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notesSlides/notesSlide1.xml" ContentType="application/vnd.openxmlformats-officedocument.presentationml.notesSl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theme/themeOverride17.xml" ContentType="application/vnd.openxmlformats-officedocument.themeOverride+xml"/>
  <Override PartName="/ppt/theme/themeOverride18.xml" ContentType="application/vnd.openxmlformats-officedocument.themeOverride+xml"/>
  <Override PartName="/ppt/theme/themeOverride19.xml" ContentType="application/vnd.openxmlformats-officedocument.themeOverride+xml"/>
  <Override PartName="/ppt/theme/themeOverride20.xml" ContentType="application/vnd.openxmlformats-officedocument.themeOverride+xml"/>
  <Override PartName="/ppt/theme/themeOverride21.xml" ContentType="application/vnd.openxmlformats-officedocument.themeOverride+xml"/>
  <Override PartName="/ppt/theme/themeOverride22.xml" ContentType="application/vnd.openxmlformats-officedocument.themeOverride+xml"/>
  <Override PartName="/ppt/theme/themeOverride23.xml" ContentType="application/vnd.openxmlformats-officedocument.themeOverride+xml"/>
  <Override PartName="/ppt/theme/themeOverride24.xml" ContentType="application/vnd.openxmlformats-officedocument.themeOverride+xml"/>
  <Override PartName="/ppt/theme/themeOverride25.xml" ContentType="application/vnd.openxmlformats-officedocument.themeOverride+xml"/>
  <Override PartName="/ppt/theme/themeOverride26.xml" ContentType="application/vnd.openxmlformats-officedocument.themeOverride+xml"/>
  <Override PartName="/ppt/theme/themeOverride27.xml" ContentType="application/vnd.openxmlformats-officedocument.themeOverride+xml"/>
  <Override PartName="/ppt/theme/themeOverride28.xml" ContentType="application/vnd.openxmlformats-officedocument.themeOverride+xml"/>
  <Override PartName="/ppt/theme/themeOverride29.xml" ContentType="application/vnd.openxmlformats-officedocument.themeOverride+xml"/>
  <Override PartName="/ppt/theme/themeOverride30.xml" ContentType="application/vnd.openxmlformats-officedocument.themeOverride+xml"/>
  <Override PartName="/ppt/theme/themeOverride31.xml" ContentType="application/vnd.openxmlformats-officedocument.themeOverride+xml"/>
  <Override PartName="/ppt/theme/themeOverride32.xml" ContentType="application/vnd.openxmlformats-officedocument.themeOverride+xml"/>
  <Override PartName="/ppt/theme/themeOverride33.xml" ContentType="application/vnd.openxmlformats-officedocument.themeOverride+xml"/>
  <Override PartName="/ppt/theme/themeOverride34.xml" ContentType="application/vnd.openxmlformats-officedocument.themeOverride+xml"/>
  <Override PartName="/ppt/theme/themeOverride35.xml" ContentType="application/vnd.openxmlformats-officedocument.themeOverride+xml"/>
  <Override PartName="/ppt/theme/themeOverride36.xml" ContentType="application/vnd.openxmlformats-officedocument.themeOverride+xml"/>
  <Override PartName="/ppt/theme/themeOverride37.xml" ContentType="application/vnd.openxmlformats-officedocument.themeOverride+xml"/>
  <Override PartName="/ppt/theme/themeOverride38.xml" ContentType="application/vnd.openxmlformats-officedocument.themeOverride+xml"/>
  <Override PartName="/ppt/theme/themeOverride39.xml" ContentType="application/vnd.openxmlformats-officedocument.themeOverride+xml"/>
  <Override PartName="/ppt/theme/themeOverride40.xml" ContentType="application/vnd.openxmlformats-officedocument.themeOverride+xml"/>
  <Override PartName="/ppt/theme/themeOverride41.xml" ContentType="application/vnd.openxmlformats-officedocument.themeOverride+xml"/>
  <Override PartName="/ppt/notesSlides/notesSlide2.xml" ContentType="application/vnd.openxmlformats-officedocument.presentationml.notesSlide+xml"/>
  <Override PartName="/ppt/theme/themeOverride42.xml" ContentType="application/vnd.openxmlformats-officedocument.themeOverride+xml"/>
  <Override PartName="/ppt/theme/themeOverride43.xml" ContentType="application/vnd.openxmlformats-officedocument.themeOverride+xml"/>
  <Override PartName="/ppt/theme/themeOverride44.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96" r:id="rId2"/>
    <p:sldMasterId id="2147483757" r:id="rId3"/>
    <p:sldMasterId id="2147483781" r:id="rId4"/>
    <p:sldMasterId id="2147483793" r:id="rId5"/>
  </p:sldMasterIdLst>
  <p:notesMasterIdLst>
    <p:notesMasterId r:id="rId156"/>
  </p:notesMasterIdLst>
  <p:sldIdLst>
    <p:sldId id="465" r:id="rId6"/>
    <p:sldId id="466" r:id="rId7"/>
    <p:sldId id="467" r:id="rId8"/>
    <p:sldId id="468" r:id="rId9"/>
    <p:sldId id="476" r:id="rId10"/>
    <p:sldId id="469" r:id="rId11"/>
    <p:sldId id="470" r:id="rId12"/>
    <p:sldId id="383" r:id="rId13"/>
    <p:sldId id="384" r:id="rId14"/>
    <p:sldId id="385" r:id="rId15"/>
    <p:sldId id="343" r:id="rId16"/>
    <p:sldId id="344" r:id="rId17"/>
    <p:sldId id="266" r:id="rId18"/>
    <p:sldId id="440" r:id="rId19"/>
    <p:sldId id="441" r:id="rId20"/>
    <p:sldId id="325" r:id="rId21"/>
    <p:sldId id="439" r:id="rId22"/>
    <p:sldId id="327" r:id="rId23"/>
    <p:sldId id="444" r:id="rId24"/>
    <p:sldId id="328" r:id="rId25"/>
    <p:sldId id="329" r:id="rId26"/>
    <p:sldId id="265" r:id="rId27"/>
    <p:sldId id="487" r:id="rId28"/>
    <p:sldId id="330" r:id="rId29"/>
    <p:sldId id="314" r:id="rId30"/>
    <p:sldId id="443" r:id="rId31"/>
    <p:sldId id="331" r:id="rId32"/>
    <p:sldId id="313" r:id="rId33"/>
    <p:sldId id="308" r:id="rId34"/>
    <p:sldId id="309" r:id="rId35"/>
    <p:sldId id="311" r:id="rId36"/>
    <p:sldId id="318" r:id="rId37"/>
    <p:sldId id="319" r:id="rId38"/>
    <p:sldId id="312" r:id="rId39"/>
    <p:sldId id="278" r:id="rId40"/>
    <p:sldId id="332" r:id="rId41"/>
    <p:sldId id="333" r:id="rId42"/>
    <p:sldId id="372" r:id="rId43"/>
    <p:sldId id="373" r:id="rId44"/>
    <p:sldId id="374" r:id="rId45"/>
    <p:sldId id="375" r:id="rId46"/>
    <p:sldId id="376" r:id="rId47"/>
    <p:sldId id="334" r:id="rId48"/>
    <p:sldId id="335" r:id="rId49"/>
    <p:sldId id="336" r:id="rId50"/>
    <p:sldId id="322" r:id="rId51"/>
    <p:sldId id="337" r:id="rId52"/>
    <p:sldId id="338" r:id="rId53"/>
    <p:sldId id="339" r:id="rId54"/>
    <p:sldId id="340" r:id="rId55"/>
    <p:sldId id="341" r:id="rId56"/>
    <p:sldId id="281" r:id="rId57"/>
    <p:sldId id="496" r:id="rId58"/>
    <p:sldId id="363" r:id="rId59"/>
    <p:sldId id="486" r:id="rId60"/>
    <p:sldId id="481" r:id="rId61"/>
    <p:sldId id="482" r:id="rId62"/>
    <p:sldId id="366" r:id="rId63"/>
    <p:sldId id="488" r:id="rId64"/>
    <p:sldId id="350" r:id="rId65"/>
    <p:sldId id="369" r:id="rId66"/>
    <p:sldId id="370" r:id="rId67"/>
    <p:sldId id="371" r:id="rId68"/>
    <p:sldId id="351" r:id="rId69"/>
    <p:sldId id="380" r:id="rId70"/>
    <p:sldId id="378" r:id="rId71"/>
    <p:sldId id="377" r:id="rId72"/>
    <p:sldId id="379" r:id="rId73"/>
    <p:sldId id="489" r:id="rId74"/>
    <p:sldId id="356" r:id="rId75"/>
    <p:sldId id="354" r:id="rId76"/>
    <p:sldId id="355" r:id="rId77"/>
    <p:sldId id="357" r:id="rId78"/>
    <p:sldId id="464" r:id="rId79"/>
    <p:sldId id="359" r:id="rId80"/>
    <p:sldId id="490" r:id="rId81"/>
    <p:sldId id="360" r:id="rId82"/>
    <p:sldId id="491" r:id="rId83"/>
    <p:sldId id="492" r:id="rId84"/>
    <p:sldId id="484" r:id="rId85"/>
    <p:sldId id="493" r:id="rId86"/>
    <p:sldId id="494" r:id="rId87"/>
    <p:sldId id="485" r:id="rId88"/>
    <p:sldId id="495" r:id="rId89"/>
    <p:sldId id="381" r:id="rId90"/>
    <p:sldId id="352" r:id="rId91"/>
    <p:sldId id="471" r:id="rId92"/>
    <p:sldId id="425" r:id="rId93"/>
    <p:sldId id="320" r:id="rId94"/>
    <p:sldId id="445" r:id="rId95"/>
    <p:sldId id="463" r:id="rId96"/>
    <p:sldId id="462" r:id="rId97"/>
    <p:sldId id="346" r:id="rId98"/>
    <p:sldId id="457" r:id="rId99"/>
    <p:sldId id="458" r:id="rId100"/>
    <p:sldId id="459" r:id="rId101"/>
    <p:sldId id="460" r:id="rId102"/>
    <p:sldId id="446" r:id="rId103"/>
    <p:sldId id="448" r:id="rId104"/>
    <p:sldId id="447" r:id="rId105"/>
    <p:sldId id="451" r:id="rId106"/>
    <p:sldId id="454" r:id="rId107"/>
    <p:sldId id="453" r:id="rId108"/>
    <p:sldId id="450" r:id="rId109"/>
    <p:sldId id="449" r:id="rId110"/>
    <p:sldId id="452" r:id="rId111"/>
    <p:sldId id="455" r:id="rId112"/>
    <p:sldId id="456" r:id="rId113"/>
    <p:sldId id="387" r:id="rId114"/>
    <p:sldId id="433" r:id="rId115"/>
    <p:sldId id="386" r:id="rId116"/>
    <p:sldId id="498" r:id="rId117"/>
    <p:sldId id="388" r:id="rId118"/>
    <p:sldId id="389" r:id="rId119"/>
    <p:sldId id="390" r:id="rId120"/>
    <p:sldId id="391" r:id="rId121"/>
    <p:sldId id="392" r:id="rId122"/>
    <p:sldId id="435" r:id="rId123"/>
    <p:sldId id="393" r:id="rId124"/>
    <p:sldId id="434" r:id="rId125"/>
    <p:sldId id="394" r:id="rId126"/>
    <p:sldId id="436" r:id="rId127"/>
    <p:sldId id="437" r:id="rId128"/>
    <p:sldId id="396" r:id="rId129"/>
    <p:sldId id="397" r:id="rId130"/>
    <p:sldId id="438" r:id="rId131"/>
    <p:sldId id="398" r:id="rId132"/>
    <p:sldId id="497" r:id="rId133"/>
    <p:sldId id="503" r:id="rId134"/>
    <p:sldId id="404" r:id="rId135"/>
    <p:sldId id="405" r:id="rId136"/>
    <p:sldId id="406" r:id="rId137"/>
    <p:sldId id="408" r:id="rId138"/>
    <p:sldId id="409" r:id="rId139"/>
    <p:sldId id="411" r:id="rId140"/>
    <p:sldId id="412" r:id="rId141"/>
    <p:sldId id="413" r:id="rId142"/>
    <p:sldId id="414" r:id="rId143"/>
    <p:sldId id="415" r:id="rId144"/>
    <p:sldId id="423" r:id="rId145"/>
    <p:sldId id="424" r:id="rId146"/>
    <p:sldId id="473" r:id="rId147"/>
    <p:sldId id="275" r:id="rId148"/>
    <p:sldId id="276" r:id="rId149"/>
    <p:sldId id="475" r:id="rId150"/>
    <p:sldId id="502" r:id="rId151"/>
    <p:sldId id="477" r:id="rId152"/>
    <p:sldId id="478" r:id="rId153"/>
    <p:sldId id="474" r:id="rId154"/>
    <p:sldId id="479" r:id="rId15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122" d="100"/>
          <a:sy n="122" d="100"/>
        </p:scale>
        <p:origin x="-1206" y="12"/>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notesViewPr>
    <p:cSldViewPr>
      <p:cViewPr varScale="1">
        <p:scale>
          <a:sx n="98" d="100"/>
          <a:sy n="98" d="100"/>
        </p:scale>
        <p:origin x="-3516"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12" Type="http://schemas.openxmlformats.org/officeDocument/2006/relationships/slide" Target="slides/slide107.xml"/><Relationship Id="rId133" Type="http://schemas.openxmlformats.org/officeDocument/2006/relationships/slide" Target="slides/slide128.xml"/><Relationship Id="rId138" Type="http://schemas.openxmlformats.org/officeDocument/2006/relationships/slide" Target="slides/slide133.xml"/><Relationship Id="rId154" Type="http://schemas.openxmlformats.org/officeDocument/2006/relationships/slide" Target="slides/slide149.xml"/><Relationship Id="rId159" Type="http://schemas.openxmlformats.org/officeDocument/2006/relationships/theme" Target="theme/theme1.xml"/><Relationship Id="rId16" Type="http://schemas.openxmlformats.org/officeDocument/2006/relationships/slide" Target="slides/slide11.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slide" Target="slides/slide118.xml"/><Relationship Id="rId128" Type="http://schemas.openxmlformats.org/officeDocument/2006/relationships/slide" Target="slides/slide123.xml"/><Relationship Id="rId144" Type="http://schemas.openxmlformats.org/officeDocument/2006/relationships/slide" Target="slides/slide139.xml"/><Relationship Id="rId149" Type="http://schemas.openxmlformats.org/officeDocument/2006/relationships/slide" Target="slides/slide144.xml"/><Relationship Id="rId5" Type="http://schemas.openxmlformats.org/officeDocument/2006/relationships/slideMaster" Target="slideMasters/slideMaster5.xml"/><Relationship Id="rId90" Type="http://schemas.openxmlformats.org/officeDocument/2006/relationships/slide" Target="slides/slide85.xml"/><Relationship Id="rId95" Type="http://schemas.openxmlformats.org/officeDocument/2006/relationships/slide" Target="slides/slide90.xml"/><Relationship Id="rId160" Type="http://schemas.openxmlformats.org/officeDocument/2006/relationships/tableStyles" Target="tableStyles.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113" Type="http://schemas.openxmlformats.org/officeDocument/2006/relationships/slide" Target="slides/slide108.xml"/><Relationship Id="rId118" Type="http://schemas.openxmlformats.org/officeDocument/2006/relationships/slide" Target="slides/slide113.xml"/><Relationship Id="rId134" Type="http://schemas.openxmlformats.org/officeDocument/2006/relationships/slide" Target="slides/slide129.xml"/><Relationship Id="rId139" Type="http://schemas.openxmlformats.org/officeDocument/2006/relationships/slide" Target="slides/slide134.xml"/><Relationship Id="rId80" Type="http://schemas.openxmlformats.org/officeDocument/2006/relationships/slide" Target="slides/slide75.xml"/><Relationship Id="rId85" Type="http://schemas.openxmlformats.org/officeDocument/2006/relationships/slide" Target="slides/slide80.xml"/><Relationship Id="rId150" Type="http://schemas.openxmlformats.org/officeDocument/2006/relationships/slide" Target="slides/slide145.xml"/><Relationship Id="rId155" Type="http://schemas.openxmlformats.org/officeDocument/2006/relationships/slide" Target="slides/slide150.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08" Type="http://schemas.openxmlformats.org/officeDocument/2006/relationships/slide" Target="slides/slide103.xml"/><Relationship Id="rId124" Type="http://schemas.openxmlformats.org/officeDocument/2006/relationships/slide" Target="slides/slide119.xml"/><Relationship Id="rId129" Type="http://schemas.openxmlformats.org/officeDocument/2006/relationships/slide" Target="slides/slide124.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slide" Target="slides/slide83.xml"/><Relationship Id="rId91" Type="http://schemas.openxmlformats.org/officeDocument/2006/relationships/slide" Target="slides/slide86.xml"/><Relationship Id="rId96" Type="http://schemas.openxmlformats.org/officeDocument/2006/relationships/slide" Target="slides/slide91.xml"/><Relationship Id="rId111" Type="http://schemas.openxmlformats.org/officeDocument/2006/relationships/slide" Target="slides/slide106.xml"/><Relationship Id="rId132" Type="http://schemas.openxmlformats.org/officeDocument/2006/relationships/slide" Target="slides/slide127.xml"/><Relationship Id="rId140" Type="http://schemas.openxmlformats.org/officeDocument/2006/relationships/slide" Target="slides/slide135.xml"/><Relationship Id="rId145" Type="http://schemas.openxmlformats.org/officeDocument/2006/relationships/slide" Target="slides/slide140.xml"/><Relationship Id="rId153" Type="http://schemas.openxmlformats.org/officeDocument/2006/relationships/slide" Target="slides/slide148.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6" Type="http://schemas.openxmlformats.org/officeDocument/2006/relationships/slide" Target="slides/slide101.xml"/><Relationship Id="rId114" Type="http://schemas.openxmlformats.org/officeDocument/2006/relationships/slide" Target="slides/slide109.xml"/><Relationship Id="rId119" Type="http://schemas.openxmlformats.org/officeDocument/2006/relationships/slide" Target="slides/slide114.xml"/><Relationship Id="rId127" Type="http://schemas.openxmlformats.org/officeDocument/2006/relationships/slide" Target="slides/slide12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slide" Target="slides/slide117.xml"/><Relationship Id="rId130" Type="http://schemas.openxmlformats.org/officeDocument/2006/relationships/slide" Target="slides/slide125.xml"/><Relationship Id="rId135" Type="http://schemas.openxmlformats.org/officeDocument/2006/relationships/slide" Target="slides/slide130.xml"/><Relationship Id="rId143" Type="http://schemas.openxmlformats.org/officeDocument/2006/relationships/slide" Target="slides/slide138.xml"/><Relationship Id="rId148" Type="http://schemas.openxmlformats.org/officeDocument/2006/relationships/slide" Target="slides/slide143.xml"/><Relationship Id="rId151" Type="http://schemas.openxmlformats.org/officeDocument/2006/relationships/slide" Target="slides/slide146.xml"/><Relationship Id="rId156"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openxmlformats.org/officeDocument/2006/relationships/slide" Target="slides/slide115.xml"/><Relationship Id="rId125" Type="http://schemas.openxmlformats.org/officeDocument/2006/relationships/slide" Target="slides/slide120.xml"/><Relationship Id="rId141" Type="http://schemas.openxmlformats.org/officeDocument/2006/relationships/slide" Target="slides/slide136.xml"/><Relationship Id="rId146" Type="http://schemas.openxmlformats.org/officeDocument/2006/relationships/slide" Target="slides/slide141.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slideMaster" Target="slideMasters/slideMaster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slide" Target="slides/slide110.xml"/><Relationship Id="rId131" Type="http://schemas.openxmlformats.org/officeDocument/2006/relationships/slide" Target="slides/slide126.xml"/><Relationship Id="rId136" Type="http://schemas.openxmlformats.org/officeDocument/2006/relationships/slide" Target="slides/slide131.xml"/><Relationship Id="rId157" Type="http://schemas.openxmlformats.org/officeDocument/2006/relationships/presProps" Target="presProps.xml"/><Relationship Id="rId61" Type="http://schemas.openxmlformats.org/officeDocument/2006/relationships/slide" Target="slides/slide56.xml"/><Relationship Id="rId82" Type="http://schemas.openxmlformats.org/officeDocument/2006/relationships/slide" Target="slides/slide77.xml"/><Relationship Id="rId152" Type="http://schemas.openxmlformats.org/officeDocument/2006/relationships/slide" Target="slides/slide14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26" Type="http://schemas.openxmlformats.org/officeDocument/2006/relationships/slide" Target="slides/slide121.xml"/><Relationship Id="rId147" Type="http://schemas.openxmlformats.org/officeDocument/2006/relationships/slide" Target="slides/slide142.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slide" Target="slides/slide116.xml"/><Relationship Id="rId142" Type="http://schemas.openxmlformats.org/officeDocument/2006/relationships/slide" Target="slides/slide137.xml"/><Relationship Id="rId3" Type="http://schemas.openxmlformats.org/officeDocument/2006/relationships/slideMaster" Target="slideMasters/slideMaster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slide" Target="slides/slide111.xml"/><Relationship Id="rId137" Type="http://schemas.openxmlformats.org/officeDocument/2006/relationships/slide" Target="slides/slide132.xml"/><Relationship Id="rId158"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17812F7-7B06-484D-8144-146F533DB3DA}" type="datetimeFigureOut">
              <a:rPr lang="en-US" smtClean="0"/>
              <a:t>1/3/2021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6054413-9849-4073-9051-CD943D60DF0D}" type="slidenum">
              <a:rPr lang="en-US" smtClean="0"/>
              <a:t>‹#›</a:t>
            </a:fld>
            <a:endParaRPr lang="en-US"/>
          </a:p>
        </p:txBody>
      </p:sp>
    </p:spTree>
    <p:extLst>
      <p:ext uri="{BB962C8B-B14F-4D97-AF65-F5344CB8AC3E}">
        <p14:creationId xmlns:p14="http://schemas.microsoft.com/office/powerpoint/2010/main" val="8490087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1519" indent="-285080" eaLnBrk="0" hangingPunct="0">
              <a:defRPr>
                <a:solidFill>
                  <a:schemeClr val="tx1"/>
                </a:solidFill>
                <a:latin typeface="Arial" pitchFamily="34" charset="0"/>
              </a:defRPr>
            </a:lvl2pPr>
            <a:lvl3pPr marL="1141878" indent="-227441" eaLnBrk="0" hangingPunct="0">
              <a:defRPr>
                <a:solidFill>
                  <a:schemeClr val="tx1"/>
                </a:solidFill>
                <a:latin typeface="Arial" pitchFamily="34" charset="0"/>
              </a:defRPr>
            </a:lvl3pPr>
            <a:lvl4pPr marL="1599875" indent="-227441" eaLnBrk="0" hangingPunct="0">
              <a:defRPr>
                <a:solidFill>
                  <a:schemeClr val="tx1"/>
                </a:solidFill>
                <a:latin typeface="Arial" pitchFamily="34" charset="0"/>
              </a:defRPr>
            </a:lvl4pPr>
            <a:lvl5pPr marL="2056314" indent="-227441" eaLnBrk="0" hangingPunct="0">
              <a:defRPr>
                <a:solidFill>
                  <a:schemeClr val="tx1"/>
                </a:solidFill>
                <a:latin typeface="Arial" pitchFamily="34" charset="0"/>
              </a:defRPr>
            </a:lvl5pPr>
            <a:lvl6pPr marL="2504965" indent="-227441" eaLnBrk="0" fontAlgn="base" hangingPunct="0">
              <a:spcBef>
                <a:spcPct val="0"/>
              </a:spcBef>
              <a:spcAft>
                <a:spcPct val="0"/>
              </a:spcAft>
              <a:defRPr>
                <a:solidFill>
                  <a:schemeClr val="tx1"/>
                </a:solidFill>
                <a:latin typeface="Arial" pitchFamily="34" charset="0"/>
              </a:defRPr>
            </a:lvl6pPr>
            <a:lvl7pPr marL="2953615" indent="-227441" eaLnBrk="0" fontAlgn="base" hangingPunct="0">
              <a:spcBef>
                <a:spcPct val="0"/>
              </a:spcBef>
              <a:spcAft>
                <a:spcPct val="0"/>
              </a:spcAft>
              <a:defRPr>
                <a:solidFill>
                  <a:schemeClr val="tx1"/>
                </a:solidFill>
                <a:latin typeface="Arial" pitchFamily="34" charset="0"/>
              </a:defRPr>
            </a:lvl7pPr>
            <a:lvl8pPr marL="3402265" indent="-227441" eaLnBrk="0" fontAlgn="base" hangingPunct="0">
              <a:spcBef>
                <a:spcPct val="0"/>
              </a:spcBef>
              <a:spcAft>
                <a:spcPct val="0"/>
              </a:spcAft>
              <a:defRPr>
                <a:solidFill>
                  <a:schemeClr val="tx1"/>
                </a:solidFill>
                <a:latin typeface="Arial" pitchFamily="34" charset="0"/>
              </a:defRPr>
            </a:lvl8pPr>
            <a:lvl9pPr marL="3850916" indent="-227441" eaLnBrk="0" fontAlgn="base" hangingPunct="0">
              <a:spcBef>
                <a:spcPct val="0"/>
              </a:spcBef>
              <a:spcAft>
                <a:spcPct val="0"/>
              </a:spcAft>
              <a:defRPr>
                <a:solidFill>
                  <a:schemeClr val="tx1"/>
                </a:solidFill>
                <a:latin typeface="Arial" pitchFamily="34" charset="0"/>
              </a:defRPr>
            </a:lvl9pPr>
          </a:lstStyle>
          <a:p>
            <a:pPr>
              <a:defRPr/>
            </a:pPr>
            <a:fld id="{B81FC122-349D-4AEB-9590-9775749DE78A}" type="slidenum">
              <a:rPr lang="en-US" altLang="en-US" smtClean="0">
                <a:solidFill>
                  <a:srgbClr val="000000"/>
                </a:solidFill>
              </a:rPr>
              <a:pPr>
                <a:defRPr/>
              </a:pPr>
              <a:t>8</a:t>
            </a:fld>
            <a:endParaRPr lang="en-US" altLang="en-US" smtClean="0">
              <a:solidFill>
                <a:srgbClr val="000000"/>
              </a:solidFill>
            </a:endParaRPr>
          </a:p>
        </p:txBody>
      </p:sp>
      <p:sp>
        <p:nvSpPr>
          <p:cNvPr id="12697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054413-9849-4073-9051-CD943D60DF0D}" type="slidenum">
              <a:rPr lang="en-US" smtClean="0"/>
              <a:t>103</a:t>
            </a:fld>
            <a:endParaRPr lang="en-US"/>
          </a:p>
        </p:txBody>
      </p:sp>
    </p:spTree>
    <p:extLst>
      <p:ext uri="{BB962C8B-B14F-4D97-AF65-F5344CB8AC3E}">
        <p14:creationId xmlns:p14="http://schemas.microsoft.com/office/powerpoint/2010/main" val="15475144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a:xfrm>
            <a:off x="6363347" y="6356350"/>
            <a:ext cx="2085975" cy="365125"/>
          </a:xfrm>
          <a:prstGeom prst="rect">
            <a:avLst/>
          </a:prstGeom>
        </p:spPr>
        <p:txBody>
          <a:bodyPr/>
          <a:lstStyle/>
          <a:p>
            <a:fld id="{3268A5E5-E974-4CAA-8772-A2ED67F80860}" type="datetimeFigureOut">
              <a:rPr lang="en-US" smtClean="0"/>
              <a:t>1/3/2021</a:t>
            </a:fld>
            <a:endParaRPr lang="en-US"/>
          </a:p>
        </p:txBody>
      </p:sp>
      <p:sp>
        <p:nvSpPr>
          <p:cNvPr id="8" name="Slide Number Placeholder 7"/>
          <p:cNvSpPr>
            <a:spLocks noGrp="1"/>
          </p:cNvSpPr>
          <p:nvPr>
            <p:ph type="sldNum" sz="quarter" idx="11"/>
          </p:nvPr>
        </p:nvSpPr>
        <p:spPr>
          <a:xfrm>
            <a:off x="8543278" y="6356350"/>
            <a:ext cx="561975" cy="365125"/>
          </a:xfrm>
          <a:prstGeom prst="rect">
            <a:avLst/>
          </a:prstGeom>
        </p:spPr>
        <p:txBody>
          <a:bodyPr/>
          <a:lstStyle/>
          <a:p>
            <a:fld id="{D522ECB1-49C5-4A2B-8DBF-DE21B355B01A}" type="slidenum">
              <a:rPr lang="en-US" smtClean="0"/>
              <a:t>‹#›</a:t>
            </a:fld>
            <a:endParaRPr lang="en-US"/>
          </a:p>
        </p:txBody>
      </p:sp>
      <p:sp>
        <p:nvSpPr>
          <p:cNvPr id="9" name="Footer Placeholder 8"/>
          <p:cNvSpPr>
            <a:spLocks noGrp="1"/>
          </p:cNvSpPr>
          <p:nvPr>
            <p:ph type="ftr" sz="quarter" idx="12"/>
          </p:nvPr>
        </p:nvSpPr>
        <p:spPr>
          <a:xfrm>
            <a:off x="659165" y="6356350"/>
            <a:ext cx="2847975" cy="365125"/>
          </a:xfrm>
          <a:prstGeom prst="rect">
            <a:avLst/>
          </a:prstGeom>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610600" cy="838200"/>
          </a:xfrm>
        </p:spPr>
        <p:txBody>
          <a:bodyPr/>
          <a:lstStyle>
            <a:lvl1pPr>
              <a:defRPr sz="4400"/>
            </a:lvl1pPr>
          </a:lstStyle>
          <a:p>
            <a:r>
              <a:rPr lang="en-US" dirty="0" smtClean="0"/>
              <a:t>Click to edit Master title style</a:t>
            </a:r>
            <a:endParaRPr lang="en-US" dirty="0"/>
          </a:p>
        </p:txBody>
      </p:sp>
      <p:sp>
        <p:nvSpPr>
          <p:cNvPr id="3" name="Content Placeholder 2"/>
          <p:cNvSpPr>
            <a:spLocks noGrp="1"/>
          </p:cNvSpPr>
          <p:nvPr>
            <p:ph idx="1"/>
          </p:nvPr>
        </p:nvSpPr>
        <p:spPr>
          <a:xfrm>
            <a:off x="304800" y="990600"/>
            <a:ext cx="8610600" cy="5715000"/>
          </a:xfrm>
        </p:spPr>
        <p:txBody>
          <a:bodyPr>
            <a:normAutofit/>
          </a:bodyPr>
          <a:lstStyle>
            <a:lvl1pPr marL="457200" indent="-457200">
              <a:buFont typeface="Wingdings" panose="05000000000000000000" pitchFamily="2" charset="2"/>
              <a:buChar char="v"/>
              <a:defRPr sz="2800" b="0">
                <a:effectLst>
                  <a:outerShdw blurRad="38100" dist="38100" dir="2700000" algn="tl">
                    <a:srgbClr val="000000">
                      <a:alpha val="43137"/>
                    </a:srgbClr>
                  </a:outerShdw>
                </a:effectLst>
              </a:defRPr>
            </a:lvl1pPr>
            <a:lvl2pPr marL="742950" indent="-285750">
              <a:buFont typeface="Wingdings" panose="05000000000000000000" pitchFamily="2" charset="2"/>
              <a:buChar char="§"/>
              <a:defRPr sz="2000" b="0">
                <a:effectLst>
                  <a:outerShdw blurRad="38100" dist="38100" dir="2700000" algn="tl">
                    <a:srgbClr val="000000">
                      <a:alpha val="43137"/>
                    </a:srgbClr>
                  </a:outerShdw>
                </a:effectLst>
              </a:defRPr>
            </a:lvl2pPr>
            <a:lvl3pPr>
              <a:defRPr sz="2000">
                <a:effectLst>
                  <a:outerShdw blurRad="38100" dist="38100" dir="2700000" algn="tl">
                    <a:srgbClr val="000000">
                      <a:alpha val="43137"/>
                    </a:srgbClr>
                  </a:outerShdw>
                </a:effectLst>
              </a:defRPr>
            </a:lvl3pPr>
            <a:lvl4pPr marL="1600200" indent="-228600">
              <a:buFont typeface="Arial" panose="020B0604020202020204" pitchFamily="34" charset="0"/>
              <a:buChar char="•"/>
              <a:defRPr sz="2000">
                <a:effectLst>
                  <a:outerShdw blurRad="38100" dist="38100" dir="2700000" algn="tl">
                    <a:srgbClr val="000000">
                      <a:alpha val="43137"/>
                    </a:srgbClr>
                  </a:outerShdw>
                </a:effectLst>
              </a:defRPr>
            </a:lvl4pPr>
            <a:lvl5pPr>
              <a:defRPr sz="2000">
                <a:effectLst>
                  <a:outerShdw blurRad="38100" dist="38100" dir="2700000" algn="tl">
                    <a:srgbClr val="000000">
                      <a:alpha val="43137"/>
                    </a:srgbClr>
                  </a:outerShdw>
                </a:effectLst>
              </a:defRPr>
            </a:lvl5pPr>
            <a:lvl6pPr>
              <a:defRPr/>
            </a:lvl6pPr>
            <a:lvl7pPr>
              <a:defRPr/>
            </a:lvl7pPr>
            <a:lvl8pPr>
              <a:defRPr/>
            </a:lvl8pPr>
            <a:lvl9pPr>
              <a:buFont typeface="Arial" pitchFamily="34" charset="0"/>
              <a:buChar char="•"/>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363347" y="6356350"/>
            <a:ext cx="2085975" cy="365125"/>
          </a:xfrm>
          <a:prstGeom prst="rect">
            <a:avLst/>
          </a:prstGeom>
        </p:spPr>
        <p:txBody>
          <a:bodyPr/>
          <a:lstStyle/>
          <a:p>
            <a:fld id="{3268A5E5-E974-4CAA-8772-A2ED67F80860}" type="datetimeFigureOut">
              <a:rPr lang="en-US" smtClean="0"/>
              <a:t>1/3/2021</a:t>
            </a:fld>
            <a:endParaRPr lang="en-US"/>
          </a:p>
        </p:txBody>
      </p:sp>
      <p:sp>
        <p:nvSpPr>
          <p:cNvPr id="5" name="Footer Placeholder 4"/>
          <p:cNvSpPr>
            <a:spLocks noGrp="1"/>
          </p:cNvSpPr>
          <p:nvPr>
            <p:ph type="ftr" sz="quarter" idx="11"/>
          </p:nvPr>
        </p:nvSpPr>
        <p:spPr>
          <a:xfrm>
            <a:off x="659165" y="6356350"/>
            <a:ext cx="2847975"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543278" y="6356350"/>
            <a:ext cx="561975" cy="365125"/>
          </a:xfrm>
          <a:prstGeom prst="rect">
            <a:avLst/>
          </a:prstGeom>
        </p:spPr>
        <p:txBody>
          <a:bodyPr/>
          <a:lstStyle/>
          <a:p>
            <a:fld id="{D522ECB1-49C5-4A2B-8DBF-DE21B355B01A}" type="slidenum">
              <a:rPr lang="en-US" smtClean="0"/>
              <a:t>‹#›</a:t>
            </a:fld>
            <a:endParaRPr lang="en-US"/>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Date Placeholder 4"/>
          <p:cNvSpPr>
            <a:spLocks noGrp="1"/>
          </p:cNvSpPr>
          <p:nvPr>
            <p:ph type="dt" sz="half" idx="10"/>
          </p:nvPr>
        </p:nvSpPr>
        <p:spPr>
          <a:xfrm>
            <a:off x="6363347" y="6356350"/>
            <a:ext cx="2085975" cy="365125"/>
          </a:xfrm>
          <a:prstGeom prst="rect">
            <a:avLst/>
          </a:prstGeom>
        </p:spPr>
        <p:txBody>
          <a:bodyPr/>
          <a:lstStyle/>
          <a:p>
            <a:fld id="{3268A5E5-E974-4CAA-8772-A2ED67F80860}" type="datetimeFigureOut">
              <a:rPr lang="en-US" smtClean="0"/>
              <a:t>1/3/2021</a:t>
            </a:fld>
            <a:endParaRPr lang="en-US"/>
          </a:p>
        </p:txBody>
      </p:sp>
      <p:sp>
        <p:nvSpPr>
          <p:cNvPr id="6" name="Footer Placeholder 5"/>
          <p:cNvSpPr>
            <a:spLocks noGrp="1"/>
          </p:cNvSpPr>
          <p:nvPr>
            <p:ph type="ftr" sz="quarter" idx="11"/>
          </p:nvPr>
        </p:nvSpPr>
        <p:spPr>
          <a:xfrm>
            <a:off x="659165" y="6356350"/>
            <a:ext cx="2847975"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543278" y="6356350"/>
            <a:ext cx="561975" cy="365125"/>
          </a:xfrm>
          <a:prstGeom prst="rect">
            <a:avLst/>
          </a:prstGeom>
        </p:spPr>
        <p:txBody>
          <a:bodyPr/>
          <a:lstStyle/>
          <a:p>
            <a:fld id="{D522ECB1-49C5-4A2B-8DBF-DE21B355B01A}" type="slidenum">
              <a:rPr lang="en-US" smtClean="0"/>
              <a:t>‹#›</a:t>
            </a:fld>
            <a:endParaRPr lang="en-US"/>
          </a:p>
        </p:txBody>
      </p:sp>
      <p:sp>
        <p:nvSpPr>
          <p:cNvPr id="9" name="Content Placeholder 8"/>
          <p:cNvSpPr>
            <a:spLocks noGrp="1"/>
          </p:cNvSpPr>
          <p:nvPr>
            <p:ph sz="quarter" idx="13"/>
          </p:nvPr>
        </p:nvSpPr>
        <p:spPr>
          <a:xfrm>
            <a:off x="365760" y="1600200"/>
            <a:ext cx="4041648" cy="45262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a:xfrm>
            <a:off x="6363347" y="6356350"/>
            <a:ext cx="2085975" cy="365125"/>
          </a:xfrm>
          <a:prstGeom prst="rect">
            <a:avLst/>
          </a:prstGeom>
        </p:spPr>
        <p:txBody>
          <a:bodyPr/>
          <a:lstStyle/>
          <a:p>
            <a:fld id="{3268A5E5-E974-4CAA-8772-A2ED67F80860}" type="datetimeFigureOut">
              <a:rPr lang="en-US" smtClean="0"/>
              <a:t>1/3/2021</a:t>
            </a:fld>
            <a:endParaRPr lang="en-US"/>
          </a:p>
        </p:txBody>
      </p:sp>
      <p:sp>
        <p:nvSpPr>
          <p:cNvPr id="8" name="Footer Placeholder 7"/>
          <p:cNvSpPr>
            <a:spLocks noGrp="1"/>
          </p:cNvSpPr>
          <p:nvPr>
            <p:ph type="ftr" sz="quarter" idx="11"/>
          </p:nvPr>
        </p:nvSpPr>
        <p:spPr>
          <a:xfrm>
            <a:off x="659165" y="6356350"/>
            <a:ext cx="2847975"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543278" y="6356350"/>
            <a:ext cx="561975" cy="365125"/>
          </a:xfrm>
          <a:prstGeom prst="rect">
            <a:avLst/>
          </a:prstGeom>
        </p:spPr>
        <p:txBody>
          <a:bodyPr/>
          <a:lstStyle/>
          <a:p>
            <a:fld id="{D522ECB1-49C5-4A2B-8DBF-DE21B355B01A}" type="slidenum">
              <a:rPr lang="en-US" smtClean="0"/>
              <a:t>‹#›</a:t>
            </a:fld>
            <a:endParaRPr lang="en-US"/>
          </a:p>
        </p:txBody>
      </p:sp>
      <p:sp>
        <p:nvSpPr>
          <p:cNvPr id="11" name="Content Placeholder 10"/>
          <p:cNvSpPr>
            <a:spLocks noGrp="1"/>
          </p:cNvSpPr>
          <p:nvPr>
            <p:ph sz="quarter" idx="13"/>
          </p:nvPr>
        </p:nvSpPr>
        <p:spPr>
          <a:xfrm>
            <a:off x="457200" y="2212848"/>
            <a:ext cx="4041648"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a:xfrm>
            <a:off x="6363347" y="6356350"/>
            <a:ext cx="2085975" cy="365125"/>
          </a:xfrm>
          <a:prstGeom prst="rect">
            <a:avLst/>
          </a:prstGeom>
        </p:spPr>
        <p:txBody>
          <a:bodyPr/>
          <a:lstStyle/>
          <a:p>
            <a:fld id="{3268A5E5-E974-4CAA-8772-A2ED67F80860}" type="datetimeFigureOut">
              <a:rPr lang="en-US" smtClean="0"/>
              <a:t>1/3/2021</a:t>
            </a:fld>
            <a:endParaRPr lang="en-US"/>
          </a:p>
        </p:txBody>
      </p:sp>
      <p:sp>
        <p:nvSpPr>
          <p:cNvPr id="4" name="Footer Placeholder 3"/>
          <p:cNvSpPr>
            <a:spLocks noGrp="1"/>
          </p:cNvSpPr>
          <p:nvPr>
            <p:ph type="ftr" sz="quarter" idx="11"/>
          </p:nvPr>
        </p:nvSpPr>
        <p:spPr>
          <a:xfrm>
            <a:off x="659165" y="6356350"/>
            <a:ext cx="2847975"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543278" y="6356350"/>
            <a:ext cx="561975" cy="365125"/>
          </a:xfrm>
          <a:prstGeom prst="rect">
            <a:avLst/>
          </a:prstGeom>
        </p:spPr>
        <p:txBody>
          <a:bodyPr/>
          <a:lstStyle/>
          <a:p>
            <a:fld id="{D522ECB1-49C5-4A2B-8DBF-DE21B355B01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363347" y="6356350"/>
            <a:ext cx="2085975" cy="365125"/>
          </a:xfrm>
          <a:prstGeom prst="rect">
            <a:avLst/>
          </a:prstGeom>
        </p:spPr>
        <p:txBody>
          <a:bodyPr/>
          <a:lstStyle/>
          <a:p>
            <a:fld id="{3268A5E5-E974-4CAA-8772-A2ED67F80860}" type="datetimeFigureOut">
              <a:rPr lang="en-US" smtClean="0"/>
              <a:t>1/3/2021</a:t>
            </a:fld>
            <a:endParaRPr lang="en-US"/>
          </a:p>
        </p:txBody>
      </p:sp>
      <p:sp>
        <p:nvSpPr>
          <p:cNvPr id="4" name="Slide Number Placeholder 3"/>
          <p:cNvSpPr>
            <a:spLocks noGrp="1"/>
          </p:cNvSpPr>
          <p:nvPr>
            <p:ph type="sldNum" sz="quarter" idx="12"/>
          </p:nvPr>
        </p:nvSpPr>
        <p:spPr>
          <a:xfrm>
            <a:off x="8543278" y="6356350"/>
            <a:ext cx="561975" cy="365125"/>
          </a:xfrm>
          <a:prstGeom prst="rect">
            <a:avLst/>
          </a:prstGeom>
        </p:spPr>
        <p:txBody>
          <a:bodyPr/>
          <a:lstStyle/>
          <a:p>
            <a:fld id="{D522ECB1-49C5-4A2B-8DBF-DE21B355B01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6363347" y="6356350"/>
            <a:ext cx="2085975" cy="365125"/>
          </a:xfrm>
          <a:prstGeom prst="rect">
            <a:avLst/>
          </a:prstGeom>
        </p:spPr>
        <p:txBody>
          <a:bodyPr/>
          <a:lstStyle/>
          <a:p>
            <a:fld id="{3268A5E5-E974-4CAA-8772-A2ED67F80860}" type="datetimeFigureOut">
              <a:rPr lang="en-US" smtClean="0"/>
              <a:t>1/3/2021</a:t>
            </a:fld>
            <a:endParaRPr lang="en-US"/>
          </a:p>
        </p:txBody>
      </p:sp>
      <p:sp>
        <p:nvSpPr>
          <p:cNvPr id="6" name="Footer Placeholder 5"/>
          <p:cNvSpPr>
            <a:spLocks noGrp="1"/>
          </p:cNvSpPr>
          <p:nvPr>
            <p:ph type="ftr" sz="quarter" idx="11"/>
          </p:nvPr>
        </p:nvSpPr>
        <p:spPr>
          <a:xfrm>
            <a:off x="659165" y="6356350"/>
            <a:ext cx="2847975"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543278" y="6356350"/>
            <a:ext cx="561975" cy="365125"/>
          </a:xfrm>
          <a:prstGeom prst="rect">
            <a:avLst/>
          </a:prstGeom>
        </p:spPr>
        <p:txBody>
          <a:bodyPr/>
          <a:lstStyle/>
          <a:p>
            <a:fld id="{D522ECB1-49C5-4A2B-8DBF-DE21B355B01A}"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6363347" y="6356350"/>
            <a:ext cx="2085975" cy="365125"/>
          </a:xfrm>
          <a:prstGeom prst="rect">
            <a:avLst/>
          </a:prstGeom>
        </p:spPr>
        <p:txBody>
          <a:bodyPr/>
          <a:lstStyle/>
          <a:p>
            <a:fld id="{3268A5E5-E974-4CAA-8772-A2ED67F80860}" type="datetimeFigureOut">
              <a:rPr lang="en-US" smtClean="0"/>
              <a:t>1/3/2021</a:t>
            </a:fld>
            <a:endParaRPr lang="en-US"/>
          </a:p>
        </p:txBody>
      </p:sp>
      <p:sp>
        <p:nvSpPr>
          <p:cNvPr id="6" name="Footer Placeholder 5"/>
          <p:cNvSpPr>
            <a:spLocks noGrp="1"/>
          </p:cNvSpPr>
          <p:nvPr>
            <p:ph type="ftr" sz="quarter" idx="11"/>
          </p:nvPr>
        </p:nvSpPr>
        <p:spPr>
          <a:xfrm>
            <a:off x="659165" y="6356350"/>
            <a:ext cx="2847975"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543278" y="6356350"/>
            <a:ext cx="561975" cy="365125"/>
          </a:xfrm>
          <a:prstGeom prst="rect">
            <a:avLst/>
          </a:prstGeom>
        </p:spPr>
        <p:txBody>
          <a:bodyPr/>
          <a:lstStyle/>
          <a:p>
            <a:fld id="{D522ECB1-49C5-4A2B-8DBF-DE21B355B01A}"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363347" y="6356350"/>
            <a:ext cx="2085975" cy="365125"/>
          </a:xfrm>
          <a:prstGeom prst="rect">
            <a:avLst/>
          </a:prstGeom>
        </p:spPr>
        <p:txBody>
          <a:bodyPr/>
          <a:lstStyle/>
          <a:p>
            <a:fld id="{3268A5E5-E974-4CAA-8772-A2ED67F80860}" type="datetimeFigureOut">
              <a:rPr lang="en-US" smtClean="0"/>
              <a:t>1/3/2021</a:t>
            </a:fld>
            <a:endParaRPr lang="en-US"/>
          </a:p>
        </p:txBody>
      </p:sp>
      <p:sp>
        <p:nvSpPr>
          <p:cNvPr id="5" name="Footer Placeholder 4"/>
          <p:cNvSpPr>
            <a:spLocks noGrp="1"/>
          </p:cNvSpPr>
          <p:nvPr>
            <p:ph type="ftr" sz="quarter" idx="11"/>
          </p:nvPr>
        </p:nvSpPr>
        <p:spPr>
          <a:xfrm>
            <a:off x="659165" y="6356350"/>
            <a:ext cx="2847975"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543278" y="6356350"/>
            <a:ext cx="561975" cy="365125"/>
          </a:xfrm>
          <a:prstGeom prst="rect">
            <a:avLst/>
          </a:prstGeom>
        </p:spPr>
        <p:txBody>
          <a:bodyPr/>
          <a:lstStyle/>
          <a:p>
            <a:fld id="{D522ECB1-49C5-4A2B-8DBF-DE21B355B01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363347" y="6356350"/>
            <a:ext cx="2085975" cy="365125"/>
          </a:xfrm>
          <a:prstGeom prst="rect">
            <a:avLst/>
          </a:prstGeom>
        </p:spPr>
        <p:txBody>
          <a:bodyPr/>
          <a:lstStyle/>
          <a:p>
            <a:fld id="{3268A5E5-E974-4CAA-8772-A2ED67F80860}" type="datetimeFigureOut">
              <a:rPr lang="en-US" smtClean="0"/>
              <a:t>1/3/2021</a:t>
            </a:fld>
            <a:endParaRPr lang="en-US"/>
          </a:p>
        </p:txBody>
      </p:sp>
      <p:sp>
        <p:nvSpPr>
          <p:cNvPr id="5" name="Footer Placeholder 4"/>
          <p:cNvSpPr>
            <a:spLocks noGrp="1"/>
          </p:cNvSpPr>
          <p:nvPr>
            <p:ph type="ftr" sz="quarter" idx="11"/>
          </p:nvPr>
        </p:nvSpPr>
        <p:spPr>
          <a:xfrm>
            <a:off x="659165" y="6356350"/>
            <a:ext cx="2847975"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543278" y="6356350"/>
            <a:ext cx="561975" cy="365125"/>
          </a:xfrm>
          <a:prstGeom prst="rect">
            <a:avLst/>
          </a:prstGeom>
        </p:spPr>
        <p:txBody>
          <a:bodyPr/>
          <a:lstStyle/>
          <a:p>
            <a:fld id="{D522ECB1-49C5-4A2B-8DBF-DE21B355B01A}"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7650" name="Group 2"/>
          <p:cNvGrpSpPr>
            <a:grpSpLocks/>
          </p:cNvGrpSpPr>
          <p:nvPr/>
        </p:nvGrpSpPr>
        <p:grpSpPr bwMode="auto">
          <a:xfrm>
            <a:off x="0" y="0"/>
            <a:ext cx="9140825" cy="6850063"/>
            <a:chOff x="0" y="0"/>
            <a:chExt cx="5758" cy="4315"/>
          </a:xfrm>
        </p:grpSpPr>
        <p:grpSp>
          <p:nvGrpSpPr>
            <p:cNvPr id="27651" name="Group 3"/>
            <p:cNvGrpSpPr>
              <a:grpSpLocks/>
            </p:cNvGrpSpPr>
            <p:nvPr userDrawn="1"/>
          </p:nvGrpSpPr>
          <p:grpSpPr bwMode="auto">
            <a:xfrm>
              <a:off x="1728" y="2230"/>
              <a:ext cx="4027" cy="2085"/>
              <a:chOff x="1728" y="2230"/>
              <a:chExt cx="4027" cy="2085"/>
            </a:xfrm>
          </p:grpSpPr>
          <p:sp>
            <p:nvSpPr>
              <p:cNvPr id="27652" name="Freeform 4"/>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mtClean="0">
                  <a:solidFill>
                    <a:srgbClr val="FFFFFF"/>
                  </a:solidFill>
                  <a:latin typeface="Garamond" pitchFamily="18" charset="0"/>
                </a:endParaRPr>
              </a:p>
            </p:txBody>
          </p:sp>
          <p:sp>
            <p:nvSpPr>
              <p:cNvPr id="27653" name="Freeform 5"/>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mtClean="0">
                  <a:solidFill>
                    <a:srgbClr val="FFFFFF"/>
                  </a:solidFill>
                  <a:latin typeface="Garamond" pitchFamily="18" charset="0"/>
                </a:endParaRPr>
              </a:p>
            </p:txBody>
          </p:sp>
          <p:sp>
            <p:nvSpPr>
              <p:cNvPr id="27654" name="Freeform 6"/>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mtClean="0">
                  <a:solidFill>
                    <a:srgbClr val="FFFFFF"/>
                  </a:solidFill>
                  <a:latin typeface="Garamond" pitchFamily="18" charset="0"/>
                </a:endParaRPr>
              </a:p>
            </p:txBody>
          </p:sp>
          <p:sp>
            <p:nvSpPr>
              <p:cNvPr id="27655" name="Freeform 7"/>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mtClean="0">
                  <a:solidFill>
                    <a:srgbClr val="FFFFFF"/>
                  </a:solidFill>
                  <a:latin typeface="Garamond" pitchFamily="18" charset="0"/>
                </a:endParaRPr>
              </a:p>
            </p:txBody>
          </p:sp>
          <p:sp>
            <p:nvSpPr>
              <p:cNvPr id="27656" name="Freeform 8"/>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mtClean="0">
                  <a:solidFill>
                    <a:srgbClr val="FFFFFF"/>
                  </a:solidFill>
                  <a:latin typeface="Garamond" pitchFamily="18" charset="0"/>
                </a:endParaRPr>
              </a:p>
            </p:txBody>
          </p:sp>
        </p:grpSp>
        <p:sp>
          <p:nvSpPr>
            <p:cNvPr id="27657" name="Freeform 9"/>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mtClean="0">
                <a:solidFill>
                  <a:srgbClr val="FFFFFF"/>
                </a:solidFill>
                <a:latin typeface="Garamond" pitchFamily="18" charset="0"/>
              </a:endParaRPr>
            </a:p>
          </p:txBody>
        </p:sp>
        <p:sp>
          <p:nvSpPr>
            <p:cNvPr id="27658" name="Freeform 10"/>
            <p:cNvSpPr>
              <a:spLocks/>
            </p:cNvSpPr>
            <p:nvPr/>
          </p:nvSpPr>
          <p:spPr bwMode="hidden">
            <a:xfrm>
              <a:off x="0" y="0"/>
              <a:ext cx="5758" cy="1776"/>
            </a:xfrm>
            <a:custGeom>
              <a:avLst/>
              <a:gdLst>
                <a:gd name="T0" fmla="*/ 0 w 5740"/>
                <a:gd name="T1" fmla="*/ 0 h 1906"/>
                <a:gd name="T2" fmla="*/ 0 w 5740"/>
                <a:gd name="T3" fmla="*/ 1906 h 1906"/>
                <a:gd name="T4" fmla="*/ 5740 w 5740"/>
                <a:gd name="T5" fmla="*/ 1906 h 1906"/>
                <a:gd name="T6" fmla="*/ 5740 w 5740"/>
                <a:gd name="T7" fmla="*/ 0 h 1906"/>
                <a:gd name="T8" fmla="*/ 0 w 5740"/>
                <a:gd name="T9" fmla="*/ 0 h 1906"/>
                <a:gd name="T10" fmla="*/ 0 w 5740"/>
                <a:gd name="T11" fmla="*/ 0 h 1906"/>
              </a:gdLst>
              <a:ahLst/>
              <a:cxnLst>
                <a:cxn ang="0">
                  <a:pos x="T0" y="T1"/>
                </a:cxn>
                <a:cxn ang="0">
                  <a:pos x="T2" y="T3"/>
                </a:cxn>
                <a:cxn ang="0">
                  <a:pos x="T4" y="T5"/>
                </a:cxn>
                <a:cxn ang="0">
                  <a:pos x="T6" y="T7"/>
                </a:cxn>
                <a:cxn ang="0">
                  <a:pos x="T8" y="T9"/>
                </a:cxn>
                <a:cxn ang="0">
                  <a:pos x="T10" y="T11"/>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mtClean="0">
                <a:solidFill>
                  <a:srgbClr val="FFFFFF"/>
                </a:solidFill>
                <a:latin typeface="Garamond" pitchFamily="18" charset="0"/>
              </a:endParaRPr>
            </a:p>
          </p:txBody>
        </p:sp>
      </p:grpSp>
      <p:sp>
        <p:nvSpPr>
          <p:cNvPr id="27659" name="Rectangle 11"/>
          <p:cNvSpPr>
            <a:spLocks noGrp="1" noChangeArrowheads="1"/>
          </p:cNvSpPr>
          <p:nvPr>
            <p:ph type="ctrTitle" sz="quarter"/>
          </p:nvPr>
        </p:nvSpPr>
        <p:spPr>
          <a:xfrm>
            <a:off x="685800" y="1736725"/>
            <a:ext cx="7772400" cy="1920875"/>
          </a:xfrm>
        </p:spPr>
        <p:txBody>
          <a:bodyPr/>
          <a:lstStyle>
            <a:lvl1pPr>
              <a:defRPr sz="6000"/>
            </a:lvl1pPr>
          </a:lstStyle>
          <a:p>
            <a:pPr lvl="0"/>
            <a:r>
              <a:rPr lang="en-US" altLang="en-US" noProof="0" smtClean="0"/>
              <a:t>Click to edit Master title style</a:t>
            </a:r>
          </a:p>
        </p:txBody>
      </p:sp>
      <p:sp>
        <p:nvSpPr>
          <p:cNvPr id="27660" name="Rectangle 12"/>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pPr lvl="0"/>
            <a:r>
              <a:rPr lang="en-US" altLang="en-US" noProof="0" smtClean="0"/>
              <a:t>Click to edit Master subtitle style</a:t>
            </a:r>
          </a:p>
        </p:txBody>
      </p:sp>
      <p:sp>
        <p:nvSpPr>
          <p:cNvPr id="27661" name="Rectangle 13"/>
          <p:cNvSpPr>
            <a:spLocks noGrp="1" noChangeArrowheads="1"/>
          </p:cNvSpPr>
          <p:nvPr>
            <p:ph type="dt" sz="quarter" idx="2"/>
          </p:nvPr>
        </p:nvSpPr>
        <p:spPr bwMode="auto">
          <a:xfrm>
            <a:off x="457200" y="6248400"/>
            <a:ext cx="21336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fontAlgn="base">
              <a:spcBef>
                <a:spcPct val="0"/>
              </a:spcBef>
              <a:spcAft>
                <a:spcPct val="0"/>
              </a:spcAft>
            </a:pPr>
            <a:endParaRPr lang="en-US" altLang="en-US" smtClean="0">
              <a:solidFill>
                <a:srgbClr val="FFFFFF"/>
              </a:solidFill>
            </a:endParaRPr>
          </a:p>
        </p:txBody>
      </p:sp>
      <p:sp>
        <p:nvSpPr>
          <p:cNvPr id="27662" name="Rectangle 14"/>
          <p:cNvSpPr>
            <a:spLocks noGrp="1" noChangeArrowheads="1"/>
          </p:cNvSpPr>
          <p:nvPr>
            <p:ph type="ftr" sz="quarter" idx="3"/>
          </p:nvPr>
        </p:nvSpPr>
        <p:spPr bwMode="auto">
          <a:xfrm>
            <a:off x="3124200" y="6251575"/>
            <a:ext cx="28956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a:latin typeface="Arial" charset="0"/>
              </a:defRPr>
            </a:lvl1pPr>
          </a:lstStyle>
          <a:p>
            <a:pPr fontAlgn="base">
              <a:spcBef>
                <a:spcPct val="0"/>
              </a:spcBef>
              <a:spcAft>
                <a:spcPct val="0"/>
              </a:spcAft>
            </a:pPr>
            <a:endParaRPr lang="en-US" altLang="en-US" smtClean="0">
              <a:solidFill>
                <a:srgbClr val="FFFFFF"/>
              </a:solidFill>
            </a:endParaRPr>
          </a:p>
        </p:txBody>
      </p:sp>
      <p:sp>
        <p:nvSpPr>
          <p:cNvPr id="27663" name="Rectangle 15"/>
          <p:cNvSpPr>
            <a:spLocks noGrp="1" noChangeArrowheads="1"/>
          </p:cNvSpPr>
          <p:nvPr>
            <p:ph type="sldNum" sz="quarter" idx="4"/>
          </p:nvPr>
        </p:nvSpPr>
        <p:spPr bwMode="auto">
          <a:xfrm>
            <a:off x="6553200" y="6254750"/>
            <a:ext cx="21336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pPr fontAlgn="base">
              <a:spcBef>
                <a:spcPct val="0"/>
              </a:spcBef>
              <a:spcAft>
                <a:spcPct val="0"/>
              </a:spcAft>
            </a:pPr>
            <a:fld id="{828D853B-5A69-4258-8FE0-99E3B2CCBBA3}" type="slidenum">
              <a:rPr lang="en-US" altLang="en-US" smtClean="0">
                <a:solidFill>
                  <a:srgbClr val="FFFFFF"/>
                </a:solidFill>
              </a:rPr>
              <a:pPr fontAlgn="base">
                <a:spcBef>
                  <a:spcPct val="0"/>
                </a:spcBef>
                <a:spcAft>
                  <a:spcPct val="0"/>
                </a:spcAft>
              </a:pPr>
              <a:t>‹#›</a:t>
            </a:fld>
            <a:endParaRPr lang="en-US" altLang="en-US" smtClean="0">
              <a:solidFill>
                <a:srgbClr val="FFFFFF"/>
              </a:solidFill>
            </a:endParaRPr>
          </a:p>
        </p:txBody>
      </p:sp>
      <p:pic>
        <p:nvPicPr>
          <p:cNvPr id="27664" name="Picture 16" descr="Koch-59"/>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854950" y="4953000"/>
            <a:ext cx="1289050"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3330492"/>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534400" cy="1066800"/>
          </a:xfrm>
        </p:spPr>
        <p:txBody>
          <a:bodyPr/>
          <a:lstStyle>
            <a:lvl1pPr>
              <a:defRPr>
                <a:solidFill>
                  <a:srgbClr val="FFFF00"/>
                </a:solidFill>
                <a:latin typeface="Arial Narrow" panose="020B0606020202030204"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304800" y="1219200"/>
            <a:ext cx="8839200" cy="5486400"/>
          </a:xfrm>
        </p:spPr>
        <p:txBody>
          <a:bodyPr/>
          <a:lstStyle>
            <a:lvl1pPr>
              <a:defRPr>
                <a:latin typeface="Arial Narrow" panose="020B0606020202030204" pitchFamily="34" charset="0"/>
              </a:defRPr>
            </a:lvl1pPr>
            <a:lvl2pPr>
              <a:defRPr>
                <a:latin typeface="Arial Narrow" panose="020B0606020202030204" pitchFamily="34" charset="0"/>
              </a:defRPr>
            </a:lvl2pPr>
            <a:lvl3pPr>
              <a:defRPr>
                <a:latin typeface="Arial Narrow" panose="020B0606020202030204" pitchFamily="34" charset="0"/>
              </a:defRPr>
            </a:lvl3pPr>
            <a:lvl4pPr>
              <a:defRPr>
                <a:latin typeface="Arial Narrow" panose="020B0606020202030204" pitchFamily="34" charset="0"/>
              </a:defRPr>
            </a:lvl4pPr>
            <a:lvl5pPr>
              <a:defRPr>
                <a:latin typeface="Arial Narrow" panose="020B060602020203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242223303"/>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4723860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Narrow" panose="020B0606020202030204" pitchFamily="34" charset="0"/>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304800" y="1600200"/>
            <a:ext cx="43434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00600" y="1600200"/>
            <a:ext cx="43434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4306696"/>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6179717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5257675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5138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2802771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7309510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329133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34200" y="274638"/>
            <a:ext cx="2209800" cy="63547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4800" y="274638"/>
            <a:ext cx="6477000" cy="63547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108277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smtClean="0"/>
              <a:t>Click to edit Master subtitle style</a:t>
            </a:r>
            <a:endParaRPr kumimoji="0" lang="en-US" dirty="0"/>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dirty="0" smtClean="0"/>
              <a:t>Click to edit Master title style</a:t>
            </a:r>
            <a:endParaRPr kumimoji="0" lang="en-US" dirty="0"/>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a:endParaRPr lang="en-US">
              <a:solidFill>
                <a:prstClr val="white"/>
              </a:solidFill>
            </a:endParaRPr>
          </a:p>
        </p:txBody>
      </p:sp>
      <p:sp>
        <p:nvSpPr>
          <p:cNvPr id="15" name="Date Placeholder 14"/>
          <p:cNvSpPr>
            <a:spLocks noGrp="1"/>
          </p:cNvSpPr>
          <p:nvPr>
            <p:ph type="dt" sz="half" idx="10"/>
          </p:nvPr>
        </p:nvSpPr>
        <p:spPr>
          <a:xfrm>
            <a:off x="5791200" y="6203667"/>
            <a:ext cx="2590800" cy="384048"/>
          </a:xfrm>
          <a:prstGeom prst="rect">
            <a:avLst/>
          </a:prstGeom>
        </p:spPr>
        <p:txBody>
          <a:bodyPr/>
          <a:lstStyle/>
          <a:p>
            <a:fld id="{2C6B7AAD-6E91-4AD9-91BD-A111013341E3}" type="datetimeFigureOut">
              <a:rPr lang="en-US" smtClean="0">
                <a:solidFill>
                  <a:prstClr val="white"/>
                </a:solidFill>
              </a:rPr>
              <a:pPr/>
              <a:t>1/3/2021</a:t>
            </a:fld>
            <a:endParaRPr lang="en-US">
              <a:solidFill>
                <a:prstClr val="white"/>
              </a:solidFill>
            </a:endParaRPr>
          </a:p>
        </p:txBody>
      </p:sp>
      <p:sp>
        <p:nvSpPr>
          <p:cNvPr id="16" name="Slide Number Placeholder 15"/>
          <p:cNvSpPr>
            <a:spLocks noGrp="1"/>
          </p:cNvSpPr>
          <p:nvPr>
            <p:ph type="sldNum" sz="quarter" idx="11"/>
          </p:nvPr>
        </p:nvSpPr>
        <p:spPr/>
        <p:txBody>
          <a:bodyPr/>
          <a:lstStyle/>
          <a:p>
            <a:fld id="{E42AAEE5-EC57-47A7-8EBA-F1861BAE82C7}" type="slidenum">
              <a:rPr lang="en-US" smtClean="0">
                <a:solidFill>
                  <a:srgbClr val="C6E7FC"/>
                </a:solidFill>
              </a:rPr>
              <a:pPr/>
              <a:t>‹#›</a:t>
            </a:fld>
            <a:endParaRPr lang="en-US">
              <a:solidFill>
                <a:srgbClr val="C6E7FC"/>
              </a:solidFill>
            </a:endParaRPr>
          </a:p>
        </p:txBody>
      </p:sp>
      <p:sp>
        <p:nvSpPr>
          <p:cNvPr id="17" name="Footer Placeholder 16"/>
          <p:cNvSpPr>
            <a:spLocks noGrp="1"/>
          </p:cNvSpPr>
          <p:nvPr>
            <p:ph type="ftr" sz="quarter" idx="12"/>
          </p:nvPr>
        </p:nvSpPr>
        <p:spPr>
          <a:xfrm>
            <a:off x="2133600" y="6203667"/>
            <a:ext cx="3581400" cy="384048"/>
          </a:xfrm>
          <a:prstGeom prst="rect">
            <a:avLst/>
          </a:prstGeom>
        </p:spPr>
        <p:txBody>
          <a:bodyPr/>
          <a:lstStyle/>
          <a:p>
            <a:endParaRPr lang="en-US">
              <a:solidFill>
                <a:prstClr val="white"/>
              </a:solidFill>
            </a:endParaRPr>
          </a:p>
        </p:txBody>
      </p:sp>
    </p:spTree>
    <p:extLst>
      <p:ext uri="{BB962C8B-B14F-4D97-AF65-F5344CB8AC3E}">
        <p14:creationId xmlns:p14="http://schemas.microsoft.com/office/powerpoint/2010/main" val="4091451028"/>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381000" y="1066800"/>
            <a:ext cx="8458200" cy="5638800"/>
          </a:xfrm>
        </p:spPr>
        <p:txBody>
          <a:bodyPr/>
          <a:lstStyle>
            <a:lvl1pPr>
              <a:defRPr sz="3200">
                <a:solidFill>
                  <a:schemeClr val="tx1"/>
                </a:solidFill>
              </a:defRPr>
            </a:lvl1pPr>
            <a:lvl2pPr>
              <a:spcBef>
                <a:spcPts val="0"/>
              </a:spcBef>
              <a:defRPr>
                <a:solidFill>
                  <a:schemeClr val="accent6">
                    <a:lumMod val="20000"/>
                    <a:lumOff val="80000"/>
                  </a:schemeClr>
                </a:solidFill>
              </a:defRPr>
            </a:lvl2pPr>
            <a:lvl3pPr>
              <a:spcBef>
                <a:spcPts val="0"/>
              </a:spcBef>
              <a:defRPr>
                <a:solidFill>
                  <a:schemeClr val="tx1"/>
                </a:solidFill>
              </a:defRPr>
            </a:lvl3pPr>
            <a:lvl4pPr>
              <a:spcBef>
                <a:spcPts val="0"/>
              </a:spcBef>
              <a:defRPr>
                <a:solidFill>
                  <a:schemeClr val="tx1"/>
                </a:solidFill>
              </a:defRPr>
            </a:lvl4pPr>
            <a:lvl5pPr>
              <a:spcBef>
                <a:spcPts val="0"/>
              </a:spcBef>
              <a:defRPr>
                <a:solidFill>
                  <a:schemeClr val="tx1"/>
                </a:solidFill>
              </a:defRPr>
            </a:lvl5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15" name="Slide Number Placeholder 14"/>
          <p:cNvSpPr>
            <a:spLocks noGrp="1"/>
          </p:cNvSpPr>
          <p:nvPr>
            <p:ph type="sldNum" sz="quarter" idx="15"/>
          </p:nvPr>
        </p:nvSpPr>
        <p:spPr/>
        <p:txBody>
          <a:bodyPr/>
          <a:lstStyle>
            <a:lvl1pPr algn="ctr">
              <a:defRPr/>
            </a:lvl1pPr>
          </a:lstStyle>
          <a:p>
            <a:fld id="{E42AAEE5-EC57-47A7-8EBA-F1861BAE82C7}" type="slidenum">
              <a:rPr lang="en-US" smtClean="0">
                <a:solidFill>
                  <a:srgbClr val="C6E7FC"/>
                </a:solidFill>
              </a:rPr>
              <a:pPr/>
              <a:t>‹#›</a:t>
            </a:fld>
            <a:endParaRPr lang="en-US">
              <a:solidFill>
                <a:srgbClr val="C6E7FC"/>
              </a:solidFill>
            </a:endParaRPr>
          </a:p>
        </p:txBody>
      </p:sp>
      <p:sp>
        <p:nvSpPr>
          <p:cNvPr id="17" name="Title 16"/>
          <p:cNvSpPr>
            <a:spLocks noGrp="1"/>
          </p:cNvSpPr>
          <p:nvPr>
            <p:ph type="title"/>
          </p:nvPr>
        </p:nvSpPr>
        <p:spPr>
          <a:xfrm>
            <a:off x="381000" y="228600"/>
            <a:ext cx="8458200" cy="762000"/>
          </a:xfrm>
        </p:spPr>
        <p:txBody>
          <a:bodyPr rtlCol="0" anchor="b" anchorCtr="0"/>
          <a:lstStyle/>
          <a:p>
            <a:r>
              <a:rPr kumimoji="0" lang="en-US" dirty="0" smtClean="0"/>
              <a:t>Click to edit Master title style</a:t>
            </a:r>
            <a:endParaRPr kumimoji="0" lang="en-US" dirty="0"/>
          </a:p>
        </p:txBody>
      </p:sp>
    </p:spTree>
    <p:extLst>
      <p:ext uri="{BB962C8B-B14F-4D97-AF65-F5344CB8AC3E}">
        <p14:creationId xmlns:p14="http://schemas.microsoft.com/office/powerpoint/2010/main" val="2260088505"/>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5791200" y="6203667"/>
            <a:ext cx="2590800" cy="384048"/>
          </a:xfrm>
          <a:prstGeom prst="rect">
            <a:avLst/>
          </a:prstGeom>
        </p:spPr>
        <p:txBody>
          <a:bodyPr/>
          <a:lstStyle/>
          <a:p>
            <a:fld id="{2C6B7AAD-6E91-4AD9-91BD-A111013341E3}" type="datetimeFigureOut">
              <a:rPr lang="en-US" smtClean="0">
                <a:solidFill>
                  <a:prstClr val="white"/>
                </a:solidFill>
              </a:rPr>
              <a:pPr/>
              <a:t>1/3/2021</a:t>
            </a:fld>
            <a:endParaRPr lang="en-US">
              <a:solidFill>
                <a:prstClr val="white"/>
              </a:solidFill>
            </a:endParaRPr>
          </a:p>
        </p:txBody>
      </p:sp>
      <p:sp>
        <p:nvSpPr>
          <p:cNvPr id="5" name="Footer Placeholder 4"/>
          <p:cNvSpPr>
            <a:spLocks noGrp="1"/>
          </p:cNvSpPr>
          <p:nvPr>
            <p:ph type="ftr" sz="quarter" idx="11"/>
          </p:nvPr>
        </p:nvSpPr>
        <p:spPr>
          <a:xfrm>
            <a:off x="2133600" y="6203667"/>
            <a:ext cx="3581400" cy="384048"/>
          </a:xfrm>
          <a:prstGeom prst="rect">
            <a:avLst/>
          </a:prstGeom>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E42AAEE5-EC57-47A7-8EBA-F1861BAE82C7}" type="slidenum">
              <a:rPr lang="en-US" smtClean="0">
                <a:solidFill>
                  <a:srgbClr val="C6E7FC"/>
                </a:solidFill>
              </a:rPr>
              <a:pPr/>
              <a:t>‹#›</a:t>
            </a:fld>
            <a:endParaRPr lang="en-US">
              <a:solidFill>
                <a:srgbClr val="C6E7FC"/>
              </a:solidFill>
            </a:endParaRPr>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0273224"/>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a:xfrm>
            <a:off x="5791200" y="6203667"/>
            <a:ext cx="2590800" cy="384048"/>
          </a:xfrm>
          <a:prstGeom prst="rect">
            <a:avLst/>
          </a:prstGeom>
        </p:spPr>
        <p:txBody>
          <a:bodyPr/>
          <a:lstStyle/>
          <a:p>
            <a:fld id="{2C6B7AAD-6E91-4AD9-91BD-A111013341E3}" type="datetimeFigureOut">
              <a:rPr lang="en-US" smtClean="0">
                <a:solidFill>
                  <a:prstClr val="white"/>
                </a:solidFill>
              </a:rPr>
              <a:pPr/>
              <a:t>1/3/2021</a:t>
            </a:fld>
            <a:endParaRPr lang="en-US">
              <a:solidFill>
                <a:prstClr val="white"/>
              </a:solidFill>
            </a:endParaRPr>
          </a:p>
        </p:txBody>
      </p:sp>
      <p:sp>
        <p:nvSpPr>
          <p:cNvPr id="6" name="Footer Placeholder 5"/>
          <p:cNvSpPr>
            <a:spLocks noGrp="1"/>
          </p:cNvSpPr>
          <p:nvPr>
            <p:ph type="ftr" sz="quarter" idx="11"/>
          </p:nvPr>
        </p:nvSpPr>
        <p:spPr>
          <a:xfrm>
            <a:off x="2133600" y="6203667"/>
            <a:ext cx="3581400" cy="384048"/>
          </a:xfrm>
          <a:prstGeom prst="rect">
            <a:avLst/>
          </a:prstGeom>
        </p:spPr>
        <p:txBody>
          <a:bodyPr/>
          <a:lstStyle/>
          <a:p>
            <a:endParaRPr lang="en-US">
              <a:solidFill>
                <a:prstClr val="white"/>
              </a:solidFill>
            </a:endParaRPr>
          </a:p>
        </p:txBody>
      </p:sp>
      <p:sp>
        <p:nvSpPr>
          <p:cNvPr id="7" name="Slide Number Placeholder 6"/>
          <p:cNvSpPr>
            <a:spLocks noGrp="1"/>
          </p:cNvSpPr>
          <p:nvPr>
            <p:ph type="sldNum" sz="quarter" idx="12"/>
          </p:nvPr>
        </p:nvSpPr>
        <p:spPr/>
        <p:txBody>
          <a:bodyPr/>
          <a:lstStyle/>
          <a:p>
            <a:fld id="{E42AAEE5-EC57-47A7-8EBA-F1861BAE82C7}" type="slidenum">
              <a:rPr lang="en-US" smtClean="0">
                <a:solidFill>
                  <a:srgbClr val="C6E7FC"/>
                </a:solidFill>
              </a:rPr>
              <a:pPr/>
              <a:t>‹#›</a:t>
            </a:fld>
            <a:endParaRPr lang="en-US">
              <a:solidFill>
                <a:srgbClr val="C6E7FC"/>
              </a:solidFill>
            </a:endParaRPr>
          </a:p>
        </p:txBody>
      </p:sp>
      <p:sp>
        <p:nvSpPr>
          <p:cNvPr id="2" name="Title 1"/>
          <p:cNvSpPr>
            <a:spLocks noGrp="1"/>
          </p:cNvSpPr>
          <p:nvPr>
            <p:ph type="title"/>
          </p:nvPr>
        </p:nvSpPr>
        <p:spPr>
          <a:xfrm>
            <a:off x="381000" y="228600"/>
            <a:ext cx="8458200" cy="762000"/>
          </a:xfrm>
        </p:spPr>
        <p:txBody>
          <a:bodyPr/>
          <a:lstStyle/>
          <a:p>
            <a:r>
              <a:rPr kumimoji="0" lang="en-US" dirty="0" smtClean="0"/>
              <a:t>Click to edit Master title style</a:t>
            </a:r>
            <a:endParaRPr kumimoji="0" lang="en-US" dirty="0"/>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1079923421"/>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E42AAEE5-EC57-47A7-8EBA-F1861BAE82C7}" type="slidenum">
              <a:rPr lang="en-US" smtClean="0">
                <a:solidFill>
                  <a:srgbClr val="C6E7FC"/>
                </a:solidFill>
              </a:rPr>
              <a:pPr/>
              <a:t>‹#›</a:t>
            </a:fld>
            <a:endParaRPr lang="en-US">
              <a:solidFill>
                <a:srgbClr val="C6E7FC"/>
              </a:solidFill>
            </a:endParaRPr>
          </a:p>
        </p:txBody>
      </p:sp>
      <p:sp>
        <p:nvSpPr>
          <p:cNvPr id="8" name="Footer Placeholder 7"/>
          <p:cNvSpPr>
            <a:spLocks noGrp="1"/>
          </p:cNvSpPr>
          <p:nvPr>
            <p:ph type="ftr" sz="quarter" idx="11"/>
          </p:nvPr>
        </p:nvSpPr>
        <p:spPr>
          <a:xfrm>
            <a:off x="2133600" y="6203667"/>
            <a:ext cx="3581400" cy="384048"/>
          </a:xfrm>
          <a:prstGeom prst="rect">
            <a:avLst/>
          </a:prstGeom>
        </p:spPr>
        <p:txBody>
          <a:bodyPr/>
          <a:lstStyle/>
          <a:p>
            <a:endParaRPr lang="en-US">
              <a:solidFill>
                <a:prstClr val="white"/>
              </a:solidFill>
            </a:endParaRPr>
          </a:p>
        </p:txBody>
      </p:sp>
      <p:sp>
        <p:nvSpPr>
          <p:cNvPr id="7" name="Date Placeholder 6"/>
          <p:cNvSpPr>
            <a:spLocks noGrp="1"/>
          </p:cNvSpPr>
          <p:nvPr>
            <p:ph type="dt" sz="half" idx="10"/>
          </p:nvPr>
        </p:nvSpPr>
        <p:spPr>
          <a:xfrm>
            <a:off x="5791200" y="6203667"/>
            <a:ext cx="2590800" cy="384048"/>
          </a:xfrm>
          <a:prstGeom prst="rect">
            <a:avLst/>
          </a:prstGeom>
        </p:spPr>
        <p:txBody>
          <a:bodyPr/>
          <a:lstStyle/>
          <a:p>
            <a:fld id="{2C6B7AAD-6E91-4AD9-91BD-A111013341E3}" type="datetimeFigureOut">
              <a:rPr lang="en-US" smtClean="0">
                <a:solidFill>
                  <a:prstClr val="white"/>
                </a:solidFill>
              </a:rPr>
              <a:pPr/>
              <a:t>1/3/2021</a:t>
            </a:fld>
            <a:endParaRPr lang="en-US">
              <a:solidFill>
                <a:prstClr val="white"/>
              </a:solidFill>
            </a:endParaRPr>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28656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5791200" y="6203667"/>
            <a:ext cx="2590800" cy="384048"/>
          </a:xfrm>
          <a:prstGeom prst="rect">
            <a:avLst/>
          </a:prstGeom>
        </p:spPr>
        <p:txBody>
          <a:bodyPr/>
          <a:lstStyle/>
          <a:p>
            <a:fld id="{2C6B7AAD-6E91-4AD9-91BD-A111013341E3}" type="datetimeFigureOut">
              <a:rPr lang="en-US" smtClean="0">
                <a:solidFill>
                  <a:prstClr val="white"/>
                </a:solidFill>
              </a:rPr>
              <a:pPr/>
              <a:t>1/3/2021</a:t>
            </a:fld>
            <a:endParaRPr lang="en-US">
              <a:solidFill>
                <a:prstClr val="white"/>
              </a:solidFill>
            </a:endParaRPr>
          </a:p>
        </p:txBody>
      </p:sp>
      <p:sp>
        <p:nvSpPr>
          <p:cNvPr id="4" name="Footer Placeholder 3"/>
          <p:cNvSpPr>
            <a:spLocks noGrp="1"/>
          </p:cNvSpPr>
          <p:nvPr>
            <p:ph type="ftr" sz="quarter" idx="11"/>
          </p:nvPr>
        </p:nvSpPr>
        <p:spPr>
          <a:xfrm>
            <a:off x="2133600" y="6203667"/>
            <a:ext cx="3581400" cy="384048"/>
          </a:xfrm>
          <a:prstGeom prst="rect">
            <a:avLst/>
          </a:prstGeom>
        </p:spPr>
        <p:txBody>
          <a:bodyPr/>
          <a:lstStyle/>
          <a:p>
            <a:endParaRPr lang="en-US">
              <a:solidFill>
                <a:prstClr val="white"/>
              </a:solidFill>
            </a:endParaRPr>
          </a:p>
        </p:txBody>
      </p:sp>
      <p:sp>
        <p:nvSpPr>
          <p:cNvPr id="5" name="Slide Number Placeholder 4"/>
          <p:cNvSpPr>
            <a:spLocks noGrp="1"/>
          </p:cNvSpPr>
          <p:nvPr>
            <p:ph type="sldNum" sz="quarter" idx="12"/>
          </p:nvPr>
        </p:nvSpPr>
        <p:spPr/>
        <p:txBody>
          <a:bodyPr/>
          <a:lstStyle/>
          <a:p>
            <a:fld id="{E42AAEE5-EC57-47A7-8EBA-F1861BAE82C7}" type="slidenum">
              <a:rPr lang="en-US" smtClean="0">
                <a:solidFill>
                  <a:srgbClr val="C6E7FC"/>
                </a:solidFill>
              </a:rPr>
              <a:pPr/>
              <a:t>‹#›</a:t>
            </a:fld>
            <a:endParaRPr lang="en-US">
              <a:solidFill>
                <a:srgbClr val="C6E7FC"/>
              </a:solidFill>
            </a:endParaRPr>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extLst>
      <p:ext uri="{BB962C8B-B14F-4D97-AF65-F5344CB8AC3E}">
        <p14:creationId xmlns:p14="http://schemas.microsoft.com/office/powerpoint/2010/main" val="389940793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791200" y="6203667"/>
            <a:ext cx="2590800" cy="384048"/>
          </a:xfrm>
          <a:prstGeom prst="rect">
            <a:avLst/>
          </a:prstGeom>
        </p:spPr>
        <p:txBody>
          <a:bodyPr/>
          <a:lstStyle/>
          <a:p>
            <a:fld id="{2C6B7AAD-6E91-4AD9-91BD-A111013341E3}" type="datetimeFigureOut">
              <a:rPr lang="en-US" smtClean="0">
                <a:solidFill>
                  <a:prstClr val="white"/>
                </a:solidFill>
              </a:rPr>
              <a:pPr/>
              <a:t>1/3/2021</a:t>
            </a:fld>
            <a:endParaRPr lang="en-US">
              <a:solidFill>
                <a:prstClr val="white"/>
              </a:solidFill>
            </a:endParaRPr>
          </a:p>
        </p:txBody>
      </p:sp>
      <p:sp>
        <p:nvSpPr>
          <p:cNvPr id="3" name="Footer Placeholder 2"/>
          <p:cNvSpPr>
            <a:spLocks noGrp="1"/>
          </p:cNvSpPr>
          <p:nvPr>
            <p:ph type="ftr" sz="quarter" idx="11"/>
          </p:nvPr>
        </p:nvSpPr>
        <p:spPr>
          <a:xfrm>
            <a:off x="2133600" y="6203667"/>
            <a:ext cx="3581400" cy="384048"/>
          </a:xfrm>
          <a:prstGeom prst="rect">
            <a:avLst/>
          </a:prstGeom>
        </p:spPr>
        <p:txBody>
          <a:bodyPr/>
          <a:lstStyle/>
          <a:p>
            <a:endParaRPr lang="en-US">
              <a:solidFill>
                <a:prstClr val="white"/>
              </a:solidFill>
            </a:endParaRPr>
          </a:p>
        </p:txBody>
      </p:sp>
      <p:sp>
        <p:nvSpPr>
          <p:cNvPr id="4" name="Slide Number Placeholder 3"/>
          <p:cNvSpPr>
            <a:spLocks noGrp="1"/>
          </p:cNvSpPr>
          <p:nvPr>
            <p:ph type="sldNum" sz="quarter" idx="12"/>
          </p:nvPr>
        </p:nvSpPr>
        <p:spPr/>
        <p:txBody>
          <a:bodyPr/>
          <a:lstStyle/>
          <a:p>
            <a:fld id="{E42AAEE5-EC57-47A7-8EBA-F1861BAE82C7}" type="slidenum">
              <a:rPr lang="en-US" smtClean="0">
                <a:solidFill>
                  <a:srgbClr val="C6E7FC"/>
                </a:solidFill>
              </a:rPr>
              <a:pPr/>
              <a:t>‹#›</a:t>
            </a:fld>
            <a:endParaRPr lang="en-US">
              <a:solidFill>
                <a:srgbClr val="C6E7FC"/>
              </a:solidFill>
            </a:endParaRPr>
          </a:p>
        </p:txBody>
      </p:sp>
    </p:spTree>
    <p:extLst>
      <p:ext uri="{BB962C8B-B14F-4D97-AF65-F5344CB8AC3E}">
        <p14:creationId xmlns:p14="http://schemas.microsoft.com/office/powerpoint/2010/main" val="17856057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a:xfrm>
            <a:off x="5791200" y="6203667"/>
            <a:ext cx="2590800" cy="384048"/>
          </a:xfrm>
          <a:prstGeom prst="rect">
            <a:avLst/>
          </a:prstGeom>
        </p:spPr>
        <p:txBody>
          <a:bodyPr/>
          <a:lstStyle/>
          <a:p>
            <a:fld id="{2C6B7AAD-6E91-4AD9-91BD-A111013341E3}" type="datetimeFigureOut">
              <a:rPr lang="en-US" smtClean="0">
                <a:solidFill>
                  <a:prstClr val="white"/>
                </a:solidFill>
              </a:rPr>
              <a:pPr/>
              <a:t>1/3/2021</a:t>
            </a:fld>
            <a:endParaRPr lang="en-US">
              <a:solidFill>
                <a:prstClr val="white"/>
              </a:solidFill>
            </a:endParaRPr>
          </a:p>
        </p:txBody>
      </p:sp>
      <p:sp>
        <p:nvSpPr>
          <p:cNvPr id="9" name="Slide Number Placeholder 8"/>
          <p:cNvSpPr>
            <a:spLocks noGrp="1"/>
          </p:cNvSpPr>
          <p:nvPr>
            <p:ph type="sldNum" sz="quarter" idx="15"/>
          </p:nvPr>
        </p:nvSpPr>
        <p:spPr/>
        <p:txBody>
          <a:bodyPr/>
          <a:lstStyle/>
          <a:p>
            <a:fld id="{E42AAEE5-EC57-47A7-8EBA-F1861BAE82C7}" type="slidenum">
              <a:rPr lang="en-US" smtClean="0">
                <a:solidFill>
                  <a:srgbClr val="C6E7FC"/>
                </a:solidFill>
              </a:rPr>
              <a:pPr/>
              <a:t>‹#›</a:t>
            </a:fld>
            <a:endParaRPr lang="en-US">
              <a:solidFill>
                <a:srgbClr val="C6E7FC"/>
              </a:solidFill>
            </a:endParaRPr>
          </a:p>
        </p:txBody>
      </p:sp>
      <p:sp>
        <p:nvSpPr>
          <p:cNvPr id="10" name="Footer Placeholder 9"/>
          <p:cNvSpPr>
            <a:spLocks noGrp="1"/>
          </p:cNvSpPr>
          <p:nvPr>
            <p:ph type="ftr" sz="quarter" idx="16"/>
          </p:nvPr>
        </p:nvSpPr>
        <p:spPr>
          <a:xfrm>
            <a:off x="2133600" y="6203667"/>
            <a:ext cx="3581400" cy="384048"/>
          </a:xfrm>
          <a:prstGeom prst="rect">
            <a:avLst/>
          </a:prstGeom>
        </p:spPr>
        <p:txBody>
          <a:bodyPr/>
          <a:lstStyle/>
          <a:p>
            <a:endParaRPr lang="en-US">
              <a:solidFill>
                <a:prstClr val="white"/>
              </a:solidFill>
            </a:endParaRPr>
          </a:p>
        </p:txBody>
      </p:sp>
    </p:spTree>
    <p:extLst>
      <p:ext uri="{BB962C8B-B14F-4D97-AF65-F5344CB8AC3E}">
        <p14:creationId xmlns:p14="http://schemas.microsoft.com/office/powerpoint/2010/main" val="299115541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a:xfrm>
            <a:off x="5791200" y="6203667"/>
            <a:ext cx="2590800" cy="384048"/>
          </a:xfrm>
          <a:prstGeom prst="rect">
            <a:avLst/>
          </a:prstGeom>
        </p:spPr>
        <p:txBody>
          <a:bodyPr/>
          <a:lstStyle/>
          <a:p>
            <a:fld id="{2C6B7AAD-6E91-4AD9-91BD-A111013341E3}" type="datetimeFigureOut">
              <a:rPr lang="en-US" smtClean="0">
                <a:solidFill>
                  <a:prstClr val="white"/>
                </a:solidFill>
              </a:rPr>
              <a:pPr/>
              <a:t>1/3/2021</a:t>
            </a:fld>
            <a:endParaRPr lang="en-US">
              <a:solidFill>
                <a:prstClr val="white"/>
              </a:solidFill>
            </a:endParaRPr>
          </a:p>
        </p:txBody>
      </p:sp>
      <p:sp>
        <p:nvSpPr>
          <p:cNvPr id="9" name="Slide Number Placeholder 8"/>
          <p:cNvSpPr>
            <a:spLocks noGrp="1"/>
          </p:cNvSpPr>
          <p:nvPr>
            <p:ph type="sldNum" sz="quarter" idx="11"/>
          </p:nvPr>
        </p:nvSpPr>
        <p:spPr/>
        <p:txBody>
          <a:bodyPr/>
          <a:lstStyle/>
          <a:p>
            <a:fld id="{E42AAEE5-EC57-47A7-8EBA-F1861BAE82C7}" type="slidenum">
              <a:rPr lang="en-US" smtClean="0">
                <a:solidFill>
                  <a:srgbClr val="C6E7FC"/>
                </a:solidFill>
              </a:rPr>
              <a:pPr/>
              <a:t>‹#›</a:t>
            </a:fld>
            <a:endParaRPr lang="en-US">
              <a:solidFill>
                <a:srgbClr val="C6E7FC"/>
              </a:solidFill>
            </a:endParaRPr>
          </a:p>
        </p:txBody>
      </p:sp>
      <p:sp>
        <p:nvSpPr>
          <p:cNvPr id="10" name="Footer Placeholder 9"/>
          <p:cNvSpPr>
            <a:spLocks noGrp="1"/>
          </p:cNvSpPr>
          <p:nvPr>
            <p:ph type="ftr" sz="quarter" idx="12"/>
          </p:nvPr>
        </p:nvSpPr>
        <p:spPr>
          <a:xfrm>
            <a:off x="2133600" y="6203667"/>
            <a:ext cx="3581400" cy="384048"/>
          </a:xfrm>
          <a:prstGeom prst="rect">
            <a:avLst/>
          </a:prstGeom>
        </p:spPr>
        <p:txBody>
          <a:bodyPr/>
          <a:lstStyle/>
          <a:p>
            <a:endParaRPr lang="en-US">
              <a:solidFill>
                <a:prstClr val="white"/>
              </a:solidFill>
            </a:endParaRPr>
          </a:p>
        </p:txBody>
      </p:sp>
    </p:spTree>
    <p:extLst>
      <p:ext uri="{BB962C8B-B14F-4D97-AF65-F5344CB8AC3E}">
        <p14:creationId xmlns:p14="http://schemas.microsoft.com/office/powerpoint/2010/main" val="281005345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5791200" y="6203667"/>
            <a:ext cx="2590800" cy="384048"/>
          </a:xfrm>
          <a:prstGeom prst="rect">
            <a:avLst/>
          </a:prstGeom>
        </p:spPr>
        <p:txBody>
          <a:bodyPr/>
          <a:lstStyle/>
          <a:p>
            <a:fld id="{2C6B7AAD-6E91-4AD9-91BD-A111013341E3}" type="datetimeFigureOut">
              <a:rPr lang="en-US" smtClean="0">
                <a:solidFill>
                  <a:prstClr val="white"/>
                </a:solidFill>
              </a:rPr>
              <a:pPr/>
              <a:t>1/3/2021</a:t>
            </a:fld>
            <a:endParaRPr lang="en-US">
              <a:solidFill>
                <a:prstClr val="white"/>
              </a:solidFill>
            </a:endParaRPr>
          </a:p>
        </p:txBody>
      </p:sp>
      <p:sp>
        <p:nvSpPr>
          <p:cNvPr id="5" name="Footer Placeholder 4"/>
          <p:cNvSpPr>
            <a:spLocks noGrp="1"/>
          </p:cNvSpPr>
          <p:nvPr>
            <p:ph type="ftr" sz="quarter" idx="11"/>
          </p:nvPr>
        </p:nvSpPr>
        <p:spPr>
          <a:xfrm>
            <a:off x="2133600" y="6203667"/>
            <a:ext cx="3581400" cy="384048"/>
          </a:xfrm>
          <a:prstGeom prst="rect">
            <a:avLst/>
          </a:prstGeom>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E42AAEE5-EC57-47A7-8EBA-F1861BAE82C7}" type="slidenum">
              <a:rPr lang="en-US" smtClean="0">
                <a:solidFill>
                  <a:srgbClr val="C6E7FC"/>
                </a:solidFill>
              </a:rPr>
              <a:pPr/>
              <a:t>‹#›</a:t>
            </a:fld>
            <a:endParaRPr lang="en-US">
              <a:solidFill>
                <a:srgbClr val="C6E7FC"/>
              </a:solidFill>
            </a:endParaRPr>
          </a:p>
        </p:txBody>
      </p:sp>
    </p:spTree>
    <p:extLst>
      <p:ext uri="{BB962C8B-B14F-4D97-AF65-F5344CB8AC3E}">
        <p14:creationId xmlns:p14="http://schemas.microsoft.com/office/powerpoint/2010/main" val="296976344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5791200" y="6203667"/>
            <a:ext cx="2590800" cy="384048"/>
          </a:xfrm>
          <a:prstGeom prst="rect">
            <a:avLst/>
          </a:prstGeom>
        </p:spPr>
        <p:txBody>
          <a:bodyPr/>
          <a:lstStyle/>
          <a:p>
            <a:fld id="{2C6B7AAD-6E91-4AD9-91BD-A111013341E3}" type="datetimeFigureOut">
              <a:rPr lang="en-US" smtClean="0">
                <a:solidFill>
                  <a:prstClr val="white"/>
                </a:solidFill>
              </a:rPr>
              <a:pPr/>
              <a:t>1/3/2021</a:t>
            </a:fld>
            <a:endParaRPr lang="en-US">
              <a:solidFill>
                <a:prstClr val="white"/>
              </a:solidFill>
            </a:endParaRPr>
          </a:p>
        </p:txBody>
      </p:sp>
      <p:sp>
        <p:nvSpPr>
          <p:cNvPr id="5" name="Footer Placeholder 4"/>
          <p:cNvSpPr>
            <a:spLocks noGrp="1"/>
          </p:cNvSpPr>
          <p:nvPr>
            <p:ph type="ftr" sz="quarter" idx="11"/>
          </p:nvPr>
        </p:nvSpPr>
        <p:spPr>
          <a:xfrm>
            <a:off x="2133600" y="6203667"/>
            <a:ext cx="3581400" cy="384048"/>
          </a:xfrm>
          <a:prstGeom prst="rect">
            <a:avLst/>
          </a:prstGeom>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E42AAEE5-EC57-47A7-8EBA-F1861BAE82C7}" type="slidenum">
              <a:rPr lang="en-US" smtClean="0">
                <a:solidFill>
                  <a:srgbClr val="C6E7FC"/>
                </a:solidFill>
              </a:rPr>
              <a:pPr/>
              <a:t>‹#›</a:t>
            </a:fld>
            <a:endParaRPr lang="en-US">
              <a:solidFill>
                <a:srgbClr val="C6E7FC"/>
              </a:solidFill>
            </a:endParaRPr>
          </a:p>
        </p:txBody>
      </p:sp>
    </p:spTree>
    <p:extLst>
      <p:ext uri="{BB962C8B-B14F-4D97-AF65-F5344CB8AC3E}">
        <p14:creationId xmlns:p14="http://schemas.microsoft.com/office/powerpoint/2010/main" val="190484311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292100"/>
            <a:ext cx="8534400" cy="13843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04800" y="1905000"/>
            <a:ext cx="4191000" cy="4724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05000"/>
            <a:ext cx="4191000" cy="4724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2413263"/>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cxnSp>
        <p:nvCxnSpPr>
          <p:cNvPr id="4" name="Straight Connector 3"/>
          <p:cNvCxnSpPr/>
          <p:nvPr/>
        </p:nvCxnSpPr>
        <p:spPr>
          <a:xfrm>
            <a:off x="685800" y="3398838"/>
            <a:ext cx="7848600" cy="158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1" name="Title 10"/>
          <p:cNvSpPr>
            <a:spLocks noGrp="1"/>
          </p:cNvSpPr>
          <p:nvPr>
            <p:ph type="title"/>
          </p:nvPr>
        </p:nvSpPr>
        <p:spPr/>
        <p:txBody>
          <a:bodyPr/>
          <a:lstStyle/>
          <a:p>
            <a:r>
              <a:rPr lang="en-US" smtClean="0"/>
              <a:t>Click to edit Master title style</a:t>
            </a:r>
            <a:endParaRPr lang="en-US"/>
          </a:p>
        </p:txBody>
      </p:sp>
      <p:sp>
        <p:nvSpPr>
          <p:cNvPr id="5" name="Date Placeholder 7"/>
          <p:cNvSpPr>
            <a:spLocks noGrp="1"/>
          </p:cNvSpPr>
          <p:nvPr>
            <p:ph type="dt" sz="half" idx="10"/>
          </p:nvPr>
        </p:nvSpPr>
        <p:spPr/>
        <p:txBody>
          <a:bodyPr/>
          <a:lstStyle>
            <a:lvl1pPr>
              <a:defRPr/>
            </a:lvl1pPr>
          </a:lstStyle>
          <a:p>
            <a:pPr>
              <a:defRPr/>
            </a:pPr>
            <a:endParaRPr lang="en-US"/>
          </a:p>
        </p:txBody>
      </p:sp>
      <p:sp>
        <p:nvSpPr>
          <p:cNvPr id="6" name="Footer Placeholder 8"/>
          <p:cNvSpPr>
            <a:spLocks noGrp="1"/>
          </p:cNvSpPr>
          <p:nvPr>
            <p:ph type="ftr" sz="quarter" idx="11"/>
          </p:nvPr>
        </p:nvSpPr>
        <p:spPr/>
        <p:txBody>
          <a:bodyPr/>
          <a:lstStyle>
            <a:lvl1pPr>
              <a:defRPr/>
            </a:lvl1pPr>
          </a:lstStyle>
          <a:p>
            <a:pPr>
              <a:defRPr/>
            </a:pPr>
            <a:endParaRPr lang="en-US"/>
          </a:p>
        </p:txBody>
      </p:sp>
      <p:sp>
        <p:nvSpPr>
          <p:cNvPr id="7" name="Slide Number Placeholder 9"/>
          <p:cNvSpPr>
            <a:spLocks noGrp="1"/>
          </p:cNvSpPr>
          <p:nvPr>
            <p:ph type="sldNum" sz="quarter" idx="12"/>
          </p:nvPr>
        </p:nvSpPr>
        <p:spPr/>
        <p:txBody>
          <a:bodyPr/>
          <a:lstStyle>
            <a:lvl1pPr>
              <a:defRPr/>
            </a:lvl1pPr>
          </a:lstStyle>
          <a:p>
            <a:fld id="{0D1913D4-FAB2-47BA-B7AE-CC03A0419831}" type="slidenum">
              <a:rPr lang="en-US" altLang="en-US"/>
              <a:pPr/>
              <a:t>‹#›</a:t>
            </a:fld>
            <a:endParaRPr lang="en-US" altLang="en-US"/>
          </a:p>
        </p:txBody>
      </p:sp>
    </p:spTree>
    <p:extLst>
      <p:ext uri="{BB962C8B-B14F-4D97-AF65-F5344CB8AC3E}">
        <p14:creationId xmlns:p14="http://schemas.microsoft.com/office/powerpoint/2010/main" val="355507583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4" name="Picture 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132763" y="381000"/>
            <a:ext cx="944562"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itle 7"/>
          <p:cNvSpPr>
            <a:spLocks noGrp="1"/>
          </p:cNvSpPr>
          <p:nvPr>
            <p:ph type="title"/>
          </p:nvPr>
        </p:nvSpPr>
        <p:spPr/>
        <p:txBody>
          <a:bodyPr/>
          <a:lstStyle/>
          <a:p>
            <a:r>
              <a:rPr lang="en-US" smtClean="0"/>
              <a:t>Click to edit Master title style</a:t>
            </a:r>
            <a:endParaRPr lang="en-US"/>
          </a:p>
        </p:txBody>
      </p:sp>
      <p:sp>
        <p:nvSpPr>
          <p:cNvPr id="5" name="Date Placeholder 14"/>
          <p:cNvSpPr>
            <a:spLocks noGrp="1"/>
          </p:cNvSpPr>
          <p:nvPr>
            <p:ph type="dt" sz="half" idx="10"/>
          </p:nvPr>
        </p:nvSpPr>
        <p:spPr>
          <a:xfrm>
            <a:off x="457200" y="19050"/>
            <a:ext cx="3810000" cy="328613"/>
          </a:xfrm>
        </p:spPr>
        <p:txBody>
          <a:bodyPr/>
          <a:lstStyle>
            <a:lvl1pPr>
              <a:defRPr b="1">
                <a:solidFill>
                  <a:schemeClr val="tx1"/>
                </a:solidFill>
              </a:defRPr>
            </a:lvl1pPr>
          </a:lstStyle>
          <a:p>
            <a:pPr>
              <a:defRPr/>
            </a:pPr>
            <a:endParaRPr lang="en-US">
              <a:solidFill>
                <a:prstClr val="black"/>
              </a:solidFill>
            </a:endParaRPr>
          </a:p>
        </p:txBody>
      </p:sp>
      <p:sp>
        <p:nvSpPr>
          <p:cNvPr id="6" name="Footer Placeholder 15"/>
          <p:cNvSpPr>
            <a:spLocks noGrp="1"/>
          </p:cNvSpPr>
          <p:nvPr>
            <p:ph type="ftr" sz="quarter" idx="11"/>
          </p:nvPr>
        </p:nvSpPr>
        <p:spPr/>
        <p:txBody>
          <a:bodyPr/>
          <a:lstStyle>
            <a:lvl1pPr>
              <a:defRPr b="1">
                <a:solidFill>
                  <a:schemeClr val="tx1"/>
                </a:solidFill>
              </a:defRPr>
            </a:lvl1pPr>
          </a:lstStyle>
          <a:p>
            <a:pPr>
              <a:defRPr/>
            </a:pPr>
            <a:endParaRPr lang="en-US">
              <a:solidFill>
                <a:prstClr val="black"/>
              </a:solidFill>
            </a:endParaRPr>
          </a:p>
        </p:txBody>
      </p:sp>
      <p:sp>
        <p:nvSpPr>
          <p:cNvPr id="7" name="Slide Number Placeholder 16"/>
          <p:cNvSpPr>
            <a:spLocks noGrp="1"/>
          </p:cNvSpPr>
          <p:nvPr>
            <p:ph type="sldNum" sz="quarter" idx="12"/>
          </p:nvPr>
        </p:nvSpPr>
        <p:spPr/>
        <p:txBody>
          <a:bodyPr/>
          <a:lstStyle>
            <a:lvl1pPr>
              <a:defRPr/>
            </a:lvl1pPr>
          </a:lstStyle>
          <a:p>
            <a:fld id="{7B8E66E8-E08E-4F19-9D5F-467B26867E29}" type="slidenum">
              <a:rPr lang="en-US" altLang="en-US"/>
              <a:pPr/>
              <a:t>‹#›</a:t>
            </a:fld>
            <a:endParaRPr lang="en-US" altLang="en-US"/>
          </a:p>
        </p:txBody>
      </p:sp>
    </p:spTree>
    <p:extLst>
      <p:ext uri="{BB962C8B-B14F-4D97-AF65-F5344CB8AC3E}">
        <p14:creationId xmlns:p14="http://schemas.microsoft.com/office/powerpoint/2010/main" val="379727313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cxnSp>
        <p:nvCxnSpPr>
          <p:cNvPr id="4" name="Straight Connector 3"/>
          <p:cNvCxnSpPr/>
          <p:nvPr/>
        </p:nvCxnSpPr>
        <p:spPr>
          <a:xfrm>
            <a:off x="731838" y="4598988"/>
            <a:ext cx="7848600" cy="158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722313" y="2362200"/>
            <a:ext cx="7772400" cy="2200275"/>
          </a:xfrm>
        </p:spPr>
        <p:txBody>
          <a:bodyPr anchor="b"/>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eaLnBrk="1" hangingPunct="1">
              <a:defRPr/>
            </a:lvl1pPr>
          </a:lstStyle>
          <a:p>
            <a:pPr>
              <a:defRPr/>
            </a:pPr>
            <a:endParaRPr lang="en-US"/>
          </a:p>
        </p:txBody>
      </p:sp>
      <p:sp>
        <p:nvSpPr>
          <p:cNvPr id="6" name="Footer Placeholder 4"/>
          <p:cNvSpPr>
            <a:spLocks noGrp="1"/>
          </p:cNvSpPr>
          <p:nvPr>
            <p:ph type="ftr" sz="quarter" idx="11"/>
          </p:nvPr>
        </p:nvSpPr>
        <p:spPr/>
        <p:txBody>
          <a:bodyPr/>
          <a:lstStyle>
            <a:lvl1pPr algn="ctr">
              <a:defRPr/>
            </a:lvl1pPr>
          </a:lstStyle>
          <a:p>
            <a:pPr>
              <a:defRPr/>
            </a:pPr>
            <a:endParaRPr lang="en-US"/>
          </a:p>
        </p:txBody>
      </p:sp>
      <p:sp>
        <p:nvSpPr>
          <p:cNvPr id="7" name="Slide Number Placeholder 5"/>
          <p:cNvSpPr>
            <a:spLocks noGrp="1"/>
          </p:cNvSpPr>
          <p:nvPr>
            <p:ph type="sldNum" sz="quarter" idx="12"/>
          </p:nvPr>
        </p:nvSpPr>
        <p:spPr/>
        <p:txBody>
          <a:bodyPr/>
          <a:lstStyle>
            <a:lvl1pPr algn="l">
              <a:defRPr/>
            </a:lvl1pPr>
          </a:lstStyle>
          <a:p>
            <a:fld id="{EAF768AD-9891-4286-9169-1C7EEEC715E0}" type="slidenum">
              <a:rPr lang="en-US" altLang="en-US"/>
              <a:pPr/>
              <a:t>‹#›</a:t>
            </a:fld>
            <a:endParaRPr lang="en-US" altLang="en-US"/>
          </a:p>
        </p:txBody>
      </p:sp>
    </p:spTree>
    <p:extLst>
      <p:ext uri="{BB962C8B-B14F-4D97-AF65-F5344CB8AC3E}">
        <p14:creationId xmlns:p14="http://schemas.microsoft.com/office/powerpoint/2010/main" val="283464783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eaLnBrk="1" hangingPunct="1">
              <a:defRPr/>
            </a:lvl1pPr>
          </a:lstStyle>
          <a:p>
            <a:pPr>
              <a:defRPr/>
            </a:pPr>
            <a:endParaRPr lang="en-US"/>
          </a:p>
        </p:txBody>
      </p:sp>
      <p:sp>
        <p:nvSpPr>
          <p:cNvPr id="6" name="Footer Placeholder 5"/>
          <p:cNvSpPr>
            <a:spLocks noGrp="1"/>
          </p:cNvSpPr>
          <p:nvPr>
            <p:ph type="ftr" sz="quarter" idx="11"/>
          </p:nvPr>
        </p:nvSpPr>
        <p:spPr/>
        <p:txBody>
          <a:bodyPr/>
          <a:lstStyle>
            <a:lvl1pPr algn="ctr">
              <a:defRPr/>
            </a:lvl1pPr>
          </a:lstStyle>
          <a:p>
            <a:pPr>
              <a:defRPr/>
            </a:pPr>
            <a:r>
              <a:rPr lang="en-US"/>
              <a:t>Dec. 12, 2015 – Gospel acc. to John</a:t>
            </a:r>
            <a:endParaRPr lang="en-US" dirty="0"/>
          </a:p>
        </p:txBody>
      </p:sp>
      <p:sp>
        <p:nvSpPr>
          <p:cNvPr id="7" name="Slide Number Placeholder 6"/>
          <p:cNvSpPr>
            <a:spLocks noGrp="1"/>
          </p:cNvSpPr>
          <p:nvPr>
            <p:ph type="sldNum" sz="quarter" idx="12"/>
          </p:nvPr>
        </p:nvSpPr>
        <p:spPr/>
        <p:txBody>
          <a:bodyPr/>
          <a:lstStyle>
            <a:lvl1pPr algn="l">
              <a:defRPr/>
            </a:lvl1pPr>
          </a:lstStyle>
          <a:p>
            <a:fld id="{8E9E1D00-94FB-4CDB-B0B3-00C6E3428CA2}" type="slidenum">
              <a:rPr lang="en-US" altLang="en-US"/>
              <a:pPr/>
              <a:t>‹#›</a:t>
            </a:fld>
            <a:endParaRPr lang="en-US" altLang="en-US"/>
          </a:p>
        </p:txBody>
      </p:sp>
    </p:spTree>
    <p:extLst>
      <p:ext uri="{BB962C8B-B14F-4D97-AF65-F5344CB8AC3E}">
        <p14:creationId xmlns:p14="http://schemas.microsoft.com/office/powerpoint/2010/main" val="123594724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p:nvPr/>
        </p:nvCxnSpPr>
        <p:spPr>
          <a:xfrm rot="5400000">
            <a:off x="2218531" y="4045744"/>
            <a:ext cx="4708525"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6"/>
          <p:cNvSpPr>
            <a:spLocks noGrp="1"/>
          </p:cNvSpPr>
          <p:nvPr>
            <p:ph type="dt" sz="half" idx="10"/>
          </p:nvPr>
        </p:nvSpPr>
        <p:spPr/>
        <p:txBody>
          <a:bodyPr/>
          <a:lstStyle>
            <a:lvl1pPr eaLnBrk="1" hangingPunct="1">
              <a:defRPr/>
            </a:lvl1pPr>
          </a:lstStyle>
          <a:p>
            <a:pPr>
              <a:defRPr/>
            </a:pPr>
            <a:endParaRPr lang="en-US"/>
          </a:p>
        </p:txBody>
      </p:sp>
      <p:sp>
        <p:nvSpPr>
          <p:cNvPr id="9" name="Footer Placeholder 7"/>
          <p:cNvSpPr>
            <a:spLocks noGrp="1"/>
          </p:cNvSpPr>
          <p:nvPr>
            <p:ph type="ftr" sz="quarter" idx="11"/>
          </p:nvPr>
        </p:nvSpPr>
        <p:spPr/>
        <p:txBody>
          <a:bodyPr/>
          <a:lstStyle>
            <a:lvl1pPr algn="ctr">
              <a:defRPr/>
            </a:lvl1pPr>
          </a:lstStyle>
          <a:p>
            <a:pPr>
              <a:defRPr/>
            </a:pPr>
            <a:r>
              <a:rPr lang="en-US"/>
              <a:t>Dec. 12, 2015 – Gospel acc. to John</a:t>
            </a:r>
            <a:endParaRPr lang="en-US" dirty="0"/>
          </a:p>
        </p:txBody>
      </p:sp>
      <p:sp>
        <p:nvSpPr>
          <p:cNvPr id="10" name="Slide Number Placeholder 8"/>
          <p:cNvSpPr>
            <a:spLocks noGrp="1"/>
          </p:cNvSpPr>
          <p:nvPr>
            <p:ph type="sldNum" sz="quarter" idx="12"/>
          </p:nvPr>
        </p:nvSpPr>
        <p:spPr/>
        <p:txBody>
          <a:bodyPr/>
          <a:lstStyle>
            <a:lvl1pPr algn="l">
              <a:defRPr/>
            </a:lvl1pPr>
          </a:lstStyle>
          <a:p>
            <a:fld id="{660C1B86-C8F8-4E88-A48E-0D56E6C0DDAE}" type="slidenum">
              <a:rPr lang="en-US" altLang="en-US"/>
              <a:pPr/>
              <a:t>‹#›</a:t>
            </a:fld>
            <a:endParaRPr lang="en-US" altLang="en-US"/>
          </a:p>
        </p:txBody>
      </p:sp>
    </p:spTree>
    <p:extLst>
      <p:ext uri="{BB962C8B-B14F-4D97-AF65-F5344CB8AC3E}">
        <p14:creationId xmlns:p14="http://schemas.microsoft.com/office/powerpoint/2010/main" val="128516496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eaLnBrk="1" hangingPunct="1">
              <a:defRPr/>
            </a:lvl1pPr>
          </a:lstStyle>
          <a:p>
            <a:pPr>
              <a:defRPr/>
            </a:pPr>
            <a:endParaRPr lang="en-US"/>
          </a:p>
        </p:txBody>
      </p:sp>
      <p:sp>
        <p:nvSpPr>
          <p:cNvPr id="4" name="Footer Placeholder 3"/>
          <p:cNvSpPr>
            <a:spLocks noGrp="1"/>
          </p:cNvSpPr>
          <p:nvPr>
            <p:ph type="ftr" sz="quarter" idx="11"/>
          </p:nvPr>
        </p:nvSpPr>
        <p:spPr/>
        <p:txBody>
          <a:bodyPr/>
          <a:lstStyle>
            <a:lvl1pPr algn="ctr">
              <a:defRPr/>
            </a:lvl1pPr>
          </a:lstStyle>
          <a:p>
            <a:pPr>
              <a:defRPr/>
            </a:pPr>
            <a:endParaRPr lang="en-US"/>
          </a:p>
        </p:txBody>
      </p:sp>
      <p:sp>
        <p:nvSpPr>
          <p:cNvPr id="5" name="Slide Number Placeholder 4"/>
          <p:cNvSpPr>
            <a:spLocks noGrp="1"/>
          </p:cNvSpPr>
          <p:nvPr>
            <p:ph type="sldNum" sz="quarter" idx="12"/>
          </p:nvPr>
        </p:nvSpPr>
        <p:spPr/>
        <p:txBody>
          <a:bodyPr/>
          <a:lstStyle>
            <a:lvl1pPr algn="l">
              <a:defRPr/>
            </a:lvl1pPr>
          </a:lstStyle>
          <a:p>
            <a:fld id="{830E44FD-A406-4030-8E61-FE407802B2DD}" type="slidenum">
              <a:rPr lang="en-US" altLang="en-US"/>
              <a:pPr/>
              <a:t>‹#›</a:t>
            </a:fld>
            <a:endParaRPr lang="en-US" altLang="en-US"/>
          </a:p>
        </p:txBody>
      </p:sp>
    </p:spTree>
    <p:extLst>
      <p:ext uri="{BB962C8B-B14F-4D97-AF65-F5344CB8AC3E}">
        <p14:creationId xmlns:p14="http://schemas.microsoft.com/office/powerpoint/2010/main" val="17957207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eaLnBrk="1" hangingPunct="1">
              <a:defRPr/>
            </a:lvl1pPr>
          </a:lstStyle>
          <a:p>
            <a:pPr>
              <a:defRPr/>
            </a:pPr>
            <a:endParaRPr lang="en-US"/>
          </a:p>
        </p:txBody>
      </p:sp>
      <p:sp>
        <p:nvSpPr>
          <p:cNvPr id="3" name="Footer Placeholder 2"/>
          <p:cNvSpPr>
            <a:spLocks noGrp="1"/>
          </p:cNvSpPr>
          <p:nvPr>
            <p:ph type="ftr" sz="quarter" idx="11"/>
          </p:nvPr>
        </p:nvSpPr>
        <p:spPr/>
        <p:txBody>
          <a:bodyPr/>
          <a:lstStyle>
            <a:lvl1pPr algn="ctr">
              <a:defRPr/>
            </a:lvl1pPr>
          </a:lstStyle>
          <a:p>
            <a:pPr>
              <a:defRPr/>
            </a:pPr>
            <a:endParaRPr lang="en-US"/>
          </a:p>
        </p:txBody>
      </p:sp>
      <p:sp>
        <p:nvSpPr>
          <p:cNvPr id="4" name="Slide Number Placeholder 3"/>
          <p:cNvSpPr>
            <a:spLocks noGrp="1"/>
          </p:cNvSpPr>
          <p:nvPr>
            <p:ph type="sldNum" sz="quarter" idx="12"/>
          </p:nvPr>
        </p:nvSpPr>
        <p:spPr/>
        <p:txBody>
          <a:bodyPr/>
          <a:lstStyle>
            <a:lvl1pPr algn="l">
              <a:defRPr/>
            </a:lvl1pPr>
          </a:lstStyle>
          <a:p>
            <a:fld id="{DF2F91E8-AC33-4FBF-894C-FD600D6D0DA2}" type="slidenum">
              <a:rPr lang="en-US" altLang="en-US"/>
              <a:pPr/>
              <a:t>‹#›</a:t>
            </a:fld>
            <a:endParaRPr lang="en-US" altLang="en-US"/>
          </a:p>
        </p:txBody>
      </p:sp>
    </p:spTree>
    <p:extLst>
      <p:ext uri="{BB962C8B-B14F-4D97-AF65-F5344CB8AC3E}">
        <p14:creationId xmlns:p14="http://schemas.microsoft.com/office/powerpoint/2010/main" val="389332035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cxnSp>
        <p:nvCxnSpPr>
          <p:cNvPr id="5" name="Straight Connector 4"/>
          <p:cNvCxnSpPr/>
          <p:nvPr/>
        </p:nvCxnSpPr>
        <p:spPr>
          <a:xfrm rot="5400000">
            <a:off x="-13494" y="3580607"/>
            <a:ext cx="5578475"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Date Placeholder 4"/>
          <p:cNvSpPr>
            <a:spLocks noGrp="1"/>
          </p:cNvSpPr>
          <p:nvPr>
            <p:ph type="dt" sz="half" idx="10"/>
          </p:nvPr>
        </p:nvSpPr>
        <p:spPr/>
        <p:txBody>
          <a:bodyPr/>
          <a:lstStyle>
            <a:lvl1pPr eaLnBrk="1" hangingPunct="1">
              <a:defRPr/>
            </a:lvl1pPr>
          </a:lstStyle>
          <a:p>
            <a:pPr>
              <a:defRPr/>
            </a:pPr>
            <a:endParaRPr lang="en-US"/>
          </a:p>
        </p:txBody>
      </p:sp>
      <p:sp>
        <p:nvSpPr>
          <p:cNvPr id="7" name="Footer Placeholder 5"/>
          <p:cNvSpPr>
            <a:spLocks noGrp="1"/>
          </p:cNvSpPr>
          <p:nvPr>
            <p:ph type="ftr" sz="quarter" idx="11"/>
          </p:nvPr>
        </p:nvSpPr>
        <p:spPr/>
        <p:txBody>
          <a:bodyPr/>
          <a:lstStyle>
            <a:lvl1pPr algn="ctr">
              <a:defRPr/>
            </a:lvl1pPr>
          </a:lstStyle>
          <a:p>
            <a:pPr>
              <a:defRPr/>
            </a:pPr>
            <a:endParaRPr lang="en-US"/>
          </a:p>
        </p:txBody>
      </p:sp>
      <p:sp>
        <p:nvSpPr>
          <p:cNvPr id="8" name="Slide Number Placeholder 6"/>
          <p:cNvSpPr>
            <a:spLocks noGrp="1"/>
          </p:cNvSpPr>
          <p:nvPr>
            <p:ph type="sldNum" sz="quarter" idx="12"/>
          </p:nvPr>
        </p:nvSpPr>
        <p:spPr/>
        <p:txBody>
          <a:bodyPr/>
          <a:lstStyle>
            <a:lvl1pPr algn="l">
              <a:defRPr/>
            </a:lvl1pPr>
          </a:lstStyle>
          <a:p>
            <a:fld id="{AFAE43F8-7A84-4E1D-86CF-D1A28EE1EA1A}" type="slidenum">
              <a:rPr lang="en-US" altLang="en-US"/>
              <a:pPr/>
              <a:t>‹#›</a:t>
            </a:fld>
            <a:endParaRPr lang="en-US" altLang="en-US"/>
          </a:p>
        </p:txBody>
      </p:sp>
    </p:spTree>
    <p:extLst>
      <p:ext uri="{BB962C8B-B14F-4D97-AF65-F5344CB8AC3E}">
        <p14:creationId xmlns:p14="http://schemas.microsoft.com/office/powerpoint/2010/main" val="316400382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eaLnBrk="1" hangingPunct="1">
              <a:defRPr/>
            </a:lvl1pPr>
          </a:lstStyle>
          <a:p>
            <a:pPr>
              <a:defRPr/>
            </a:pPr>
            <a:endParaRPr lang="en-US"/>
          </a:p>
        </p:txBody>
      </p:sp>
      <p:sp>
        <p:nvSpPr>
          <p:cNvPr id="6" name="Footer Placeholder 5"/>
          <p:cNvSpPr>
            <a:spLocks noGrp="1"/>
          </p:cNvSpPr>
          <p:nvPr>
            <p:ph type="ftr" sz="quarter" idx="11"/>
          </p:nvPr>
        </p:nvSpPr>
        <p:spPr/>
        <p:txBody>
          <a:bodyPr/>
          <a:lstStyle>
            <a:lvl1pPr algn="ctr">
              <a:defRPr/>
            </a:lvl1pPr>
          </a:lstStyle>
          <a:p>
            <a:pPr>
              <a:defRPr/>
            </a:pPr>
            <a:endParaRPr lang="en-US"/>
          </a:p>
        </p:txBody>
      </p:sp>
      <p:sp>
        <p:nvSpPr>
          <p:cNvPr id="7" name="Slide Number Placeholder 6"/>
          <p:cNvSpPr>
            <a:spLocks noGrp="1"/>
          </p:cNvSpPr>
          <p:nvPr>
            <p:ph type="sldNum" sz="quarter" idx="12"/>
          </p:nvPr>
        </p:nvSpPr>
        <p:spPr/>
        <p:txBody>
          <a:bodyPr/>
          <a:lstStyle>
            <a:lvl1pPr algn="l">
              <a:defRPr/>
            </a:lvl1pPr>
          </a:lstStyle>
          <a:p>
            <a:fld id="{A5932445-521C-4B48-A636-5121276EFE57}" type="slidenum">
              <a:rPr lang="en-US" altLang="en-US"/>
              <a:pPr/>
              <a:t>‹#›</a:t>
            </a:fld>
            <a:endParaRPr lang="en-US" altLang="en-US"/>
          </a:p>
        </p:txBody>
      </p:sp>
    </p:spTree>
    <p:extLst>
      <p:ext uri="{BB962C8B-B14F-4D97-AF65-F5344CB8AC3E}">
        <p14:creationId xmlns:p14="http://schemas.microsoft.com/office/powerpoint/2010/main" val="46618604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1" hangingPunct="1">
              <a:defRPr/>
            </a:lvl1pPr>
          </a:lstStyle>
          <a:p>
            <a:pPr>
              <a:defRPr/>
            </a:pPr>
            <a:endParaRPr lang="en-US"/>
          </a:p>
        </p:txBody>
      </p:sp>
      <p:sp>
        <p:nvSpPr>
          <p:cNvPr id="5" name="Footer Placeholder 4"/>
          <p:cNvSpPr>
            <a:spLocks noGrp="1"/>
          </p:cNvSpPr>
          <p:nvPr>
            <p:ph type="ftr" sz="quarter" idx="11"/>
          </p:nvPr>
        </p:nvSpPr>
        <p:spPr/>
        <p:txBody>
          <a:bodyPr/>
          <a:lstStyle>
            <a:lvl1pPr algn="ctr">
              <a:defRPr/>
            </a:lvl1pPr>
          </a:lstStyle>
          <a:p>
            <a:pPr>
              <a:defRPr/>
            </a:pPr>
            <a:endParaRPr lang="en-US"/>
          </a:p>
        </p:txBody>
      </p:sp>
      <p:sp>
        <p:nvSpPr>
          <p:cNvPr id="6" name="Slide Number Placeholder 5"/>
          <p:cNvSpPr>
            <a:spLocks noGrp="1"/>
          </p:cNvSpPr>
          <p:nvPr>
            <p:ph type="sldNum" sz="quarter" idx="12"/>
          </p:nvPr>
        </p:nvSpPr>
        <p:spPr/>
        <p:txBody>
          <a:bodyPr/>
          <a:lstStyle>
            <a:lvl1pPr algn="l">
              <a:defRPr/>
            </a:lvl1pPr>
          </a:lstStyle>
          <a:p>
            <a:fld id="{F4D366C8-87F5-45CB-8703-6B78FBD008CE}" type="slidenum">
              <a:rPr lang="en-US" altLang="en-US"/>
              <a:pPr/>
              <a:t>‹#›</a:t>
            </a:fld>
            <a:endParaRPr lang="en-US" altLang="en-US"/>
          </a:p>
        </p:txBody>
      </p:sp>
    </p:spTree>
    <p:extLst>
      <p:ext uri="{BB962C8B-B14F-4D97-AF65-F5344CB8AC3E}">
        <p14:creationId xmlns:p14="http://schemas.microsoft.com/office/powerpoint/2010/main" val="142275619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eaLnBrk="1" hangingPunct="1">
              <a:defRPr/>
            </a:lvl1pPr>
          </a:lstStyle>
          <a:p>
            <a:pPr>
              <a:defRPr/>
            </a:pPr>
            <a:endParaRPr lang="en-US"/>
          </a:p>
        </p:txBody>
      </p:sp>
      <p:sp>
        <p:nvSpPr>
          <p:cNvPr id="5" name="Footer Placeholder 4"/>
          <p:cNvSpPr>
            <a:spLocks noGrp="1"/>
          </p:cNvSpPr>
          <p:nvPr>
            <p:ph type="ftr" sz="quarter" idx="11"/>
          </p:nvPr>
        </p:nvSpPr>
        <p:spPr/>
        <p:txBody>
          <a:bodyPr/>
          <a:lstStyle>
            <a:lvl1pPr algn="ctr">
              <a:defRPr/>
            </a:lvl1pPr>
          </a:lstStyle>
          <a:p>
            <a:pPr>
              <a:defRPr/>
            </a:pPr>
            <a:endParaRPr lang="en-US"/>
          </a:p>
        </p:txBody>
      </p:sp>
      <p:sp>
        <p:nvSpPr>
          <p:cNvPr id="6" name="Slide Number Placeholder 5"/>
          <p:cNvSpPr>
            <a:spLocks noGrp="1"/>
          </p:cNvSpPr>
          <p:nvPr>
            <p:ph type="sldNum" sz="quarter" idx="12"/>
          </p:nvPr>
        </p:nvSpPr>
        <p:spPr/>
        <p:txBody>
          <a:bodyPr/>
          <a:lstStyle>
            <a:lvl1pPr algn="l">
              <a:defRPr/>
            </a:lvl1pPr>
          </a:lstStyle>
          <a:p>
            <a:fld id="{7321870E-90C3-4C19-BA6F-F0067D5320FA}" type="slidenum">
              <a:rPr lang="en-US" altLang="en-US"/>
              <a:pPr/>
              <a:t>‹#›</a:t>
            </a:fld>
            <a:endParaRPr lang="en-US" altLang="en-US"/>
          </a:p>
        </p:txBody>
      </p:sp>
    </p:spTree>
    <p:extLst>
      <p:ext uri="{BB962C8B-B14F-4D97-AF65-F5344CB8AC3E}">
        <p14:creationId xmlns:p14="http://schemas.microsoft.com/office/powerpoint/2010/main" val="39665893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4000" cy="6858000"/>
            <a:chOff x="0" y="0"/>
            <a:chExt cx="5760" cy="4320"/>
          </a:xfrm>
        </p:grpSpPr>
        <p:sp>
          <p:nvSpPr>
            <p:cNvPr id="5" name="Rectangle 3"/>
            <p:cNvSpPr>
              <a:spLocks noChangeArrowheads="1"/>
            </p:cNvSpPr>
            <p:nvPr/>
          </p:nvSpPr>
          <p:spPr bwMode="hidden">
            <a:xfrm>
              <a:off x="0" y="0"/>
              <a:ext cx="2208" cy="4320"/>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fontAlgn="base">
                <a:spcBef>
                  <a:spcPct val="0"/>
                </a:spcBef>
                <a:spcAft>
                  <a:spcPct val="0"/>
                </a:spcAft>
                <a:defRPr/>
              </a:pPr>
              <a:endParaRPr lang="en-US" altLang="en-US" sz="2400" smtClean="0">
                <a:solidFill>
                  <a:srgbClr val="000000"/>
                </a:solidFill>
                <a:latin typeface="Times New Roman" pitchFamily="18" charset="0"/>
              </a:endParaRPr>
            </a:p>
          </p:txBody>
        </p:sp>
        <p:sp>
          <p:nvSpPr>
            <p:cNvPr id="6" name="Rectangle 4"/>
            <p:cNvSpPr>
              <a:spLocks noChangeArrowheads="1"/>
            </p:cNvSpPr>
            <p:nvPr/>
          </p:nvSpPr>
          <p:spPr bwMode="hidden">
            <a:xfrm>
              <a:off x="1081" y="1065"/>
              <a:ext cx="4679" cy="159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defRPr/>
              </a:pPr>
              <a:endParaRPr lang="en-US" altLang="en-US" sz="2400" smtClean="0">
                <a:solidFill>
                  <a:srgbClr val="000000"/>
                </a:solidFill>
                <a:latin typeface="Times New Roman" pitchFamily="18" charset="0"/>
              </a:endParaRPr>
            </a:p>
          </p:txBody>
        </p:sp>
        <p:grpSp>
          <p:nvGrpSpPr>
            <p:cNvPr id="7" name="Group 5"/>
            <p:cNvGrpSpPr>
              <a:grpSpLocks/>
            </p:cNvGrpSpPr>
            <p:nvPr/>
          </p:nvGrpSpPr>
          <p:grpSpPr bwMode="auto">
            <a:xfrm>
              <a:off x="0" y="672"/>
              <a:ext cx="1806" cy="1989"/>
              <a:chOff x="0" y="672"/>
              <a:chExt cx="1806" cy="1989"/>
            </a:xfrm>
          </p:grpSpPr>
          <p:sp>
            <p:nvSpPr>
              <p:cNvPr id="8" name="Rectangle 6"/>
              <p:cNvSpPr>
                <a:spLocks noChangeArrowheads="1"/>
              </p:cNvSpPr>
              <p:nvPr userDrawn="1"/>
            </p:nvSpPr>
            <p:spPr bwMode="auto">
              <a:xfrm>
                <a:off x="361" y="2257"/>
                <a:ext cx="363" cy="40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defRPr/>
                </a:pPr>
                <a:endParaRPr lang="en-US" altLang="en-US" sz="2400" smtClean="0">
                  <a:solidFill>
                    <a:srgbClr val="000000"/>
                  </a:solidFill>
                  <a:latin typeface="Times New Roman" pitchFamily="18" charset="0"/>
                </a:endParaRPr>
              </a:p>
            </p:txBody>
          </p:sp>
          <p:sp>
            <p:nvSpPr>
              <p:cNvPr id="9" name="Rectangle 7"/>
              <p:cNvSpPr>
                <a:spLocks noChangeArrowheads="1"/>
              </p:cNvSpPr>
              <p:nvPr userDrawn="1"/>
            </p:nvSpPr>
            <p:spPr bwMode="auto">
              <a:xfrm>
                <a:off x="1081" y="1065"/>
                <a:ext cx="362" cy="405"/>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defRPr/>
                </a:pPr>
                <a:endParaRPr lang="en-US" altLang="en-US" sz="2400" smtClean="0">
                  <a:solidFill>
                    <a:srgbClr val="000000"/>
                  </a:solidFill>
                  <a:latin typeface="Times New Roman" pitchFamily="18" charset="0"/>
                </a:endParaRPr>
              </a:p>
            </p:txBody>
          </p:sp>
          <p:sp>
            <p:nvSpPr>
              <p:cNvPr id="10" name="Rectangle 8"/>
              <p:cNvSpPr>
                <a:spLocks noChangeArrowheads="1"/>
              </p:cNvSpPr>
              <p:nvPr userDrawn="1"/>
            </p:nvSpPr>
            <p:spPr bwMode="auto">
              <a:xfrm>
                <a:off x="1437" y="672"/>
                <a:ext cx="369" cy="400"/>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defRPr/>
                </a:pPr>
                <a:endParaRPr lang="en-US" altLang="en-US" sz="2400" smtClean="0">
                  <a:solidFill>
                    <a:srgbClr val="000000"/>
                  </a:solidFill>
                  <a:latin typeface="Times New Roman" pitchFamily="18" charset="0"/>
                </a:endParaRPr>
              </a:p>
            </p:txBody>
          </p:sp>
          <p:sp>
            <p:nvSpPr>
              <p:cNvPr id="11" name="Rectangle 9"/>
              <p:cNvSpPr>
                <a:spLocks noChangeArrowheads="1"/>
              </p:cNvSpPr>
              <p:nvPr userDrawn="1"/>
            </p:nvSpPr>
            <p:spPr bwMode="auto">
              <a:xfrm>
                <a:off x="719" y="2257"/>
                <a:ext cx="368" cy="404"/>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defRPr/>
                </a:pPr>
                <a:endParaRPr lang="en-US" altLang="en-US" sz="2400" smtClean="0">
                  <a:solidFill>
                    <a:srgbClr val="000000"/>
                  </a:solidFill>
                  <a:latin typeface="Times New Roman" pitchFamily="18" charset="0"/>
                </a:endParaRPr>
              </a:p>
            </p:txBody>
          </p:sp>
          <p:sp>
            <p:nvSpPr>
              <p:cNvPr id="12" name="Rectangle 10"/>
              <p:cNvSpPr>
                <a:spLocks noChangeArrowheads="1"/>
              </p:cNvSpPr>
              <p:nvPr userDrawn="1"/>
            </p:nvSpPr>
            <p:spPr bwMode="auto">
              <a:xfrm>
                <a:off x="1437" y="1065"/>
                <a:ext cx="369" cy="40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defRPr/>
                </a:pPr>
                <a:endParaRPr lang="en-US" altLang="en-US" sz="2400" smtClean="0">
                  <a:solidFill>
                    <a:srgbClr val="000000"/>
                  </a:solidFill>
                  <a:latin typeface="Times New Roman" pitchFamily="18" charset="0"/>
                </a:endParaRPr>
              </a:p>
            </p:txBody>
          </p:sp>
          <p:sp>
            <p:nvSpPr>
              <p:cNvPr id="13" name="Rectangle 11"/>
              <p:cNvSpPr>
                <a:spLocks noChangeArrowheads="1"/>
              </p:cNvSpPr>
              <p:nvPr userDrawn="1"/>
            </p:nvSpPr>
            <p:spPr bwMode="auto">
              <a:xfrm>
                <a:off x="719" y="1464"/>
                <a:ext cx="368" cy="399"/>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defRPr/>
                </a:pPr>
                <a:endParaRPr lang="en-US" altLang="en-US" sz="2400" smtClean="0">
                  <a:solidFill>
                    <a:srgbClr val="000000"/>
                  </a:solidFill>
                  <a:latin typeface="Times New Roman" pitchFamily="18" charset="0"/>
                </a:endParaRPr>
              </a:p>
            </p:txBody>
          </p:sp>
          <p:sp>
            <p:nvSpPr>
              <p:cNvPr id="14" name="Rectangle 12"/>
              <p:cNvSpPr>
                <a:spLocks noChangeArrowheads="1"/>
              </p:cNvSpPr>
              <p:nvPr userDrawn="1"/>
            </p:nvSpPr>
            <p:spPr bwMode="auto">
              <a:xfrm>
                <a:off x="0" y="1464"/>
                <a:ext cx="367" cy="399"/>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defRPr/>
                </a:pPr>
                <a:endParaRPr lang="en-US" altLang="en-US" sz="2400" smtClean="0">
                  <a:solidFill>
                    <a:srgbClr val="000000"/>
                  </a:solidFill>
                  <a:latin typeface="Times New Roman" pitchFamily="18" charset="0"/>
                </a:endParaRPr>
              </a:p>
            </p:txBody>
          </p:sp>
          <p:sp>
            <p:nvSpPr>
              <p:cNvPr id="15" name="Rectangle 13"/>
              <p:cNvSpPr>
                <a:spLocks noChangeArrowheads="1"/>
              </p:cNvSpPr>
              <p:nvPr userDrawn="1"/>
            </p:nvSpPr>
            <p:spPr bwMode="auto">
              <a:xfrm>
                <a:off x="1081" y="1464"/>
                <a:ext cx="362" cy="39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defRPr/>
                </a:pPr>
                <a:endParaRPr lang="en-US" altLang="en-US" sz="2400" smtClean="0">
                  <a:solidFill>
                    <a:srgbClr val="000000"/>
                  </a:solidFill>
                  <a:latin typeface="Times New Roman" pitchFamily="18" charset="0"/>
                </a:endParaRPr>
              </a:p>
            </p:txBody>
          </p:sp>
          <p:sp>
            <p:nvSpPr>
              <p:cNvPr id="16" name="Rectangle 14"/>
              <p:cNvSpPr>
                <a:spLocks noChangeArrowheads="1"/>
              </p:cNvSpPr>
              <p:nvPr userDrawn="1"/>
            </p:nvSpPr>
            <p:spPr bwMode="auto">
              <a:xfrm>
                <a:off x="361" y="1857"/>
                <a:ext cx="363" cy="406"/>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defRPr/>
                </a:pPr>
                <a:endParaRPr lang="en-US" altLang="en-US" sz="2400" smtClean="0">
                  <a:solidFill>
                    <a:srgbClr val="000000"/>
                  </a:solidFill>
                  <a:latin typeface="Times New Roman" pitchFamily="18" charset="0"/>
                </a:endParaRPr>
              </a:p>
            </p:txBody>
          </p:sp>
          <p:sp>
            <p:nvSpPr>
              <p:cNvPr id="17" name="Rectangle 15"/>
              <p:cNvSpPr>
                <a:spLocks noChangeArrowheads="1"/>
              </p:cNvSpPr>
              <p:nvPr userDrawn="1"/>
            </p:nvSpPr>
            <p:spPr bwMode="auto">
              <a:xfrm>
                <a:off x="719" y="1857"/>
                <a:ext cx="368" cy="40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defRPr/>
                </a:pPr>
                <a:endParaRPr lang="en-US" altLang="en-US" sz="2400" smtClean="0">
                  <a:solidFill>
                    <a:srgbClr val="000000"/>
                  </a:solidFill>
                  <a:latin typeface="Times New Roman" pitchFamily="18" charset="0"/>
                </a:endParaRPr>
              </a:p>
            </p:txBody>
          </p:sp>
        </p:grpSp>
      </p:grpSp>
      <p:sp>
        <p:nvSpPr>
          <p:cNvPr id="177171" name="Rectangle 19"/>
          <p:cNvSpPr>
            <a:spLocks noGrp="1" noChangeArrowheads="1"/>
          </p:cNvSpPr>
          <p:nvPr>
            <p:ph type="ctrTitle"/>
          </p:nvPr>
        </p:nvSpPr>
        <p:spPr>
          <a:xfrm>
            <a:off x="2971800" y="1828800"/>
            <a:ext cx="6019800" cy="2209800"/>
          </a:xfrm>
        </p:spPr>
        <p:txBody>
          <a:bodyPr/>
          <a:lstStyle>
            <a:lvl1pPr>
              <a:defRPr sz="5000">
                <a:solidFill>
                  <a:srgbClr val="FFFFFF"/>
                </a:solidFill>
              </a:defRPr>
            </a:lvl1pPr>
          </a:lstStyle>
          <a:p>
            <a:pPr lvl="0"/>
            <a:r>
              <a:rPr lang="en-US" noProof="0" smtClean="0"/>
              <a:t>Click to edit Master title style</a:t>
            </a:r>
          </a:p>
        </p:txBody>
      </p:sp>
      <p:sp>
        <p:nvSpPr>
          <p:cNvPr id="177172" name="Rectangle 20"/>
          <p:cNvSpPr>
            <a:spLocks noGrp="1" noChangeArrowheads="1"/>
          </p:cNvSpPr>
          <p:nvPr>
            <p:ph type="subTitle" idx="1"/>
          </p:nvPr>
        </p:nvSpPr>
        <p:spPr>
          <a:xfrm>
            <a:off x="2971800" y="4267200"/>
            <a:ext cx="6019800" cy="1752600"/>
          </a:xfrm>
        </p:spPr>
        <p:txBody>
          <a:bodyPr/>
          <a:lstStyle>
            <a:lvl1pPr marL="0" indent="0">
              <a:buFont typeface="Wingdings" pitchFamily="2" charset="2"/>
              <a:buNone/>
              <a:defRPr sz="3400"/>
            </a:lvl1pPr>
          </a:lstStyle>
          <a:p>
            <a:pPr lvl="0"/>
            <a:r>
              <a:rPr lang="en-US" noProof="0" smtClean="0"/>
              <a:t>Click to edit Master subtitle style</a:t>
            </a:r>
          </a:p>
        </p:txBody>
      </p:sp>
    </p:spTree>
    <p:extLst>
      <p:ext uri="{BB962C8B-B14F-4D97-AF65-F5344CB8AC3E}">
        <p14:creationId xmlns:p14="http://schemas.microsoft.com/office/powerpoint/2010/main" val="6265286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14"/>
          <p:cNvSpPr>
            <a:spLocks noGrp="1" noChangeArrowheads="1"/>
          </p:cNvSpPr>
          <p:nvPr>
            <p:ph type="sldNum" sz="quarter" idx="10"/>
          </p:nvPr>
        </p:nvSpPr>
        <p:spPr>
          <a:ln/>
        </p:spPr>
        <p:txBody>
          <a:bodyPr/>
          <a:lstStyle>
            <a:lvl1pPr>
              <a:defRPr/>
            </a:lvl1pPr>
          </a:lstStyle>
          <a:p>
            <a:pPr>
              <a:defRPr/>
            </a:pPr>
            <a:fld id="{70FE5E68-CE7C-4FBD-9596-AD4961DA234A}"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73342399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4"/>
          <p:cNvSpPr>
            <a:spLocks noGrp="1" noChangeArrowheads="1"/>
          </p:cNvSpPr>
          <p:nvPr>
            <p:ph type="sldNum" sz="quarter" idx="10"/>
          </p:nvPr>
        </p:nvSpPr>
        <p:spPr>
          <a:ln/>
        </p:spPr>
        <p:txBody>
          <a:bodyPr/>
          <a:lstStyle>
            <a:lvl1pPr>
              <a:defRPr/>
            </a:lvl1pPr>
          </a:lstStyle>
          <a:p>
            <a:pPr>
              <a:defRPr/>
            </a:pPr>
            <a:fld id="{4CFC4EE7-AB59-4AAD-8B3B-8CAD73DC61F2}"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32029573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3815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62500" y="1371600"/>
            <a:ext cx="43815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4"/>
          <p:cNvSpPr>
            <a:spLocks noGrp="1" noChangeArrowheads="1"/>
          </p:cNvSpPr>
          <p:nvPr>
            <p:ph type="sldNum" sz="quarter" idx="10"/>
          </p:nvPr>
        </p:nvSpPr>
        <p:spPr>
          <a:ln/>
        </p:spPr>
        <p:txBody>
          <a:bodyPr/>
          <a:lstStyle>
            <a:lvl1pPr>
              <a:defRPr/>
            </a:lvl1pPr>
          </a:lstStyle>
          <a:p>
            <a:pPr>
              <a:defRPr/>
            </a:pPr>
            <a:fld id="{07FD62C1-63AB-413A-A6CD-0E4F05700BB7}"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89895250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4"/>
          <p:cNvSpPr>
            <a:spLocks noGrp="1" noChangeArrowheads="1"/>
          </p:cNvSpPr>
          <p:nvPr>
            <p:ph type="sldNum" sz="quarter" idx="10"/>
          </p:nvPr>
        </p:nvSpPr>
        <p:spPr>
          <a:ln/>
        </p:spPr>
        <p:txBody>
          <a:bodyPr/>
          <a:lstStyle>
            <a:lvl1pPr>
              <a:defRPr/>
            </a:lvl1pPr>
          </a:lstStyle>
          <a:p>
            <a:pPr>
              <a:defRPr/>
            </a:pPr>
            <a:fld id="{D725BCA2-992F-444A-A8D9-4FE1F50B5540}"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71456346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4"/>
          <p:cNvSpPr>
            <a:spLocks noGrp="1" noChangeArrowheads="1"/>
          </p:cNvSpPr>
          <p:nvPr>
            <p:ph type="sldNum" sz="quarter" idx="10"/>
          </p:nvPr>
        </p:nvSpPr>
        <p:spPr>
          <a:ln/>
        </p:spPr>
        <p:txBody>
          <a:bodyPr/>
          <a:lstStyle>
            <a:lvl1pPr>
              <a:defRPr/>
            </a:lvl1pPr>
          </a:lstStyle>
          <a:p>
            <a:pPr>
              <a:defRPr/>
            </a:pPr>
            <a:fld id="{2639F704-99FD-4C92-AE1E-22F648A2E3CF}"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84620392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4"/>
          <p:cNvSpPr>
            <a:spLocks noGrp="1" noChangeArrowheads="1"/>
          </p:cNvSpPr>
          <p:nvPr>
            <p:ph type="sldNum" sz="quarter" idx="10"/>
          </p:nvPr>
        </p:nvSpPr>
        <p:spPr>
          <a:ln/>
        </p:spPr>
        <p:txBody>
          <a:bodyPr/>
          <a:lstStyle>
            <a:lvl1pPr>
              <a:defRPr/>
            </a:lvl1pPr>
          </a:lstStyle>
          <a:p>
            <a:pPr>
              <a:defRPr/>
            </a:pPr>
            <a:fld id="{28D71C93-AA55-4695-A00D-6F9D069C51C9}"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423313782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4"/>
          <p:cNvSpPr>
            <a:spLocks noGrp="1" noChangeArrowheads="1"/>
          </p:cNvSpPr>
          <p:nvPr>
            <p:ph type="sldNum" sz="quarter" idx="10"/>
          </p:nvPr>
        </p:nvSpPr>
        <p:spPr>
          <a:ln/>
        </p:spPr>
        <p:txBody>
          <a:bodyPr/>
          <a:lstStyle>
            <a:lvl1pPr>
              <a:defRPr/>
            </a:lvl1pPr>
          </a:lstStyle>
          <a:p>
            <a:pPr>
              <a:defRPr/>
            </a:pPr>
            <a:fld id="{13F7B72D-B363-4A02-A16B-160C14BF1571}"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11895661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4"/>
          <p:cNvSpPr>
            <a:spLocks noGrp="1" noChangeArrowheads="1"/>
          </p:cNvSpPr>
          <p:nvPr>
            <p:ph type="sldNum" sz="quarter" idx="10"/>
          </p:nvPr>
        </p:nvSpPr>
        <p:spPr>
          <a:ln/>
        </p:spPr>
        <p:txBody>
          <a:bodyPr/>
          <a:lstStyle>
            <a:lvl1pPr>
              <a:defRPr/>
            </a:lvl1pPr>
          </a:lstStyle>
          <a:p>
            <a:pPr>
              <a:defRPr/>
            </a:pPr>
            <a:fld id="{9CC29506-86EE-49AB-8F64-590840D114FA}"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58829637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4"/>
          <p:cNvSpPr>
            <a:spLocks noGrp="1" noChangeArrowheads="1"/>
          </p:cNvSpPr>
          <p:nvPr>
            <p:ph type="sldNum" sz="quarter" idx="10"/>
          </p:nvPr>
        </p:nvSpPr>
        <p:spPr>
          <a:ln/>
        </p:spPr>
        <p:txBody>
          <a:bodyPr/>
          <a:lstStyle>
            <a:lvl1pPr>
              <a:defRPr/>
            </a:lvl1pPr>
          </a:lstStyle>
          <a:p>
            <a:pPr>
              <a:defRPr/>
            </a:pPr>
            <a:fld id="{9D696CF2-85C6-46DF-9E3F-22C77C326EB3}"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5116252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15150" y="457200"/>
            <a:ext cx="22288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457200"/>
            <a:ext cx="65341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4"/>
          <p:cNvSpPr>
            <a:spLocks noGrp="1" noChangeArrowheads="1"/>
          </p:cNvSpPr>
          <p:nvPr>
            <p:ph type="sldNum" sz="quarter" idx="10"/>
          </p:nvPr>
        </p:nvSpPr>
        <p:spPr>
          <a:ln/>
        </p:spPr>
        <p:txBody>
          <a:bodyPr/>
          <a:lstStyle>
            <a:lvl1pPr>
              <a:defRPr/>
            </a:lvl1pPr>
          </a:lstStyle>
          <a:p>
            <a:pPr>
              <a:defRPr/>
            </a:pPr>
            <a:fld id="{B12E7E9B-EA1F-4D35-BF25-307176F85244}"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97818646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6.jpe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0"/>
            <a:ext cx="8610600" cy="838200"/>
          </a:xfrm>
          <a:prstGeom prst="rect">
            <a:avLst/>
          </a:prstGeom>
        </p:spPr>
        <p:txBody>
          <a:bodyPr vert="horz" lIns="91440" tIns="45720" rIns="91440" bIns="45720" rtlCol="0" anchor="b">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04800" y="990600"/>
            <a:ext cx="8610600" cy="57150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ctr" defTabSz="914400" rtl="0" eaLnBrk="1" latinLnBrk="0" hangingPunct="1">
        <a:lnSpc>
          <a:spcPts val="5800"/>
        </a:lnSpc>
        <a:spcBef>
          <a:spcPct val="0"/>
        </a:spcBef>
        <a:buNone/>
        <a:defRPr sz="4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lumMod val="50000"/>
              <a:lumOff val="50000"/>
            </a:schemeClr>
          </a:solidFill>
          <a:effectLst>
            <a:outerShdw blurRad="38100" dist="38100" dir="2700000" algn="tl">
              <a:srgbClr val="000000">
                <a:alpha val="43137"/>
              </a:srgbClr>
            </a:outerShdw>
          </a:effectLst>
          <a:latin typeface="+mj-lt"/>
          <a:ea typeface="+mn-ea"/>
          <a:cs typeface="+mn-cs"/>
        </a:defRPr>
      </a:lvl1pPr>
      <a:lvl2pPr marL="742950" indent="-285750" algn="l" defTabSz="914400" rtl="0" eaLnBrk="1" latinLnBrk="0" hangingPunct="1">
        <a:spcBef>
          <a:spcPct val="20000"/>
        </a:spcBef>
        <a:buFont typeface="Courier New" pitchFamily="49" charset="0"/>
        <a:buChar char="o"/>
        <a:defRPr sz="1800" kern="1200">
          <a:solidFill>
            <a:schemeClr val="tx1">
              <a:lumMod val="50000"/>
              <a:lumOff val="50000"/>
            </a:schemeClr>
          </a:solidFill>
          <a:effectLst>
            <a:outerShdw blurRad="38100" dist="38100" dir="2700000" algn="tl">
              <a:srgbClr val="000000">
                <a:alpha val="43137"/>
              </a:srgbClr>
            </a:outerShdw>
          </a:effectLst>
          <a:latin typeface="+mj-lt"/>
          <a:ea typeface="+mn-ea"/>
          <a:cs typeface="+mn-cs"/>
        </a:defRPr>
      </a:lvl2pPr>
      <a:lvl3pPr marL="1143000" indent="-228600" algn="l" defTabSz="914400" rtl="0" eaLnBrk="1" latinLnBrk="0" hangingPunct="1">
        <a:spcBef>
          <a:spcPct val="20000"/>
        </a:spcBef>
        <a:buFont typeface="Arial" pitchFamily="34" charset="0"/>
        <a:buChar char="•"/>
        <a:defRPr sz="1800" kern="1200">
          <a:solidFill>
            <a:schemeClr val="tx1">
              <a:lumMod val="50000"/>
              <a:lumOff val="50000"/>
            </a:schemeClr>
          </a:solidFill>
          <a:effectLst>
            <a:outerShdw blurRad="38100" dist="38100" dir="2700000" algn="tl">
              <a:srgbClr val="000000">
                <a:alpha val="43137"/>
              </a:srgbClr>
            </a:outerShdw>
          </a:effectLst>
          <a:latin typeface="+mj-lt"/>
          <a:ea typeface="+mn-ea"/>
          <a:cs typeface="+mn-cs"/>
        </a:defRPr>
      </a:lvl3pPr>
      <a:lvl4pPr marL="1600200" indent="-228600" algn="l" defTabSz="914400" rtl="0" eaLnBrk="1" latinLnBrk="0" hangingPunct="1">
        <a:spcBef>
          <a:spcPct val="20000"/>
        </a:spcBef>
        <a:buFont typeface="Courier New" pitchFamily="49" charset="0"/>
        <a:buChar char="o"/>
        <a:defRPr sz="1800" kern="1200">
          <a:solidFill>
            <a:schemeClr val="tx1">
              <a:lumMod val="50000"/>
              <a:lumOff val="50000"/>
            </a:schemeClr>
          </a:solidFill>
          <a:effectLst>
            <a:outerShdw blurRad="38100" dist="38100" dir="2700000" algn="tl">
              <a:srgbClr val="000000">
                <a:alpha val="43137"/>
              </a:srgbClr>
            </a:outerShdw>
          </a:effectLst>
          <a:latin typeface="+mj-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lumMod val="50000"/>
              <a:lumOff val="50000"/>
            </a:schemeClr>
          </a:solidFill>
          <a:effectLst>
            <a:outerShdw blurRad="38100" dist="38100" dir="2700000" algn="tl">
              <a:srgbClr val="000000">
                <a:alpha val="43137"/>
              </a:srgbClr>
            </a:outerShdw>
          </a:effectLst>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628" name="Group 4"/>
          <p:cNvGrpSpPr>
            <a:grpSpLocks/>
          </p:cNvGrpSpPr>
          <p:nvPr/>
        </p:nvGrpSpPr>
        <p:grpSpPr bwMode="auto">
          <a:xfrm>
            <a:off x="0" y="0"/>
            <a:ext cx="9140825" cy="6850063"/>
            <a:chOff x="0" y="0"/>
            <a:chExt cx="5758" cy="4315"/>
          </a:xfrm>
        </p:grpSpPr>
        <p:grpSp>
          <p:nvGrpSpPr>
            <p:cNvPr id="26629" name="Group 5"/>
            <p:cNvGrpSpPr>
              <a:grpSpLocks/>
            </p:cNvGrpSpPr>
            <p:nvPr userDrawn="1"/>
          </p:nvGrpSpPr>
          <p:grpSpPr bwMode="auto">
            <a:xfrm>
              <a:off x="1728" y="2230"/>
              <a:ext cx="4027" cy="2085"/>
              <a:chOff x="1728" y="2230"/>
              <a:chExt cx="4027" cy="2085"/>
            </a:xfrm>
          </p:grpSpPr>
          <p:sp>
            <p:nvSpPr>
              <p:cNvPr id="26630" name="Freeform 6"/>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mtClean="0">
                  <a:solidFill>
                    <a:srgbClr val="FFFFFF"/>
                  </a:solidFill>
                  <a:latin typeface="Garamond" pitchFamily="18" charset="0"/>
                </a:endParaRPr>
              </a:p>
            </p:txBody>
          </p:sp>
          <p:sp>
            <p:nvSpPr>
              <p:cNvPr id="26631" name="Freeform 7"/>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mtClean="0">
                  <a:solidFill>
                    <a:srgbClr val="FFFFFF"/>
                  </a:solidFill>
                  <a:latin typeface="Garamond" pitchFamily="18" charset="0"/>
                </a:endParaRPr>
              </a:p>
            </p:txBody>
          </p:sp>
          <p:sp>
            <p:nvSpPr>
              <p:cNvPr id="26632" name="Freeform 8"/>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mtClean="0">
                  <a:solidFill>
                    <a:srgbClr val="FFFFFF"/>
                  </a:solidFill>
                  <a:latin typeface="Garamond" pitchFamily="18" charset="0"/>
                </a:endParaRPr>
              </a:p>
            </p:txBody>
          </p:sp>
          <p:sp>
            <p:nvSpPr>
              <p:cNvPr id="26633" name="Freeform 9"/>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mtClean="0">
                  <a:solidFill>
                    <a:srgbClr val="FFFFFF"/>
                  </a:solidFill>
                  <a:latin typeface="Garamond" pitchFamily="18" charset="0"/>
                </a:endParaRPr>
              </a:p>
            </p:txBody>
          </p:sp>
          <p:sp>
            <p:nvSpPr>
              <p:cNvPr id="26634" name="Freeform 10"/>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mtClean="0">
                  <a:solidFill>
                    <a:srgbClr val="FFFFFF"/>
                  </a:solidFill>
                  <a:latin typeface="Garamond" pitchFamily="18" charset="0"/>
                </a:endParaRPr>
              </a:p>
            </p:txBody>
          </p:sp>
        </p:grpSp>
        <p:sp>
          <p:nvSpPr>
            <p:cNvPr id="26635" name="Freeform 11"/>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mtClean="0">
                <a:solidFill>
                  <a:srgbClr val="FFFFFF"/>
                </a:solidFill>
                <a:latin typeface="Garamond" pitchFamily="18" charset="0"/>
              </a:endParaRPr>
            </a:p>
          </p:txBody>
        </p:sp>
        <p:sp>
          <p:nvSpPr>
            <p:cNvPr id="26636" name="Freeform 12"/>
            <p:cNvSpPr>
              <a:spLocks/>
            </p:cNvSpPr>
            <p:nvPr/>
          </p:nvSpPr>
          <p:spPr bwMode="hidden">
            <a:xfrm>
              <a:off x="0" y="0"/>
              <a:ext cx="5758" cy="1776"/>
            </a:xfrm>
            <a:custGeom>
              <a:avLst/>
              <a:gdLst>
                <a:gd name="T0" fmla="*/ 0 w 5740"/>
                <a:gd name="T1" fmla="*/ 0 h 1906"/>
                <a:gd name="T2" fmla="*/ 0 w 5740"/>
                <a:gd name="T3" fmla="*/ 1906 h 1906"/>
                <a:gd name="T4" fmla="*/ 5740 w 5740"/>
                <a:gd name="T5" fmla="*/ 1906 h 1906"/>
                <a:gd name="T6" fmla="*/ 5740 w 5740"/>
                <a:gd name="T7" fmla="*/ 0 h 1906"/>
                <a:gd name="T8" fmla="*/ 0 w 5740"/>
                <a:gd name="T9" fmla="*/ 0 h 1906"/>
                <a:gd name="T10" fmla="*/ 0 w 5740"/>
                <a:gd name="T11" fmla="*/ 0 h 1906"/>
              </a:gdLst>
              <a:ahLst/>
              <a:cxnLst>
                <a:cxn ang="0">
                  <a:pos x="T0" y="T1"/>
                </a:cxn>
                <a:cxn ang="0">
                  <a:pos x="T2" y="T3"/>
                </a:cxn>
                <a:cxn ang="0">
                  <a:pos x="T4" y="T5"/>
                </a:cxn>
                <a:cxn ang="0">
                  <a:pos x="T6" y="T7"/>
                </a:cxn>
                <a:cxn ang="0">
                  <a:pos x="T8" y="T9"/>
                </a:cxn>
                <a:cxn ang="0">
                  <a:pos x="T10" y="T11"/>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mtClean="0">
                <a:solidFill>
                  <a:srgbClr val="FFFFFF"/>
                </a:solidFill>
                <a:latin typeface="Garamond" pitchFamily="18" charset="0"/>
              </a:endParaRPr>
            </a:p>
          </p:txBody>
        </p:sp>
      </p:grpSp>
      <p:sp>
        <p:nvSpPr>
          <p:cNvPr id="26637" name="Rectangle 13"/>
          <p:cNvSpPr>
            <a:spLocks noGrp="1" noRot="1" noChangeArrowheads="1"/>
          </p:cNvSpPr>
          <p:nvPr>
            <p:ph type="title"/>
          </p:nvPr>
        </p:nvSpPr>
        <p:spPr bwMode="auto">
          <a:xfrm>
            <a:off x="304800" y="76200"/>
            <a:ext cx="8534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dirty="0" smtClean="0"/>
              <a:t>Click to edit Master title style</a:t>
            </a:r>
          </a:p>
        </p:txBody>
      </p:sp>
      <p:sp>
        <p:nvSpPr>
          <p:cNvPr id="26639" name="Rectangle 15"/>
          <p:cNvSpPr>
            <a:spLocks noGrp="1" noChangeArrowheads="1"/>
          </p:cNvSpPr>
          <p:nvPr>
            <p:ph type="body" idx="1"/>
          </p:nvPr>
        </p:nvSpPr>
        <p:spPr bwMode="auto">
          <a:xfrm>
            <a:off x="304800" y="1295400"/>
            <a:ext cx="8839200" cy="533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Tree>
    <p:extLst>
      <p:ext uri="{BB962C8B-B14F-4D97-AF65-F5344CB8AC3E}">
        <p14:creationId xmlns:p14="http://schemas.microsoft.com/office/powerpoint/2010/main" val="2247700485"/>
      </p:ext>
    </p:extLst>
  </p:cSld>
  <p:clrMap bg1="dk2" tx1="lt1" bg2="dk1"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iming>
    <p:tnLst>
      <p:par>
        <p:cTn id="1" dur="indefinite" restart="never" nodeType="tmRoot"/>
      </p:par>
    </p:tnLst>
  </p:timing>
  <p:txStyles>
    <p:titleStyle>
      <a:lvl1pPr algn="ctr" rtl="0" fontAlgn="base">
        <a:spcBef>
          <a:spcPct val="0"/>
        </a:spcBef>
        <a:spcAft>
          <a:spcPct val="0"/>
        </a:spcAft>
        <a:defRPr sz="4400">
          <a:solidFill>
            <a:schemeClr val="tx1"/>
          </a:solidFill>
          <a:effectLst>
            <a:outerShdw blurRad="38100" dist="38100" dir="2700000" algn="tl">
              <a:srgbClr val="000000"/>
            </a:outerShdw>
          </a:effectLst>
          <a:latin typeface="Arial Narrow" panose="020B0606020202030204" pitchFamily="34" charset="0"/>
          <a:ea typeface="+mj-ea"/>
          <a:cs typeface="+mj-cs"/>
        </a:defRPr>
      </a:lvl1pPr>
      <a:lvl2pPr algn="ctr" rtl="0" fontAlgn="base">
        <a:spcBef>
          <a:spcPct val="0"/>
        </a:spcBef>
        <a:spcAft>
          <a:spcPct val="0"/>
        </a:spcAft>
        <a:defRPr sz="4400">
          <a:solidFill>
            <a:schemeClr val="tx1"/>
          </a:solidFill>
          <a:effectLst>
            <a:outerShdw blurRad="38100" dist="38100" dir="2700000" algn="tl">
              <a:srgbClr val="000000"/>
            </a:outerShdw>
          </a:effectLst>
          <a:latin typeface="Verdana" pitchFamily="34" charset="0"/>
        </a:defRPr>
      </a:lvl2pPr>
      <a:lvl3pPr algn="ctr" rtl="0" fontAlgn="base">
        <a:spcBef>
          <a:spcPct val="0"/>
        </a:spcBef>
        <a:spcAft>
          <a:spcPct val="0"/>
        </a:spcAft>
        <a:defRPr sz="4400">
          <a:solidFill>
            <a:schemeClr val="tx1"/>
          </a:solidFill>
          <a:effectLst>
            <a:outerShdw blurRad="38100" dist="38100" dir="2700000" algn="tl">
              <a:srgbClr val="000000"/>
            </a:outerShdw>
          </a:effectLst>
          <a:latin typeface="Verdana" pitchFamily="34" charset="0"/>
        </a:defRPr>
      </a:lvl3pPr>
      <a:lvl4pPr algn="ctr" rtl="0" fontAlgn="base">
        <a:spcBef>
          <a:spcPct val="0"/>
        </a:spcBef>
        <a:spcAft>
          <a:spcPct val="0"/>
        </a:spcAft>
        <a:defRPr sz="4400">
          <a:solidFill>
            <a:schemeClr val="tx1"/>
          </a:solidFill>
          <a:effectLst>
            <a:outerShdw blurRad="38100" dist="38100" dir="2700000" algn="tl">
              <a:srgbClr val="000000"/>
            </a:outerShdw>
          </a:effectLst>
          <a:latin typeface="Verdana" pitchFamily="34" charset="0"/>
        </a:defRPr>
      </a:lvl4pPr>
      <a:lvl5pPr algn="ctr" rtl="0" fontAlgn="base">
        <a:spcBef>
          <a:spcPct val="0"/>
        </a:spcBef>
        <a:spcAft>
          <a:spcPct val="0"/>
        </a:spcAft>
        <a:defRPr sz="4400">
          <a:solidFill>
            <a:schemeClr val="tx1"/>
          </a:solidFill>
          <a:effectLst>
            <a:outerShdw blurRad="38100" dist="38100" dir="2700000" algn="tl">
              <a:srgbClr val="000000"/>
            </a:outerShdw>
          </a:effectLst>
          <a:latin typeface="Verdana" pitchFamily="34" charset="0"/>
        </a:defRPr>
      </a:lvl5pPr>
      <a:lvl6pPr marL="457200" algn="ctr" rtl="0" fontAlgn="base">
        <a:spcBef>
          <a:spcPct val="0"/>
        </a:spcBef>
        <a:spcAft>
          <a:spcPct val="0"/>
        </a:spcAft>
        <a:defRPr sz="4400">
          <a:solidFill>
            <a:schemeClr val="tx1"/>
          </a:solidFill>
          <a:effectLst>
            <a:outerShdw blurRad="38100" dist="38100" dir="2700000" algn="tl">
              <a:srgbClr val="000000"/>
            </a:outerShdw>
          </a:effectLst>
          <a:latin typeface="Verdana" pitchFamily="34" charset="0"/>
        </a:defRPr>
      </a:lvl6pPr>
      <a:lvl7pPr marL="914400" algn="ctr" rtl="0" fontAlgn="base">
        <a:spcBef>
          <a:spcPct val="0"/>
        </a:spcBef>
        <a:spcAft>
          <a:spcPct val="0"/>
        </a:spcAft>
        <a:defRPr sz="4400">
          <a:solidFill>
            <a:schemeClr val="tx1"/>
          </a:solidFill>
          <a:effectLst>
            <a:outerShdw blurRad="38100" dist="38100" dir="2700000" algn="tl">
              <a:srgbClr val="000000"/>
            </a:outerShdw>
          </a:effectLst>
          <a:latin typeface="Verdana" pitchFamily="34" charset="0"/>
        </a:defRPr>
      </a:lvl7pPr>
      <a:lvl8pPr marL="1371600" algn="ctr" rtl="0" fontAlgn="base">
        <a:spcBef>
          <a:spcPct val="0"/>
        </a:spcBef>
        <a:spcAft>
          <a:spcPct val="0"/>
        </a:spcAft>
        <a:defRPr sz="4400">
          <a:solidFill>
            <a:schemeClr val="tx1"/>
          </a:solidFill>
          <a:effectLst>
            <a:outerShdw blurRad="38100" dist="38100" dir="2700000" algn="tl">
              <a:srgbClr val="000000"/>
            </a:outerShdw>
          </a:effectLst>
          <a:latin typeface="Verdana" pitchFamily="34" charset="0"/>
        </a:defRPr>
      </a:lvl8pPr>
      <a:lvl9pPr marL="1828800" algn="ctr" rtl="0" fontAlgn="base">
        <a:spcBef>
          <a:spcPct val="0"/>
        </a:spcBef>
        <a:spcAft>
          <a:spcPct val="0"/>
        </a:spcAft>
        <a:defRPr sz="4400">
          <a:solidFill>
            <a:schemeClr val="tx1"/>
          </a:solidFill>
          <a:effectLst>
            <a:outerShdw blurRad="38100" dist="38100" dir="2700000" algn="tl">
              <a:srgbClr val="000000"/>
            </a:outerShdw>
          </a:effectLst>
          <a:latin typeface="Verdana" pitchFamily="34" charset="0"/>
        </a:defRPr>
      </a:lvl9pPr>
    </p:titleStyle>
    <p:bodyStyle>
      <a:lvl1pPr marL="342900" indent="-342900" algn="l" rtl="0" fontAlgn="base">
        <a:spcBef>
          <a:spcPct val="20000"/>
        </a:spcBef>
        <a:spcAft>
          <a:spcPct val="0"/>
        </a:spcAft>
        <a:buClr>
          <a:schemeClr val="hlink"/>
        </a:buClr>
        <a:buSzPct val="70000"/>
        <a:buFont typeface="Wingdings" pitchFamily="2" charset="2"/>
        <a:buChar char="n"/>
        <a:defRPr sz="3200">
          <a:solidFill>
            <a:schemeClr val="hlink"/>
          </a:solidFill>
          <a:effectLst>
            <a:outerShdw blurRad="38100" dist="38100" dir="2700000" algn="tl">
              <a:srgbClr val="000000">
                <a:alpha val="43137"/>
              </a:srgbClr>
            </a:outerShdw>
          </a:effectLst>
          <a:latin typeface="Arial Narrow" panose="020B0606020202030204" pitchFamily="34" charset="0"/>
          <a:ea typeface="+mn-ea"/>
          <a:cs typeface="+mn-cs"/>
        </a:defRPr>
      </a:lvl1pPr>
      <a:lvl2pPr marL="742950" indent="-285750" algn="l" rtl="0" fontAlgn="base">
        <a:spcBef>
          <a:spcPct val="20000"/>
        </a:spcBef>
        <a:spcAft>
          <a:spcPct val="0"/>
        </a:spcAft>
        <a:buClr>
          <a:schemeClr val="accent2"/>
        </a:buClr>
        <a:buSzPct val="70000"/>
        <a:buFont typeface="Wingdings" pitchFamily="2" charset="2"/>
        <a:buChar char="n"/>
        <a:defRPr sz="2800">
          <a:solidFill>
            <a:schemeClr val="tx1"/>
          </a:solidFill>
          <a:effectLst>
            <a:outerShdw blurRad="38100" dist="38100" dir="2700000" algn="tl">
              <a:srgbClr val="000000">
                <a:alpha val="43137"/>
              </a:srgbClr>
            </a:outerShdw>
          </a:effectLst>
          <a:latin typeface="Arial Narrow" panose="020B0606020202030204" pitchFamily="34" charset="0"/>
        </a:defRPr>
      </a:lvl2pPr>
      <a:lvl3pPr marL="1143000" indent="-228600" algn="l" rtl="0" fontAlgn="base">
        <a:spcBef>
          <a:spcPct val="20000"/>
        </a:spcBef>
        <a:spcAft>
          <a:spcPct val="0"/>
        </a:spcAft>
        <a:buClr>
          <a:schemeClr val="tx2"/>
        </a:buClr>
        <a:buSzPct val="70000"/>
        <a:buFont typeface="Wingdings" pitchFamily="2" charset="2"/>
        <a:buChar char="n"/>
        <a:defRPr sz="2400">
          <a:solidFill>
            <a:schemeClr val="tx1"/>
          </a:solidFill>
          <a:effectLst>
            <a:outerShdw blurRad="38100" dist="38100" dir="2700000" algn="tl">
              <a:srgbClr val="000000">
                <a:alpha val="43137"/>
              </a:srgbClr>
            </a:outerShdw>
          </a:effectLst>
          <a:latin typeface="Arial Narrow" panose="020B0606020202030204" pitchFamily="34" charset="0"/>
        </a:defRPr>
      </a:lvl3pPr>
      <a:lvl4pPr marL="1600200" indent="-228600" algn="l" rtl="0" fontAlgn="base">
        <a:spcBef>
          <a:spcPct val="20000"/>
        </a:spcBef>
        <a:spcAft>
          <a:spcPct val="0"/>
        </a:spcAft>
        <a:buClr>
          <a:schemeClr val="accent2"/>
        </a:buClr>
        <a:buSzPct val="70000"/>
        <a:buFont typeface="Wingdings" pitchFamily="2" charset="2"/>
        <a:buChar char="n"/>
        <a:defRPr sz="2000">
          <a:solidFill>
            <a:schemeClr val="tx1"/>
          </a:solidFill>
          <a:effectLst>
            <a:outerShdw blurRad="38100" dist="38100" dir="2700000" algn="tl">
              <a:srgbClr val="000000">
                <a:alpha val="43137"/>
              </a:srgbClr>
            </a:outerShdw>
          </a:effectLst>
          <a:latin typeface="Arial Narrow" panose="020B0606020202030204" pitchFamily="34" charset="0"/>
        </a:defRPr>
      </a:lvl4pPr>
      <a:lvl5pPr marL="20574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alpha val="43137"/>
              </a:srgbClr>
            </a:outerShdw>
          </a:effectLst>
          <a:latin typeface="Arial Narrow" panose="020B0606020202030204" pitchFamily="34" charset="0"/>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381000" y="1066800"/>
            <a:ext cx="8458200" cy="5562600"/>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22" name="Slide Number Placeholder 21"/>
          <p:cNvSpPr>
            <a:spLocks noGrp="1"/>
          </p:cNvSpPr>
          <p:nvPr>
            <p:ph type="sldNum" sz="quarter" idx="4"/>
          </p:nvPr>
        </p:nvSpPr>
        <p:spPr>
          <a:xfrm>
            <a:off x="8521148" y="6397487"/>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E42AAEE5-EC57-47A7-8EBA-F1861BAE82C7}" type="slidenum">
              <a:rPr lang="en-US" smtClean="0">
                <a:solidFill>
                  <a:srgbClr val="C6E7FC"/>
                </a:solidFill>
              </a:rPr>
              <a:pPr/>
              <a:t>‹#›</a:t>
            </a:fld>
            <a:endParaRPr lang="en-US" dirty="0">
              <a:solidFill>
                <a:srgbClr val="C6E7FC"/>
              </a:solidFill>
            </a:endParaRPr>
          </a:p>
        </p:txBody>
      </p:sp>
      <p:sp>
        <p:nvSpPr>
          <p:cNvPr id="5" name="Title Placeholder 4"/>
          <p:cNvSpPr>
            <a:spLocks noGrp="1"/>
          </p:cNvSpPr>
          <p:nvPr>
            <p:ph type="title"/>
          </p:nvPr>
        </p:nvSpPr>
        <p:spPr>
          <a:xfrm>
            <a:off x="381000" y="228600"/>
            <a:ext cx="8458200" cy="762000"/>
          </a:xfrm>
          <a:prstGeom prst="rect">
            <a:avLst/>
          </a:prstGeom>
          <a:ln w="6350" cap="rnd">
            <a:noFill/>
          </a:ln>
        </p:spPr>
        <p:txBody>
          <a:bodyPr vert="horz" anchor="b" anchorCtr="0">
            <a:normAutofit/>
          </a:bodyPr>
          <a:lstStyle/>
          <a:p>
            <a:r>
              <a:rPr kumimoji="0" lang="en-US" dirty="0" smtClean="0"/>
              <a:t>Click to edit Master title style</a:t>
            </a:r>
            <a:endParaRPr kumimoji="0" lang="en-US" dirty="0"/>
          </a:p>
        </p:txBody>
      </p:sp>
    </p:spTree>
    <p:extLst>
      <p:ext uri="{BB962C8B-B14F-4D97-AF65-F5344CB8AC3E}">
        <p14:creationId xmlns:p14="http://schemas.microsoft.com/office/powerpoint/2010/main" val="2892813051"/>
      </p:ext>
    </p:extLst>
  </p:cSld>
  <p:clrMap bg1="dk1" tx1="lt1" bg2="dk2" tx2="lt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 id="2147483817" r:id="rId12"/>
  </p:sldLayoutIdLst>
  <p:timing>
    <p:tnLst>
      <p:par>
        <p:cTn id="1" dur="indefinite" restart="never" nodeType="tmRoot"/>
      </p:par>
    </p:tnLst>
  </p:timing>
  <p:txStyles>
    <p:titleStyle>
      <a:lvl1pPr algn="ctr" rtl="0" eaLnBrk="1" latinLnBrk="0" hangingPunct="1">
        <a:spcBef>
          <a:spcPct val="0"/>
        </a:spcBef>
        <a:buNone/>
        <a:defRPr kumimoji="0" lang="en-US" sz="4400" b="1" kern="1200" spc="-100" baseline="0" dirty="0">
          <a:ln w="3200">
            <a:solidFill>
              <a:schemeClr val="bg2">
                <a:shade val="75000"/>
                <a:alpha val="25000"/>
              </a:schemeClr>
            </a:solidFill>
            <a:prstDash val="solid"/>
            <a:round/>
          </a:ln>
          <a:solidFill>
            <a:srgbClr val="002060"/>
          </a:solidFill>
          <a:effectLst>
            <a:outerShdw blurRad="38100" dist="38100" dir="2700000" algn="tl">
              <a:srgbClr val="000000">
                <a:alpha val="43137"/>
              </a:srgbClr>
            </a:outerShdw>
          </a:effectLst>
          <a:latin typeface="Andalus" panose="02020603050405020304" pitchFamily="18" charset="-78"/>
          <a:ea typeface="+mj-ea"/>
          <a:cs typeface="Andalus" panose="02020603050405020304" pitchFamily="18" charset="-78"/>
        </a:defRPr>
      </a:lvl1pPr>
    </p:titleStyle>
    <p:bodyStyle>
      <a:lvl1pPr marL="344488" indent="-344488" algn="l" rtl="0" eaLnBrk="1" latinLnBrk="0" hangingPunct="1">
        <a:spcBef>
          <a:spcPts val="600"/>
        </a:spcBef>
        <a:buClr>
          <a:schemeClr val="accent2"/>
        </a:buClr>
        <a:buSzPct val="85000"/>
        <a:buFont typeface="Wingdings 2"/>
        <a:buChar char=""/>
        <a:defRPr kumimoji="0" sz="3200" kern="1200">
          <a:solidFill>
            <a:schemeClr val="tx1"/>
          </a:solidFill>
          <a:effectLst>
            <a:outerShdw blurRad="38100" dist="38100" dir="2700000" algn="tl">
              <a:srgbClr val="000000">
                <a:alpha val="43137"/>
              </a:srgbClr>
            </a:outerShdw>
          </a:effectLst>
          <a:latin typeface="Andalus" panose="02020603050405020304" pitchFamily="18" charset="-78"/>
          <a:ea typeface="+mn-ea"/>
          <a:cs typeface="Andalus" panose="02020603050405020304" pitchFamily="18" charset="-78"/>
        </a:defRPr>
      </a:lvl1pPr>
      <a:lvl2pPr marL="640080" indent="-274320" algn="l" rtl="0" eaLnBrk="1" latinLnBrk="0" hangingPunct="1">
        <a:spcBef>
          <a:spcPts val="300"/>
        </a:spcBef>
        <a:buClr>
          <a:schemeClr val="accent2">
            <a:shade val="75000"/>
          </a:schemeClr>
        </a:buClr>
        <a:buSzPct val="85000"/>
        <a:buFont typeface="Wingdings 2"/>
        <a:buChar char=""/>
        <a:defRPr kumimoji="0" sz="2800" kern="1200">
          <a:solidFill>
            <a:schemeClr val="tx2"/>
          </a:solidFill>
          <a:effectLst>
            <a:outerShdw blurRad="38100" dist="38100" dir="2700000" algn="tl">
              <a:srgbClr val="000000">
                <a:alpha val="43137"/>
              </a:srgbClr>
            </a:outerShdw>
          </a:effectLst>
          <a:latin typeface="Andalus" panose="02020603050405020304" pitchFamily="18" charset="-78"/>
          <a:ea typeface="+mn-ea"/>
          <a:cs typeface="Andalus" panose="02020603050405020304" pitchFamily="18" charset="-78"/>
        </a:defRPr>
      </a:lvl2pPr>
      <a:lvl3pPr marL="1005840" indent="-228600" algn="l" rtl="0" eaLnBrk="1" latinLnBrk="0" hangingPunct="1">
        <a:spcBef>
          <a:spcPts val="300"/>
        </a:spcBef>
        <a:buClr>
          <a:schemeClr val="accent2">
            <a:shade val="50000"/>
          </a:schemeClr>
        </a:buClr>
        <a:buSzPct val="85000"/>
        <a:buFont typeface="Wingdings 2"/>
        <a:buChar char=""/>
        <a:defRPr kumimoji="0" sz="2400" kern="1200">
          <a:solidFill>
            <a:schemeClr val="tx1"/>
          </a:solidFill>
          <a:effectLst>
            <a:outerShdw blurRad="38100" dist="38100" dir="2700000" algn="tl">
              <a:srgbClr val="000000">
                <a:alpha val="43137"/>
              </a:srgbClr>
            </a:outerShdw>
          </a:effectLst>
          <a:latin typeface="Andalus" panose="02020603050405020304" pitchFamily="18" charset="-78"/>
          <a:ea typeface="+mn-ea"/>
          <a:cs typeface="Andalus" panose="02020603050405020304" pitchFamily="18" charset="-78"/>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2000" kern="1200">
          <a:solidFill>
            <a:schemeClr val="tx1"/>
          </a:solidFill>
          <a:effectLst>
            <a:outerShdw blurRad="38100" dist="38100" dir="2700000" algn="tl">
              <a:srgbClr val="000000">
                <a:alpha val="43137"/>
              </a:srgbClr>
            </a:outerShdw>
          </a:effectLst>
          <a:latin typeface="Andalus" panose="02020603050405020304" pitchFamily="18" charset="-78"/>
          <a:ea typeface="+mn-ea"/>
          <a:cs typeface="Andalus" panose="02020603050405020304" pitchFamily="18" charset="-78"/>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800" kern="1200">
          <a:solidFill>
            <a:schemeClr val="tx1"/>
          </a:solidFill>
          <a:effectLst>
            <a:outerShdw blurRad="38100" dist="38100" dir="2700000" algn="tl">
              <a:srgbClr val="000000">
                <a:alpha val="43137"/>
              </a:srgbClr>
            </a:outerShdw>
          </a:effectLst>
          <a:latin typeface="Andalus" panose="02020603050405020304" pitchFamily="18" charset="-78"/>
          <a:ea typeface="+mn-ea"/>
          <a:cs typeface="Andalus" panose="02020603050405020304" pitchFamily="18" charset="-78"/>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 name="Rectangle 9"/>
          <p:cNvSpPr/>
          <p:nvPr/>
        </p:nvSpPr>
        <p:spPr>
          <a:xfrm>
            <a:off x="0" y="220663"/>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a:solidFill>
                <a:prstClr val="white"/>
              </a:solidFill>
            </a:endParaRPr>
          </a:p>
        </p:txBody>
      </p:sp>
      <p:sp>
        <p:nvSpPr>
          <p:cNvPr id="2" name="Title Placeholder 1"/>
          <p:cNvSpPr>
            <a:spLocks noGrp="1"/>
          </p:cNvSpPr>
          <p:nvPr>
            <p:ph type="title"/>
          </p:nvPr>
        </p:nvSpPr>
        <p:spPr>
          <a:xfrm>
            <a:off x="228600" y="381000"/>
            <a:ext cx="7696200" cy="9906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1028" name="Text Placeholder 2"/>
          <p:cNvSpPr>
            <a:spLocks noGrp="1"/>
          </p:cNvSpPr>
          <p:nvPr>
            <p:ph type="body" idx="1"/>
          </p:nvPr>
        </p:nvSpPr>
        <p:spPr bwMode="auto">
          <a:xfrm>
            <a:off x="228600" y="1447800"/>
            <a:ext cx="8763000"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7" name="Rectangle 6"/>
          <p:cNvSpPr/>
          <p:nvPr/>
        </p:nvSpPr>
        <p:spPr>
          <a:xfrm>
            <a:off x="0" y="0"/>
            <a:ext cx="9144000" cy="3651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a:solidFill>
                <a:prstClr val="white"/>
              </a:solidFill>
            </a:endParaRPr>
          </a:p>
        </p:txBody>
      </p:sp>
      <p:sp>
        <p:nvSpPr>
          <p:cNvPr id="4" name="Date Placeholder 3"/>
          <p:cNvSpPr>
            <a:spLocks noGrp="1"/>
          </p:cNvSpPr>
          <p:nvPr>
            <p:ph type="dt" sz="half" idx="2"/>
          </p:nvPr>
        </p:nvSpPr>
        <p:spPr>
          <a:xfrm>
            <a:off x="457200" y="19050"/>
            <a:ext cx="3429000" cy="328613"/>
          </a:xfrm>
          <a:prstGeom prst="rect">
            <a:avLst/>
          </a:prstGeom>
        </p:spPr>
        <p:txBody>
          <a:bodyPr vert="horz" lIns="91440" tIns="45720" rIns="91440" bIns="45720" rtlCol="0" anchor="ctr"/>
          <a:lstStyle>
            <a:lvl1pPr algn="l">
              <a:defRPr sz="1200">
                <a:solidFill>
                  <a:srgbClr val="FFFFFF"/>
                </a:solidFill>
                <a:latin typeface="Arial" charset="0"/>
              </a:defRPr>
            </a:lvl1pPr>
          </a:lstStyle>
          <a:p>
            <a:pPr eaLnBrk="0" fontAlgn="base" hangingPunct="0">
              <a:spcBef>
                <a:spcPct val="0"/>
              </a:spcBef>
              <a:spcAft>
                <a:spcPct val="0"/>
              </a:spcAft>
              <a:defRPr/>
            </a:pPr>
            <a:endParaRPr lang="en-US"/>
          </a:p>
        </p:txBody>
      </p:sp>
      <p:sp>
        <p:nvSpPr>
          <p:cNvPr id="5" name="Footer Placeholder 4"/>
          <p:cNvSpPr>
            <a:spLocks noGrp="1"/>
          </p:cNvSpPr>
          <p:nvPr>
            <p:ph type="ftr" sz="quarter" idx="3"/>
          </p:nvPr>
        </p:nvSpPr>
        <p:spPr>
          <a:xfrm>
            <a:off x="4419600" y="19050"/>
            <a:ext cx="3810000" cy="328613"/>
          </a:xfrm>
          <a:prstGeom prst="rect">
            <a:avLst/>
          </a:prstGeom>
        </p:spPr>
        <p:txBody>
          <a:bodyPr vert="horz" lIns="91440" tIns="45720" rIns="91440" bIns="45720" rtlCol="0" anchor="ctr"/>
          <a:lstStyle>
            <a:lvl1pPr algn="r">
              <a:defRPr sz="1200">
                <a:solidFill>
                  <a:srgbClr val="FFFFFF"/>
                </a:solidFill>
                <a:latin typeface="Arial" charset="0"/>
              </a:defRPr>
            </a:lvl1pPr>
          </a:lstStyle>
          <a:p>
            <a:pPr eaLnBrk="0" fontAlgn="base" hangingPunct="0">
              <a:spcBef>
                <a:spcPct val="0"/>
              </a:spcBef>
              <a:spcAft>
                <a:spcPct val="0"/>
              </a:spcAft>
              <a:defRPr/>
            </a:pPr>
            <a:endParaRPr lang="en-US"/>
          </a:p>
        </p:txBody>
      </p:sp>
      <p:sp>
        <p:nvSpPr>
          <p:cNvPr id="6" name="Slide Number Placeholder 5"/>
          <p:cNvSpPr>
            <a:spLocks noGrp="1"/>
          </p:cNvSpPr>
          <p:nvPr>
            <p:ph type="sldNum" sz="quarter" idx="4"/>
          </p:nvPr>
        </p:nvSpPr>
        <p:spPr>
          <a:xfrm>
            <a:off x="8686800" y="19050"/>
            <a:ext cx="457200" cy="328613"/>
          </a:xfrm>
          <a:prstGeom prst="rect">
            <a:avLst/>
          </a:prstGeom>
        </p:spPr>
        <p:txBody>
          <a:bodyPr vert="horz" wrap="square" lIns="91440" tIns="45720" rIns="91440" bIns="45720" numCol="1" anchor="ctr" anchorCtr="0" compatLnSpc="1">
            <a:prstTxWarp prst="textNoShape">
              <a:avLst/>
            </a:prstTxWarp>
          </a:bodyPr>
          <a:lstStyle>
            <a:lvl1pPr algn="r">
              <a:defRPr sz="1400" b="1">
                <a:solidFill>
                  <a:srgbClr val="FFFFFF"/>
                </a:solidFill>
              </a:defRPr>
            </a:lvl1pPr>
          </a:lstStyle>
          <a:p>
            <a:pPr eaLnBrk="0" fontAlgn="base" hangingPunct="0">
              <a:spcBef>
                <a:spcPct val="0"/>
              </a:spcBef>
              <a:spcAft>
                <a:spcPct val="0"/>
              </a:spcAft>
            </a:pPr>
            <a:fld id="{95C5F70F-3F4D-4FA9-9102-4C2184F168DF}" type="slidenum">
              <a:rPr lang="en-US" altLang="en-US" smtClean="0"/>
              <a:pPr eaLnBrk="0" fontAlgn="base" hangingPunct="0">
                <a:spcBef>
                  <a:spcPct val="0"/>
                </a:spcBef>
                <a:spcAft>
                  <a:spcPct val="0"/>
                </a:spcAft>
              </a:pPr>
              <a:t>‹#›</a:t>
            </a:fld>
            <a:endParaRPr lang="en-US" altLang="en-US" smtClean="0"/>
          </a:p>
        </p:txBody>
      </p:sp>
    </p:spTree>
    <p:extLst>
      <p:ext uri="{BB962C8B-B14F-4D97-AF65-F5344CB8AC3E}">
        <p14:creationId xmlns:p14="http://schemas.microsoft.com/office/powerpoint/2010/main" val="3990295825"/>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Lst>
  <p:timing>
    <p:tnLst>
      <p:par>
        <p:cTn id="1" dur="indefinite" restart="never" nodeType="tmRoot"/>
      </p:par>
    </p:tnLst>
  </p:timing>
  <p:hf sldNum="0" hdr="0"/>
  <p:txStyles>
    <p:titleStyle>
      <a:lvl1pPr algn="l" rtl="0" eaLnBrk="0" fontAlgn="base" hangingPunct="0">
        <a:spcBef>
          <a:spcPct val="0"/>
        </a:spcBef>
        <a:spcAft>
          <a:spcPct val="0"/>
        </a:spcAft>
        <a:defRPr sz="4000" kern="1200" spc="-1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Arial" charset="0"/>
        </a:defRPr>
      </a:lvl2pPr>
      <a:lvl3pPr algn="l" rtl="0" eaLnBrk="0" fontAlgn="base" hangingPunct="0">
        <a:spcBef>
          <a:spcPct val="0"/>
        </a:spcBef>
        <a:spcAft>
          <a:spcPct val="0"/>
        </a:spcAft>
        <a:defRPr sz="4000">
          <a:solidFill>
            <a:schemeClr val="tx2"/>
          </a:solidFill>
          <a:latin typeface="Arial" charset="0"/>
        </a:defRPr>
      </a:lvl3pPr>
      <a:lvl4pPr algn="l" rtl="0" eaLnBrk="0" fontAlgn="base" hangingPunct="0">
        <a:spcBef>
          <a:spcPct val="0"/>
        </a:spcBef>
        <a:spcAft>
          <a:spcPct val="0"/>
        </a:spcAft>
        <a:defRPr sz="4000">
          <a:solidFill>
            <a:schemeClr val="tx2"/>
          </a:solidFill>
          <a:latin typeface="Arial" charset="0"/>
        </a:defRPr>
      </a:lvl4pPr>
      <a:lvl5pPr algn="l" rtl="0" eaLnBrk="0" fontAlgn="base" hangingPunct="0">
        <a:spcBef>
          <a:spcPct val="0"/>
        </a:spcBef>
        <a:spcAft>
          <a:spcPct val="0"/>
        </a:spcAft>
        <a:defRPr sz="4000">
          <a:solidFill>
            <a:schemeClr val="tx2"/>
          </a:solidFill>
          <a:latin typeface="Arial" charset="0"/>
        </a:defRPr>
      </a:lvl5pPr>
      <a:lvl6pPr marL="457200" algn="l" rtl="0" fontAlgn="base">
        <a:spcBef>
          <a:spcPct val="0"/>
        </a:spcBef>
        <a:spcAft>
          <a:spcPct val="0"/>
        </a:spcAft>
        <a:defRPr sz="4000">
          <a:solidFill>
            <a:schemeClr val="tx2"/>
          </a:solidFill>
          <a:latin typeface="Arial" charset="0"/>
        </a:defRPr>
      </a:lvl6pPr>
      <a:lvl7pPr marL="914400" algn="l" rtl="0" fontAlgn="base">
        <a:spcBef>
          <a:spcPct val="0"/>
        </a:spcBef>
        <a:spcAft>
          <a:spcPct val="0"/>
        </a:spcAft>
        <a:defRPr sz="4000">
          <a:solidFill>
            <a:schemeClr val="tx2"/>
          </a:solidFill>
          <a:latin typeface="Arial" charset="0"/>
        </a:defRPr>
      </a:lvl7pPr>
      <a:lvl8pPr marL="1371600" algn="l" rtl="0" fontAlgn="base">
        <a:spcBef>
          <a:spcPct val="0"/>
        </a:spcBef>
        <a:spcAft>
          <a:spcPct val="0"/>
        </a:spcAft>
        <a:defRPr sz="4000">
          <a:solidFill>
            <a:schemeClr val="tx2"/>
          </a:solidFill>
          <a:latin typeface="Arial" charset="0"/>
        </a:defRPr>
      </a:lvl8pPr>
      <a:lvl9pPr marL="1828800" algn="l" rtl="0" fontAlgn="base">
        <a:spcBef>
          <a:spcPct val="0"/>
        </a:spcBef>
        <a:spcAft>
          <a:spcPct val="0"/>
        </a:spcAft>
        <a:defRPr sz="4000">
          <a:solidFill>
            <a:schemeClr val="tx2"/>
          </a:solidFill>
          <a:latin typeface="Arial" charset="0"/>
        </a:defRPr>
      </a:lvl9pPr>
    </p:titleStyle>
    <p:bodyStyle>
      <a:lvl1pPr marL="182563" indent="-182563" algn="l" rtl="0" eaLnBrk="0" fontAlgn="base" hangingPunct="0">
        <a:spcBef>
          <a:spcPct val="20000"/>
        </a:spcBef>
        <a:spcAft>
          <a:spcPct val="0"/>
        </a:spcAft>
        <a:buClr>
          <a:schemeClr val="accent1"/>
        </a:buClr>
        <a:buSzPct val="85000"/>
        <a:buFont typeface="Arial" charset="0"/>
        <a:buChar char="•"/>
        <a:defRPr sz="3600" kern="1200">
          <a:solidFill>
            <a:schemeClr val="tx1"/>
          </a:solidFill>
          <a:latin typeface="+mn-lt"/>
          <a:ea typeface="+mn-ea"/>
          <a:cs typeface="+mn-cs"/>
        </a:defRPr>
      </a:lvl1pPr>
      <a:lvl2pPr marL="457200" indent="-182563" algn="l" rtl="0" eaLnBrk="0" fontAlgn="base" hangingPunct="0">
        <a:spcBef>
          <a:spcPct val="20000"/>
        </a:spcBef>
        <a:spcAft>
          <a:spcPct val="0"/>
        </a:spcAft>
        <a:buClr>
          <a:schemeClr val="accent1"/>
        </a:buClr>
        <a:buSzPct val="85000"/>
        <a:buFont typeface="Arial" charset="0"/>
        <a:buChar char="•"/>
        <a:defRPr sz="3200" kern="1200">
          <a:solidFill>
            <a:schemeClr val="tx1"/>
          </a:solidFill>
          <a:latin typeface="+mn-lt"/>
          <a:ea typeface="+mn-ea"/>
          <a:cs typeface="+mn-cs"/>
        </a:defRPr>
      </a:lvl2pPr>
      <a:lvl3pPr marL="730250" indent="-182563" algn="l" rtl="0" eaLnBrk="0" fontAlgn="base" hangingPunct="0">
        <a:spcBef>
          <a:spcPct val="20000"/>
        </a:spcBef>
        <a:spcAft>
          <a:spcPct val="0"/>
        </a:spcAft>
        <a:buClr>
          <a:schemeClr val="accent1"/>
        </a:buClr>
        <a:buSzPct val="90000"/>
        <a:buFont typeface="Arial" charset="0"/>
        <a:buChar char="•"/>
        <a:defRPr sz="2800" kern="1200">
          <a:solidFill>
            <a:schemeClr val="tx1"/>
          </a:solidFill>
          <a:latin typeface="+mn-lt"/>
          <a:ea typeface="+mn-ea"/>
          <a:cs typeface="+mn-cs"/>
        </a:defRPr>
      </a:lvl3pPr>
      <a:lvl4pPr marL="1004888" indent="-182563" algn="l" rtl="0" eaLnBrk="0" fontAlgn="base" hangingPunct="0">
        <a:spcBef>
          <a:spcPct val="20000"/>
        </a:spcBef>
        <a:spcAft>
          <a:spcPct val="0"/>
        </a:spcAft>
        <a:buClr>
          <a:schemeClr val="accent1"/>
        </a:buClr>
        <a:buFont typeface="Arial" charset="0"/>
        <a:buChar char="•"/>
        <a:defRPr sz="2400" kern="1200">
          <a:solidFill>
            <a:schemeClr val="tx1"/>
          </a:solidFill>
          <a:latin typeface="+mn-lt"/>
          <a:ea typeface="+mn-ea"/>
          <a:cs typeface="+mn-cs"/>
        </a:defRPr>
      </a:lvl4pPr>
      <a:lvl5pPr marL="1187450" indent="-136525" algn="l" rtl="0" eaLnBrk="0" fontAlgn="base" hangingPunct="0">
        <a:spcBef>
          <a:spcPct val="20000"/>
        </a:spcBef>
        <a:spcAft>
          <a:spcPct val="0"/>
        </a:spcAft>
        <a:buClr>
          <a:schemeClr val="accent1"/>
        </a:buClr>
        <a:buSzPct val="100000"/>
        <a:buFont typeface="Arial" charset="0"/>
        <a:buChar char="•"/>
        <a:defRPr sz="2000" kern="120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4"/>
          <p:cNvGrpSpPr>
            <a:grpSpLocks/>
          </p:cNvGrpSpPr>
          <p:nvPr/>
        </p:nvGrpSpPr>
        <p:grpSpPr bwMode="auto">
          <a:xfrm>
            <a:off x="0" y="0"/>
            <a:ext cx="9144000" cy="546100"/>
            <a:chOff x="0" y="0"/>
            <a:chExt cx="5760" cy="344"/>
          </a:xfrm>
        </p:grpSpPr>
        <p:sp>
          <p:nvSpPr>
            <p:cNvPr id="1029" name="Rectangle 5"/>
            <p:cNvSpPr>
              <a:spLocks noChangeArrowheads="1"/>
            </p:cNvSpPr>
            <p:nvPr/>
          </p:nvSpPr>
          <p:spPr bwMode="auto">
            <a:xfrm>
              <a:off x="0" y="0"/>
              <a:ext cx="180" cy="336"/>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fontAlgn="base">
                <a:spcBef>
                  <a:spcPct val="0"/>
                </a:spcBef>
                <a:spcAft>
                  <a:spcPct val="0"/>
                </a:spcAft>
                <a:defRPr/>
              </a:pPr>
              <a:endParaRPr lang="en-US" altLang="en-US" sz="2400" smtClean="0">
                <a:solidFill>
                  <a:srgbClr val="000000"/>
                </a:solidFill>
                <a:latin typeface="Times New Roman" pitchFamily="18" charset="0"/>
              </a:endParaRPr>
            </a:p>
          </p:txBody>
        </p:sp>
        <p:sp>
          <p:nvSpPr>
            <p:cNvPr id="1030" name="Rectangle 6"/>
            <p:cNvSpPr>
              <a:spLocks noChangeArrowheads="1"/>
            </p:cNvSpPr>
            <p:nvPr/>
          </p:nvSpPr>
          <p:spPr bwMode="auto">
            <a:xfrm>
              <a:off x="260" y="85"/>
              <a:ext cx="5500" cy="173"/>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defRPr/>
              </a:pPr>
              <a:endParaRPr lang="en-US" altLang="en-US" sz="2400" smtClean="0">
                <a:solidFill>
                  <a:srgbClr val="000000"/>
                </a:solidFill>
                <a:latin typeface="Times New Roman" pitchFamily="18" charset="0"/>
              </a:endParaRPr>
            </a:p>
          </p:txBody>
        </p:sp>
        <p:sp>
          <p:nvSpPr>
            <p:cNvPr id="1031" name="Rectangle 7"/>
            <p:cNvSpPr>
              <a:spLocks noChangeArrowheads="1"/>
            </p:cNvSpPr>
            <p:nvPr/>
          </p:nvSpPr>
          <p:spPr bwMode="auto">
            <a:xfrm>
              <a:off x="258" y="85"/>
              <a:ext cx="87" cy="89"/>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defRPr/>
              </a:pPr>
              <a:endParaRPr lang="en-US" altLang="en-US" smtClean="0">
                <a:solidFill>
                  <a:srgbClr val="666699"/>
                </a:solidFill>
              </a:endParaRPr>
            </a:p>
          </p:txBody>
        </p:sp>
        <p:sp>
          <p:nvSpPr>
            <p:cNvPr id="1032" name="Rectangle 8"/>
            <p:cNvSpPr>
              <a:spLocks noChangeArrowheads="1"/>
            </p:cNvSpPr>
            <p:nvPr/>
          </p:nvSpPr>
          <p:spPr bwMode="auto">
            <a:xfrm>
              <a:off x="345" y="0"/>
              <a:ext cx="88" cy="87"/>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defRPr/>
              </a:pPr>
              <a:endParaRPr lang="en-US" altLang="en-US" smtClean="0">
                <a:solidFill>
                  <a:srgbClr val="666699"/>
                </a:solidFill>
              </a:endParaRPr>
            </a:p>
          </p:txBody>
        </p:sp>
        <p:sp>
          <p:nvSpPr>
            <p:cNvPr id="1033" name="Rectangle 9"/>
            <p:cNvSpPr>
              <a:spLocks noChangeArrowheads="1"/>
            </p:cNvSpPr>
            <p:nvPr/>
          </p:nvSpPr>
          <p:spPr bwMode="auto">
            <a:xfrm>
              <a:off x="345" y="85"/>
              <a:ext cx="88" cy="8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defRPr/>
              </a:pPr>
              <a:endParaRPr lang="en-US" altLang="en-US" smtClean="0">
                <a:solidFill>
                  <a:srgbClr val="9999CC"/>
                </a:solidFill>
              </a:endParaRPr>
            </a:p>
          </p:txBody>
        </p:sp>
        <p:sp>
          <p:nvSpPr>
            <p:cNvPr id="1034" name="Rectangle 10"/>
            <p:cNvSpPr>
              <a:spLocks noChangeArrowheads="1"/>
            </p:cNvSpPr>
            <p:nvPr/>
          </p:nvSpPr>
          <p:spPr bwMode="auto">
            <a:xfrm>
              <a:off x="173" y="173"/>
              <a:ext cx="86" cy="87"/>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defRPr/>
              </a:pPr>
              <a:endParaRPr lang="en-US" altLang="en-US" smtClean="0">
                <a:solidFill>
                  <a:srgbClr val="666699"/>
                </a:solidFill>
              </a:endParaRPr>
            </a:p>
          </p:txBody>
        </p:sp>
        <p:sp>
          <p:nvSpPr>
            <p:cNvPr id="1035" name="Rectangle 11"/>
            <p:cNvSpPr>
              <a:spLocks noChangeArrowheads="1"/>
            </p:cNvSpPr>
            <p:nvPr/>
          </p:nvSpPr>
          <p:spPr bwMode="auto">
            <a:xfrm>
              <a:off x="83" y="86"/>
              <a:ext cx="89" cy="87"/>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defRPr/>
              </a:pPr>
              <a:endParaRPr lang="en-US" altLang="en-US" sz="2400" smtClean="0">
                <a:solidFill>
                  <a:srgbClr val="000000"/>
                </a:solidFill>
                <a:latin typeface="Times New Roman" pitchFamily="18" charset="0"/>
              </a:endParaRPr>
            </a:p>
          </p:txBody>
        </p:sp>
        <p:sp>
          <p:nvSpPr>
            <p:cNvPr id="1036" name="Rectangle 12"/>
            <p:cNvSpPr>
              <a:spLocks noChangeArrowheads="1"/>
            </p:cNvSpPr>
            <p:nvPr/>
          </p:nvSpPr>
          <p:spPr bwMode="auto">
            <a:xfrm>
              <a:off x="258" y="171"/>
              <a:ext cx="87" cy="8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defRPr/>
              </a:pPr>
              <a:endParaRPr lang="en-US" altLang="en-US" smtClean="0">
                <a:solidFill>
                  <a:srgbClr val="9999CC"/>
                </a:solidFill>
              </a:endParaRPr>
            </a:p>
          </p:txBody>
        </p:sp>
        <p:sp>
          <p:nvSpPr>
            <p:cNvPr id="1037" name="Rectangle 13"/>
            <p:cNvSpPr>
              <a:spLocks noChangeArrowheads="1"/>
            </p:cNvSpPr>
            <p:nvPr/>
          </p:nvSpPr>
          <p:spPr bwMode="auto">
            <a:xfrm>
              <a:off x="173" y="258"/>
              <a:ext cx="86" cy="8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defRPr/>
              </a:pPr>
              <a:endParaRPr lang="en-US" altLang="en-US" smtClean="0">
                <a:solidFill>
                  <a:srgbClr val="9999CC"/>
                </a:solidFill>
              </a:endParaRPr>
            </a:p>
          </p:txBody>
        </p:sp>
      </p:grpSp>
      <p:sp>
        <p:nvSpPr>
          <p:cNvPr id="1027" name="Rectangle 14"/>
          <p:cNvSpPr>
            <a:spLocks noGrp="1" noChangeArrowheads="1"/>
          </p:cNvSpPr>
          <p:nvPr>
            <p:ph type="title"/>
          </p:nvPr>
        </p:nvSpPr>
        <p:spPr bwMode="auto">
          <a:xfrm>
            <a:off x="533400" y="457200"/>
            <a:ext cx="82296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8" name="Rectangle 15"/>
          <p:cNvSpPr>
            <a:spLocks noGrp="1" noChangeArrowheads="1"/>
          </p:cNvSpPr>
          <p:nvPr>
            <p:ph type="body" idx="1"/>
          </p:nvPr>
        </p:nvSpPr>
        <p:spPr bwMode="auto">
          <a:xfrm>
            <a:off x="228600" y="1371600"/>
            <a:ext cx="8915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38" name="Rectangle 14"/>
          <p:cNvSpPr>
            <a:spLocks noGrp="1" noChangeArrowheads="1"/>
          </p:cNvSpPr>
          <p:nvPr>
            <p:ph type="sldNum" sz="quarter" idx="4"/>
          </p:nvPr>
        </p:nvSpPr>
        <p:spPr bwMode="auto">
          <a:xfrm>
            <a:off x="8763000" y="6477000"/>
            <a:ext cx="3810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eaLnBrk="0" fontAlgn="base" hangingPunct="0">
              <a:spcBef>
                <a:spcPct val="0"/>
              </a:spcBef>
              <a:spcAft>
                <a:spcPct val="0"/>
              </a:spcAft>
              <a:defRPr/>
            </a:pPr>
            <a:fld id="{ED81CC8E-D2CB-43AD-86E7-3A861B9FD418}" type="slidenum">
              <a:rPr lang="en-US" altLang="en-US">
                <a:solidFill>
                  <a:srgbClr val="000000"/>
                </a:solidFill>
              </a:rPr>
              <a:pPr eaLnBrk="0" fontAlgn="base" hangingPunct="0">
                <a:spcBef>
                  <a:spcPct val="0"/>
                </a:spcBef>
                <a:spcAft>
                  <a:spcPct val="0"/>
                </a:spcAft>
                <a:defRPr/>
              </a:pPr>
              <a:t>‹#›</a:t>
            </a:fld>
            <a:endParaRPr lang="en-US" altLang="en-US">
              <a:solidFill>
                <a:srgbClr val="000000"/>
              </a:solidFill>
            </a:endParaRPr>
          </a:p>
        </p:txBody>
      </p:sp>
    </p:spTree>
    <p:extLst>
      <p:ext uri="{BB962C8B-B14F-4D97-AF65-F5344CB8AC3E}">
        <p14:creationId xmlns:p14="http://schemas.microsoft.com/office/powerpoint/2010/main" val="886300110"/>
      </p:ext>
    </p:extLst>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Lst>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bg2"/>
          </a:solidFill>
          <a:latin typeface="+mj-lt"/>
          <a:ea typeface="+mj-ea"/>
          <a:cs typeface="+mj-cs"/>
        </a:defRPr>
      </a:lvl1pPr>
      <a:lvl2pPr algn="ctr" rtl="0" eaLnBrk="0" fontAlgn="base" hangingPunct="0">
        <a:spcBef>
          <a:spcPct val="0"/>
        </a:spcBef>
        <a:spcAft>
          <a:spcPct val="0"/>
        </a:spcAft>
        <a:defRPr sz="4400">
          <a:solidFill>
            <a:schemeClr val="bg2"/>
          </a:solidFill>
          <a:latin typeface="Arial" charset="0"/>
        </a:defRPr>
      </a:lvl2pPr>
      <a:lvl3pPr algn="ctr" rtl="0" eaLnBrk="0" fontAlgn="base" hangingPunct="0">
        <a:spcBef>
          <a:spcPct val="0"/>
        </a:spcBef>
        <a:spcAft>
          <a:spcPct val="0"/>
        </a:spcAft>
        <a:defRPr sz="4400">
          <a:solidFill>
            <a:schemeClr val="bg2"/>
          </a:solidFill>
          <a:latin typeface="Arial" charset="0"/>
        </a:defRPr>
      </a:lvl3pPr>
      <a:lvl4pPr algn="ctr" rtl="0" eaLnBrk="0" fontAlgn="base" hangingPunct="0">
        <a:spcBef>
          <a:spcPct val="0"/>
        </a:spcBef>
        <a:spcAft>
          <a:spcPct val="0"/>
        </a:spcAft>
        <a:defRPr sz="4400">
          <a:solidFill>
            <a:schemeClr val="bg2"/>
          </a:solidFill>
          <a:latin typeface="Arial" charset="0"/>
        </a:defRPr>
      </a:lvl4pPr>
      <a:lvl5pPr algn="ctr" rtl="0" eaLnBrk="0" fontAlgn="base" hangingPunct="0">
        <a:spcBef>
          <a:spcPct val="0"/>
        </a:spcBef>
        <a:spcAft>
          <a:spcPct val="0"/>
        </a:spcAft>
        <a:defRPr sz="4400">
          <a:solidFill>
            <a:schemeClr val="bg2"/>
          </a:solidFill>
          <a:latin typeface="Arial" charset="0"/>
        </a:defRPr>
      </a:lvl5pPr>
      <a:lvl6pPr marL="457200" algn="ctr" rtl="0" fontAlgn="base">
        <a:spcBef>
          <a:spcPct val="0"/>
        </a:spcBef>
        <a:spcAft>
          <a:spcPct val="0"/>
        </a:spcAft>
        <a:defRPr sz="4400">
          <a:solidFill>
            <a:schemeClr val="bg2"/>
          </a:solidFill>
          <a:latin typeface="Arial" charset="0"/>
        </a:defRPr>
      </a:lvl6pPr>
      <a:lvl7pPr marL="914400" algn="ctr" rtl="0" fontAlgn="base">
        <a:spcBef>
          <a:spcPct val="0"/>
        </a:spcBef>
        <a:spcAft>
          <a:spcPct val="0"/>
        </a:spcAft>
        <a:defRPr sz="4400">
          <a:solidFill>
            <a:schemeClr val="bg2"/>
          </a:solidFill>
          <a:latin typeface="Arial" charset="0"/>
        </a:defRPr>
      </a:lvl7pPr>
      <a:lvl8pPr marL="1371600" algn="ctr" rtl="0" fontAlgn="base">
        <a:spcBef>
          <a:spcPct val="0"/>
        </a:spcBef>
        <a:spcAft>
          <a:spcPct val="0"/>
        </a:spcAft>
        <a:defRPr sz="4400">
          <a:solidFill>
            <a:schemeClr val="bg2"/>
          </a:solidFill>
          <a:latin typeface="Arial" charset="0"/>
        </a:defRPr>
      </a:lvl8pPr>
      <a:lvl9pPr marL="1828800" algn="ctr" rtl="0" fontAlgn="base">
        <a:spcBef>
          <a:spcPct val="0"/>
        </a:spcBef>
        <a:spcAft>
          <a:spcPct val="0"/>
        </a:spcAft>
        <a:defRPr sz="4400">
          <a:solidFill>
            <a:schemeClr val="bg2"/>
          </a:solidFill>
          <a:latin typeface="Arial" charset="0"/>
        </a:defRPr>
      </a:lvl9pPr>
    </p:titleStyle>
    <p:bodyStyle>
      <a:lvl1pPr marL="342900" indent="-342900" algn="l" rtl="0" eaLnBrk="0" fontAlgn="base" hangingPunct="0">
        <a:spcBef>
          <a:spcPct val="20000"/>
        </a:spcBef>
        <a:spcAft>
          <a:spcPct val="0"/>
        </a:spcAft>
        <a:buClr>
          <a:schemeClr val="bg2"/>
        </a:buClr>
        <a:buSzPct val="75000"/>
        <a:buFont typeface="Wingdings" pitchFamily="2" charset="2"/>
        <a:buChar char="n"/>
        <a:defRPr sz="3200">
          <a:solidFill>
            <a:schemeClr val="tx1"/>
          </a:solidFill>
          <a:latin typeface="+mn-lt"/>
          <a:ea typeface="+mn-ea"/>
          <a:cs typeface="+mn-cs"/>
        </a:defRPr>
      </a:lvl1pPr>
      <a:lvl2pPr marL="803275" indent="-346075" algn="l" rtl="0" eaLnBrk="0" fontAlgn="base" hangingPunct="0">
        <a:spcBef>
          <a:spcPct val="20000"/>
        </a:spcBef>
        <a:spcAft>
          <a:spcPct val="0"/>
        </a:spcAft>
        <a:buClr>
          <a:schemeClr val="accent2"/>
        </a:buClr>
        <a:buSzPct val="80000"/>
        <a:buFont typeface="Wingdings" pitchFamily="2" charset="2"/>
        <a:buChar char="¨"/>
        <a:defRPr sz="2800">
          <a:solidFill>
            <a:schemeClr val="tx1"/>
          </a:solidFill>
          <a:latin typeface="+mn-lt"/>
        </a:defRPr>
      </a:lvl2pPr>
      <a:lvl3pPr marL="1146175" indent="-228600" algn="l" rtl="0" eaLnBrk="0" fontAlgn="base" hangingPunct="0">
        <a:spcBef>
          <a:spcPct val="20000"/>
        </a:spcBef>
        <a:spcAft>
          <a:spcPct val="0"/>
        </a:spcAft>
        <a:buClr>
          <a:schemeClr val="bg2"/>
        </a:buClr>
        <a:buSzPct val="65000"/>
        <a:buFont typeface="Wingdings"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itchFamily="2" charset="2"/>
        <a:buChar char="¨"/>
        <a:defRPr sz="2000">
          <a:solidFill>
            <a:schemeClr val="tx1"/>
          </a:solidFill>
          <a:latin typeface="+mn-lt"/>
        </a:defRPr>
      </a:lvl4pPr>
      <a:lvl5pPr marL="2057400" indent="-228600" algn="l" rtl="0" eaLnBrk="0" fontAlgn="base" hangingPunct="0">
        <a:spcBef>
          <a:spcPct val="20000"/>
        </a:spcBef>
        <a:spcAft>
          <a:spcPct val="0"/>
        </a:spcAft>
        <a:buClr>
          <a:schemeClr val="bg2"/>
        </a:buClr>
        <a:buFont typeface="Wingdings" pitchFamily="2" charset="2"/>
        <a:buChar char="§"/>
        <a:defRPr sz="2000">
          <a:solidFill>
            <a:schemeClr val="tx1"/>
          </a:solidFill>
          <a:latin typeface="+mn-lt"/>
        </a:defRPr>
      </a:lvl5pPr>
      <a:lvl6pPr marL="25146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8.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6.xml.rels><?xml version="1.0" encoding="UTF-8" standalone="yes"?>
<Relationships xmlns="http://schemas.openxmlformats.org/package/2006/relationships"><Relationship Id="rId2" Type="http://schemas.openxmlformats.org/officeDocument/2006/relationships/hyperlink" Target="http://catholic-resources.org/Lectionary/"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catholic-resources.org/Lectionary"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4.xml"/><Relationship Id="rId1" Type="http://schemas.openxmlformats.org/officeDocument/2006/relationships/themeOverride" Target="../theme/themeOverride3.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24.xml"/><Relationship Id="rId1" Type="http://schemas.openxmlformats.org/officeDocument/2006/relationships/themeOverride" Target="../theme/themeOverride4.xml"/><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4.xml"/><Relationship Id="rId1" Type="http://schemas.openxmlformats.org/officeDocument/2006/relationships/themeOverride" Target="../theme/themeOverride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hemeOverride" Target="../theme/themeOverride6.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hemeOverride" Target="../theme/themeOverride7.xml"/></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13.xml"/><Relationship Id="rId1" Type="http://schemas.openxmlformats.org/officeDocument/2006/relationships/themeOverride" Target="../theme/themeOverride8.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hemeOverride" Target="../theme/themeOverride9.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hemeOverride" Target="../theme/themeOverride10.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hemeOverride" Target="../theme/themeOverride11.xml"/></Relationships>
</file>

<file path=ppt/slides/_rels/slide3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13.xml"/><Relationship Id="rId1" Type="http://schemas.openxmlformats.org/officeDocument/2006/relationships/themeOverride" Target="../theme/themeOverride12.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4.xml"/><Relationship Id="rId1" Type="http://schemas.openxmlformats.org/officeDocument/2006/relationships/themeOverride" Target="../theme/themeOverride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4.xml"/><Relationship Id="rId1" Type="http://schemas.openxmlformats.org/officeDocument/2006/relationships/themeOverride" Target="../theme/themeOverride14.x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24.xml"/><Relationship Id="rId1" Type="http://schemas.openxmlformats.org/officeDocument/2006/relationships/themeOverride" Target="../theme/themeOverride1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24.xml"/><Relationship Id="rId1" Type="http://schemas.openxmlformats.org/officeDocument/2006/relationships/themeOverride" Target="../theme/themeOverride16.xml"/></Relationships>
</file>

<file path=ppt/slides/_rels/slide5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Layout" Target="../slideLayouts/slideLayout2.xml"/><Relationship Id="rId1" Type="http://schemas.openxmlformats.org/officeDocument/2006/relationships/themeOverride" Target="../theme/themeOverride17.xml"/></Relationships>
</file>

<file path=ppt/slides/_rels/slide5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slideLayout" Target="../slideLayouts/slideLayout28.xml"/><Relationship Id="rId1" Type="http://schemas.openxmlformats.org/officeDocument/2006/relationships/themeOverride" Target="../theme/themeOverride18.xml"/><Relationship Id="rId4" Type="http://schemas.openxmlformats.org/officeDocument/2006/relationships/image" Target="../media/image37.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slideLayout" Target="../slideLayouts/slideLayout24.xml"/><Relationship Id="rId1" Type="http://schemas.openxmlformats.org/officeDocument/2006/relationships/themeOverride" Target="../theme/themeOverride19.xml"/></Relationships>
</file>

<file path=ppt/slides/_rels/slide59.xml.rels><?xml version="1.0" encoding="UTF-8" standalone="yes"?>
<Relationships xmlns="http://schemas.openxmlformats.org/package/2006/relationships"><Relationship Id="rId2" Type="http://schemas.openxmlformats.org/officeDocument/2006/relationships/slideLayout" Target="../slideLayouts/slideLayout24.xml"/><Relationship Id="rId1" Type="http://schemas.openxmlformats.org/officeDocument/2006/relationships/themeOverride" Target="../theme/themeOverride20.xml"/></Relationships>
</file>

<file path=ppt/slides/_rels/slide6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slideLayout" Target="../slideLayouts/slideLayout34.xml"/><Relationship Id="rId1" Type="http://schemas.openxmlformats.org/officeDocument/2006/relationships/themeOverride" Target="../theme/themeOverride21.xml"/></Relationships>
</file>

<file path=ppt/slides/_rels/slide61.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4.xml"/></Relationships>
</file>

<file path=ppt/slides/_rels/slide6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31.xml"/></Relationships>
</file>

<file path=ppt/slides/_rels/slide63.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30.xml"/></Relationships>
</file>

<file path=ppt/slides/_rels/slide6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slideLayout" Target="../slideLayouts/slideLayout24.xml"/><Relationship Id="rId1" Type="http://schemas.openxmlformats.org/officeDocument/2006/relationships/themeOverride" Target="../theme/themeOverride2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8.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4.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0.xml.rels><?xml version="1.0" encoding="UTF-8" standalone="yes"?>
<Relationships xmlns="http://schemas.openxmlformats.org/package/2006/relationships"><Relationship Id="rId2" Type="http://schemas.openxmlformats.org/officeDocument/2006/relationships/slideLayout" Target="../slideLayouts/slideLayout24.xml"/><Relationship Id="rId1" Type="http://schemas.openxmlformats.org/officeDocument/2006/relationships/themeOverride" Target="../theme/themeOverride23.xml"/></Relationships>
</file>

<file path=ppt/slides/_rels/slide71.xml.rels><?xml version="1.0" encoding="UTF-8" standalone="yes"?>
<Relationships xmlns="http://schemas.openxmlformats.org/package/2006/relationships"><Relationship Id="rId2" Type="http://schemas.openxmlformats.org/officeDocument/2006/relationships/slideLayout" Target="../slideLayouts/slideLayout24.xml"/><Relationship Id="rId1" Type="http://schemas.openxmlformats.org/officeDocument/2006/relationships/themeOverride" Target="../theme/themeOverride24.xml"/></Relationships>
</file>

<file path=ppt/slides/_rels/slide7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slideLayout" Target="../slideLayouts/slideLayout24.xml"/><Relationship Id="rId1" Type="http://schemas.openxmlformats.org/officeDocument/2006/relationships/themeOverride" Target="../theme/themeOverride25.xml"/></Relationships>
</file>

<file path=ppt/slides/_rels/slide73.xml.rels><?xml version="1.0" encoding="UTF-8" standalone="yes"?>
<Relationships xmlns="http://schemas.openxmlformats.org/package/2006/relationships"><Relationship Id="rId2" Type="http://schemas.openxmlformats.org/officeDocument/2006/relationships/slideLayout" Target="../slideLayouts/slideLayout24.xml"/><Relationship Id="rId1" Type="http://schemas.openxmlformats.org/officeDocument/2006/relationships/themeOverride" Target="../theme/themeOverride2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5.xml.rels><?xml version="1.0" encoding="UTF-8" standalone="yes"?>
<Relationships xmlns="http://schemas.openxmlformats.org/package/2006/relationships"><Relationship Id="rId2" Type="http://schemas.openxmlformats.org/officeDocument/2006/relationships/slideLayout" Target="../slideLayouts/slideLayout24.xml"/><Relationship Id="rId1" Type="http://schemas.openxmlformats.org/officeDocument/2006/relationships/themeOverride" Target="../theme/themeOverride27.xml"/></Relationships>
</file>

<file path=ppt/slides/_rels/slide76.xml.rels><?xml version="1.0" encoding="UTF-8" standalone="yes"?>
<Relationships xmlns="http://schemas.openxmlformats.org/package/2006/relationships"><Relationship Id="rId2" Type="http://schemas.openxmlformats.org/officeDocument/2006/relationships/slideLayout" Target="../slideLayouts/slideLayout24.xml"/><Relationship Id="rId1" Type="http://schemas.openxmlformats.org/officeDocument/2006/relationships/themeOverride" Target="../theme/themeOverride28.xml"/></Relationships>
</file>

<file path=ppt/slides/_rels/slide7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slideLayout" Target="../slideLayouts/slideLayout24.xml"/><Relationship Id="rId1" Type="http://schemas.openxmlformats.org/officeDocument/2006/relationships/themeOverride" Target="../theme/themeOverride29.xml"/></Relationships>
</file>

<file path=ppt/slides/_rels/slide7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slideLayout" Target="../slideLayouts/slideLayout24.xml"/><Relationship Id="rId1" Type="http://schemas.openxmlformats.org/officeDocument/2006/relationships/themeOverride" Target="../theme/themeOverride30.xml"/></Relationships>
</file>

<file path=ppt/slides/_rels/slide7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slideLayout" Target="../slideLayouts/slideLayout24.xml"/><Relationship Id="rId1" Type="http://schemas.openxmlformats.org/officeDocument/2006/relationships/themeOverride" Target="../theme/themeOverride31.xml"/></Relationships>
</file>

<file path=ppt/slides/_rels/slide8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slideLayout" Target="../slideLayouts/slideLayout24.xml"/><Relationship Id="rId1" Type="http://schemas.openxmlformats.org/officeDocument/2006/relationships/themeOverride" Target="../theme/themeOverride32.xml"/></Relationships>
</file>

<file path=ppt/slides/_rels/slide81.xml.rels><?xml version="1.0" encoding="UTF-8" standalone="yes"?>
<Relationships xmlns="http://schemas.openxmlformats.org/package/2006/relationships"><Relationship Id="rId2" Type="http://schemas.openxmlformats.org/officeDocument/2006/relationships/slideLayout" Target="../slideLayouts/slideLayout24.xml"/><Relationship Id="rId1" Type="http://schemas.openxmlformats.org/officeDocument/2006/relationships/themeOverride" Target="../theme/themeOverride33.xml"/></Relationships>
</file>

<file path=ppt/slides/_rels/slide82.xml.rels><?xml version="1.0" encoding="UTF-8" standalone="yes"?>
<Relationships xmlns="http://schemas.openxmlformats.org/package/2006/relationships"><Relationship Id="rId2" Type="http://schemas.openxmlformats.org/officeDocument/2006/relationships/slideLayout" Target="../slideLayouts/slideLayout24.xml"/><Relationship Id="rId1" Type="http://schemas.openxmlformats.org/officeDocument/2006/relationships/themeOverride" Target="../theme/themeOverride34.xml"/></Relationships>
</file>

<file path=ppt/slides/_rels/slide83.xml.rels><?xml version="1.0" encoding="UTF-8" standalone="yes"?>
<Relationships xmlns="http://schemas.openxmlformats.org/package/2006/relationships"><Relationship Id="rId2" Type="http://schemas.openxmlformats.org/officeDocument/2006/relationships/slideLayout" Target="../slideLayouts/slideLayout24.xml"/><Relationship Id="rId1" Type="http://schemas.openxmlformats.org/officeDocument/2006/relationships/themeOverride" Target="../theme/themeOverride35.xml"/></Relationships>
</file>

<file path=ppt/slides/_rels/slide84.xml.rels><?xml version="1.0" encoding="UTF-8" standalone="yes"?>
<Relationships xmlns="http://schemas.openxmlformats.org/package/2006/relationships"><Relationship Id="rId2" Type="http://schemas.openxmlformats.org/officeDocument/2006/relationships/slideLayout" Target="../slideLayouts/slideLayout24.xml"/><Relationship Id="rId1" Type="http://schemas.openxmlformats.org/officeDocument/2006/relationships/themeOverride" Target="../theme/themeOverride36.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6.xml.rels><?xml version="1.0" encoding="UTF-8" standalone="yes"?>
<Relationships xmlns="http://schemas.openxmlformats.org/package/2006/relationships"><Relationship Id="rId2" Type="http://schemas.openxmlformats.org/officeDocument/2006/relationships/slideLayout" Target="../slideLayouts/slideLayout24.xml"/><Relationship Id="rId1" Type="http://schemas.openxmlformats.org/officeDocument/2006/relationships/themeOverride" Target="../theme/themeOverride37.xml"/></Relationships>
</file>

<file path=ppt/slides/_rels/slide8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Layout" Target="../slideLayouts/slideLayout2.xml"/><Relationship Id="rId1" Type="http://schemas.openxmlformats.org/officeDocument/2006/relationships/themeOverride" Target="../theme/themeOverride38.xml"/></Relationships>
</file>

<file path=ppt/slides/_rels/slide8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slideLayout" Target="../slideLayouts/slideLayout2.xml"/><Relationship Id="rId1" Type="http://schemas.openxmlformats.org/officeDocument/2006/relationships/themeOverride" Target="../theme/themeOverride39.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40.xml"/></Relationships>
</file>

<file path=ppt/slides/_rels/slide9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4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36.xml"/><Relationship Id="rId1" Type="http://schemas.openxmlformats.org/officeDocument/2006/relationships/themeOverride" Target="../theme/themeOverride42.xml"/></Relationships>
</file>

<file path=ppt/slides/_rels/slide110.xml.rels><?xml version="1.0" encoding="UTF-8" standalone="yes"?>
<Relationships xmlns="http://schemas.openxmlformats.org/package/2006/relationships"><Relationship Id="rId2" Type="http://schemas.openxmlformats.org/officeDocument/2006/relationships/hyperlink" Target="https://catholic-resources.org/Lectionary/John-Epistles.htm" TargetMode="External"/><Relationship Id="rId1" Type="http://schemas.openxmlformats.org/officeDocument/2006/relationships/slideLayout" Target="../slideLayouts/slideLayout36.xml"/></Relationships>
</file>

<file path=ppt/slides/_rels/slide1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36.xml"/><Relationship Id="rId1" Type="http://schemas.openxmlformats.org/officeDocument/2006/relationships/themeOverride" Target="../theme/themeOverride43.xml"/></Relationships>
</file>

<file path=ppt/slides/_rels/slide1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39.xml"/><Relationship Id="rId1" Type="http://schemas.openxmlformats.org/officeDocument/2006/relationships/themeOverride" Target="../theme/themeOverride44.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30.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4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3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51.xml"/></Relationships>
</file>

<file path=ppt/slides/_rels/slide13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4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42.xml.rels><?xml version="1.0" encoding="UTF-8" standalone="yes"?>
<Relationships xmlns="http://schemas.openxmlformats.org/package/2006/relationships"><Relationship Id="rId3" Type="http://schemas.openxmlformats.org/officeDocument/2006/relationships/hyperlink" Target="http://catholic-resources.org/Bible/" TargetMode="External"/><Relationship Id="rId2" Type="http://schemas.openxmlformats.org/officeDocument/2006/relationships/hyperlink" Target="http://catholic-resources.org/Lectionary/1998USL-Christmas.htm" TargetMode="Externa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hyperlink" Target="https://giveusthisday.org/frfelix" TargetMode="Externa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8" Type="http://schemas.openxmlformats.org/officeDocument/2006/relationships/hyperlink" Target="https://www.google.com/search" TargetMode="External"/><Relationship Id="rId3" Type="http://schemas.openxmlformats.org/officeDocument/2006/relationships/hyperlink" Target="http://www.4catholiceducators.com/" TargetMode="External"/><Relationship Id="rId7" Type="http://schemas.openxmlformats.org/officeDocument/2006/relationships/hyperlink" Target="https://www.usccb.org/prayer-and-worship/liturgical-year-and-calendar/advent" TargetMode="External"/><Relationship Id="rId2" Type="http://schemas.openxmlformats.org/officeDocument/2006/relationships/hyperlink" Target="https://catholic-resources.org/Art/" TargetMode="External"/><Relationship Id="rId1" Type="http://schemas.openxmlformats.org/officeDocument/2006/relationships/slideLayout" Target="../slideLayouts/slideLayout2.xml"/><Relationship Id="rId6" Type="http://schemas.openxmlformats.org/officeDocument/2006/relationships/hyperlink" Target="https://catholicartworks.com/Product_Pages/look_learn/llco076.htm" TargetMode="External"/><Relationship Id="rId5" Type="http://schemas.openxmlformats.org/officeDocument/2006/relationships/hyperlink" Target="http://www.servicioskoinonia.org/cerezo/indexBgraf.html" TargetMode="External"/><Relationship Id="rId4" Type="http://schemas.openxmlformats.org/officeDocument/2006/relationships/hyperlink" Target="http://www.mscperu.org/grafic/graficoslit/adviento_navidad/indexgraf_advnav.htm" TargetMode="External"/><Relationship Id="rId9" Type="http://schemas.openxmlformats.org/officeDocument/2006/relationships/hyperlink" Target="https://onlineministries.creighton.edu/CollaborativeMinistry/Advent/O-Antiphons.html" TargetMode="External"/></Relationships>
</file>

<file path=ppt/slides/_rels/slide150.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8.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676400" y="4648200"/>
            <a:ext cx="5715000" cy="1600200"/>
          </a:xfrm>
        </p:spPr>
        <p:txBody>
          <a:bodyPr/>
          <a:lstStyle/>
          <a:p>
            <a:r>
              <a:rPr lang="en-US" sz="2800" b="1" dirty="0" smtClean="0">
                <a:solidFill>
                  <a:schemeClr val="bg2">
                    <a:lumMod val="50000"/>
                  </a:schemeClr>
                </a:solidFill>
              </a:rPr>
              <a:t>Fr. Felix Just, S.J., Ph.D.</a:t>
            </a:r>
          </a:p>
          <a:p>
            <a:r>
              <a:rPr lang="en-US" sz="2000" b="1" i="1" dirty="0" smtClean="0">
                <a:solidFill>
                  <a:schemeClr val="bg2">
                    <a:lumMod val="50000"/>
                  </a:schemeClr>
                </a:solidFill>
              </a:rPr>
              <a:t>Living Word Catholic Biblical Ministries</a:t>
            </a:r>
            <a:endParaRPr lang="en-US" sz="2800" b="1" i="1" dirty="0" smtClean="0">
              <a:solidFill>
                <a:schemeClr val="bg2">
                  <a:lumMod val="50000"/>
                </a:schemeClr>
              </a:solidFill>
            </a:endParaRPr>
          </a:p>
          <a:p>
            <a:r>
              <a:rPr lang="en-US" sz="2400" u="sng" dirty="0" smtClean="0">
                <a:solidFill>
                  <a:schemeClr val="tx1"/>
                </a:solidFill>
              </a:rPr>
              <a:t>http://catholic-resources.org</a:t>
            </a:r>
            <a:r>
              <a:rPr lang="en-US" sz="2400" dirty="0" smtClean="0">
                <a:solidFill>
                  <a:schemeClr val="bg2">
                    <a:lumMod val="50000"/>
                  </a:schemeClr>
                </a:solidFill>
              </a:rPr>
              <a:t> </a:t>
            </a:r>
            <a:endParaRPr lang="en-US" sz="2400" dirty="0">
              <a:solidFill>
                <a:schemeClr val="bg2">
                  <a:lumMod val="50000"/>
                </a:schemeClr>
              </a:solidFill>
            </a:endParaRPr>
          </a:p>
        </p:txBody>
      </p:sp>
      <p:sp>
        <p:nvSpPr>
          <p:cNvPr id="2" name="Title 1"/>
          <p:cNvSpPr>
            <a:spLocks noGrp="1"/>
          </p:cNvSpPr>
          <p:nvPr>
            <p:ph type="ctrTitle"/>
          </p:nvPr>
        </p:nvSpPr>
        <p:spPr>
          <a:xfrm>
            <a:off x="381000" y="304800"/>
            <a:ext cx="8305800" cy="3048000"/>
          </a:xfrm>
        </p:spPr>
        <p:txBody>
          <a:bodyPr/>
          <a:lstStyle/>
          <a:p>
            <a:r>
              <a:rPr lang="en-US" sz="1800" b="1" spc="100" dirty="0" smtClean="0">
                <a:solidFill>
                  <a:schemeClr val="tx1"/>
                </a:solidFill>
                <a:effectLst>
                  <a:outerShdw blurRad="38100" dist="38100" dir="2700000" algn="tl">
                    <a:srgbClr val="000000">
                      <a:alpha val="43137"/>
                    </a:srgbClr>
                  </a:outerShdw>
                </a:effectLst>
                <a:ea typeface="+mn-ea"/>
              </a:rPr>
              <a:t>Mount Saint Mary’s University “Ecclesia” Program Presents:</a:t>
            </a:r>
            <a:r>
              <a:rPr lang="en-US" sz="2000" b="1" spc="100" dirty="0" smtClean="0">
                <a:solidFill>
                  <a:schemeClr val="tx1"/>
                </a:solidFill>
                <a:effectLst>
                  <a:outerShdw blurRad="38100" dist="38100" dir="2700000" algn="tl">
                    <a:srgbClr val="000000">
                      <a:alpha val="43137"/>
                    </a:srgbClr>
                  </a:outerShdw>
                </a:effectLst>
                <a:ea typeface="+mn-ea"/>
              </a:rPr>
              <a:t/>
            </a:r>
            <a:br>
              <a:rPr lang="en-US" sz="2000" b="1" spc="100" dirty="0" smtClean="0">
                <a:solidFill>
                  <a:schemeClr val="tx1"/>
                </a:solidFill>
                <a:effectLst>
                  <a:outerShdw blurRad="38100" dist="38100" dir="2700000" algn="tl">
                    <a:srgbClr val="000000">
                      <a:alpha val="43137"/>
                    </a:srgbClr>
                  </a:outerShdw>
                </a:effectLst>
                <a:ea typeface="+mn-ea"/>
              </a:rPr>
            </a:br>
            <a:r>
              <a:rPr lang="en-US" sz="2600" b="1" i="1" spc="100" dirty="0" smtClean="0">
                <a:solidFill>
                  <a:schemeClr val="bg2">
                    <a:lumMod val="50000"/>
                  </a:schemeClr>
                </a:solidFill>
                <a:effectLst>
                  <a:outerShdw blurRad="38100" dist="38100" dir="2700000" algn="tl">
                    <a:srgbClr val="000000">
                      <a:alpha val="43137"/>
                    </a:srgbClr>
                  </a:outerShdw>
                </a:effectLst>
                <a:ea typeface="+mn-ea"/>
              </a:rPr>
              <a:t>Living </a:t>
            </a:r>
            <a:r>
              <a:rPr lang="en-US" sz="2600" b="1" i="1" spc="100" dirty="0">
                <a:solidFill>
                  <a:schemeClr val="bg2">
                    <a:lumMod val="50000"/>
                  </a:schemeClr>
                </a:solidFill>
                <a:effectLst>
                  <a:outerShdw blurRad="38100" dist="38100" dir="2700000" algn="tl">
                    <a:srgbClr val="000000">
                      <a:alpha val="43137"/>
                    </a:srgbClr>
                  </a:outerShdw>
                </a:effectLst>
                <a:ea typeface="+mn-ea"/>
              </a:rPr>
              <a:t>Word: Scriptures of the 2021 Liturgical Year</a:t>
            </a:r>
            <a:r>
              <a:rPr lang="en-US" sz="2800" b="1" i="1" spc="100" dirty="0">
                <a:solidFill>
                  <a:schemeClr val="bg2">
                    <a:lumMod val="50000"/>
                  </a:schemeClr>
                </a:solidFill>
                <a:effectLst>
                  <a:outerShdw blurRad="38100" dist="38100" dir="2700000" algn="tl">
                    <a:srgbClr val="000000">
                      <a:alpha val="43137"/>
                    </a:srgbClr>
                  </a:outerShdw>
                </a:effectLst>
                <a:ea typeface="+mn-ea"/>
              </a:rPr>
              <a:t/>
            </a:r>
            <a:br>
              <a:rPr lang="en-US" sz="2800" b="1" i="1" spc="100" dirty="0">
                <a:solidFill>
                  <a:schemeClr val="bg2">
                    <a:lumMod val="50000"/>
                  </a:schemeClr>
                </a:solidFill>
                <a:effectLst>
                  <a:outerShdw blurRad="38100" dist="38100" dir="2700000" algn="tl">
                    <a:srgbClr val="000000">
                      <a:alpha val="43137"/>
                    </a:srgbClr>
                  </a:outerShdw>
                </a:effectLst>
                <a:ea typeface="+mn-ea"/>
              </a:rPr>
            </a:br>
            <a:r>
              <a:rPr lang="en-US" sz="4000" b="1" spc="100" dirty="0">
                <a:solidFill>
                  <a:schemeClr val="bg2">
                    <a:lumMod val="50000"/>
                  </a:schemeClr>
                </a:solidFill>
                <a:effectLst>
                  <a:outerShdw blurRad="38100" dist="38100" dir="2700000" algn="tl">
                    <a:srgbClr val="000000">
                      <a:alpha val="43137"/>
                    </a:srgbClr>
                  </a:outerShdw>
                </a:effectLst>
                <a:ea typeface="+mn-ea"/>
              </a:rPr>
              <a:t/>
            </a:r>
            <a:br>
              <a:rPr lang="en-US" sz="4000" b="1" spc="100" dirty="0">
                <a:solidFill>
                  <a:schemeClr val="bg2">
                    <a:lumMod val="50000"/>
                  </a:schemeClr>
                </a:solidFill>
                <a:effectLst>
                  <a:outerShdw blurRad="38100" dist="38100" dir="2700000" algn="tl">
                    <a:srgbClr val="000000">
                      <a:alpha val="43137"/>
                    </a:srgbClr>
                  </a:outerShdw>
                </a:effectLst>
                <a:ea typeface="+mn-ea"/>
              </a:rPr>
            </a:br>
            <a:r>
              <a:rPr lang="en-US" sz="4400" b="1" dirty="0">
                <a:solidFill>
                  <a:schemeClr val="tx1"/>
                </a:solidFill>
                <a:effectLst>
                  <a:outerShdw blurRad="38100" dist="38100" dir="2700000" algn="tl">
                    <a:srgbClr val="000000">
                      <a:alpha val="43137"/>
                    </a:srgbClr>
                  </a:outerShdw>
                </a:effectLst>
              </a:rPr>
              <a:t>Lectionary </a:t>
            </a:r>
            <a:r>
              <a:rPr lang="en-US" sz="4400" b="1" dirty="0" smtClean="0">
                <a:solidFill>
                  <a:schemeClr val="tx1"/>
                </a:solidFill>
                <a:effectLst>
                  <a:outerShdw blurRad="38100" dist="38100" dir="2700000" algn="tl">
                    <a:srgbClr val="000000">
                      <a:alpha val="43137"/>
                    </a:srgbClr>
                  </a:outerShdw>
                </a:effectLst>
              </a:rPr>
              <a:t>Readings for the Christmas </a:t>
            </a:r>
            <a:r>
              <a:rPr lang="en-US" sz="5400" b="1" dirty="0" smtClean="0">
                <a:solidFill>
                  <a:schemeClr val="tx1"/>
                </a:solidFill>
                <a:effectLst>
                  <a:outerShdw blurRad="38100" dist="38100" dir="2700000" algn="tl">
                    <a:srgbClr val="000000">
                      <a:alpha val="43137"/>
                    </a:srgbClr>
                  </a:outerShdw>
                </a:effectLst>
              </a:rPr>
              <a:t>Season</a:t>
            </a:r>
            <a:endParaRPr lang="en-US" sz="4400" dirty="0">
              <a:solidFill>
                <a:schemeClr val="bg2">
                  <a:lumMod val="50000"/>
                </a:schemeClr>
              </a:solidFill>
              <a:effectLst/>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9000" y="4128850"/>
            <a:ext cx="1737360" cy="2576750"/>
          </a:xfrm>
          <a:prstGeom prst="rect">
            <a:avLst/>
          </a:prstGeom>
        </p:spPr>
      </p:pic>
      <p:pic>
        <p:nvPicPr>
          <p:cNvPr id="6" name="Picture 2" descr="https://catholic-resources.org/Symbols/Koch-031.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790" y="4114800"/>
            <a:ext cx="1736210" cy="2560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18587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143000"/>
            <a:ext cx="8610600" cy="5638800"/>
          </a:xfrm>
        </p:spPr>
        <p:txBody>
          <a:bodyPr>
            <a:normAutofit fontScale="92500"/>
          </a:bodyPr>
          <a:lstStyle/>
          <a:p>
            <a:pPr>
              <a:spcBef>
                <a:spcPts val="400"/>
              </a:spcBef>
            </a:pPr>
            <a:r>
              <a:rPr lang="en-US" sz="2800" b="1" dirty="0" smtClean="0">
                <a:solidFill>
                  <a:schemeClr val="accent5">
                    <a:lumMod val="40000"/>
                    <a:lumOff val="60000"/>
                  </a:schemeClr>
                </a:solidFill>
              </a:rPr>
              <a:t>Webinar Series co-sponsored by:</a:t>
            </a:r>
          </a:p>
          <a:p>
            <a:pPr lvl="1">
              <a:spcBef>
                <a:spcPts val="400"/>
              </a:spcBef>
            </a:pPr>
            <a:r>
              <a:rPr lang="en-US" sz="2400" dirty="0" smtClean="0"/>
              <a:t>“Ecclesia” Program of Mount Saint Mary’s University, LA</a:t>
            </a:r>
          </a:p>
          <a:p>
            <a:pPr lvl="2">
              <a:spcBef>
                <a:spcPts val="400"/>
              </a:spcBef>
            </a:pPr>
            <a:r>
              <a:rPr lang="en-US" sz="2000" dirty="0" smtClean="0"/>
              <a:t>Gail </a:t>
            </a:r>
            <a:r>
              <a:rPr lang="en-US" sz="2000" dirty="0" err="1" smtClean="0"/>
              <a:t>Gresser</a:t>
            </a:r>
            <a:r>
              <a:rPr lang="en-US" sz="2000" dirty="0" smtClean="0"/>
              <a:t>, Director of Campus Ministry</a:t>
            </a:r>
          </a:p>
          <a:p>
            <a:pPr lvl="2">
              <a:spcBef>
                <a:spcPts val="400"/>
              </a:spcBef>
            </a:pPr>
            <a:r>
              <a:rPr lang="en-US" sz="2000" dirty="0" smtClean="0"/>
              <a:t>“Serving those who serve the Church”</a:t>
            </a:r>
          </a:p>
          <a:p>
            <a:pPr lvl="1">
              <a:spcBef>
                <a:spcPts val="400"/>
              </a:spcBef>
            </a:pPr>
            <a:r>
              <a:rPr lang="en-US" sz="2400" dirty="0" smtClean="0"/>
              <a:t>“Living Word Catholic Biblical Ministries,” Los Angeles</a:t>
            </a:r>
          </a:p>
          <a:p>
            <a:pPr lvl="2">
              <a:spcBef>
                <a:spcPts val="400"/>
              </a:spcBef>
            </a:pPr>
            <a:r>
              <a:rPr lang="en-US" sz="2000" dirty="0" smtClean="0"/>
              <a:t>New name for Fr. Felix’s  adult faith-formation programs</a:t>
            </a:r>
          </a:p>
          <a:p>
            <a:pPr>
              <a:spcBef>
                <a:spcPts val="1800"/>
              </a:spcBef>
            </a:pPr>
            <a:r>
              <a:rPr lang="en-US" sz="2800" b="1" dirty="0" smtClean="0">
                <a:solidFill>
                  <a:schemeClr val="accent5">
                    <a:lumMod val="40000"/>
                    <a:lumOff val="60000"/>
                  </a:schemeClr>
                </a:solidFill>
              </a:rPr>
              <a:t>Welcome to All, </a:t>
            </a:r>
            <a:r>
              <a:rPr lang="en-US" sz="2800" b="1" i="1" dirty="0" smtClean="0">
                <a:solidFill>
                  <a:schemeClr val="accent5">
                    <a:lumMod val="40000"/>
                    <a:lumOff val="60000"/>
                  </a:schemeClr>
                </a:solidFill>
              </a:rPr>
              <a:t>especially </a:t>
            </a:r>
            <a:r>
              <a:rPr lang="en-US" sz="2800" b="1" dirty="0" smtClean="0">
                <a:solidFill>
                  <a:schemeClr val="accent5">
                    <a:lumMod val="40000"/>
                    <a:lumOff val="60000"/>
                  </a:schemeClr>
                </a:solidFill>
              </a:rPr>
              <a:t>:</a:t>
            </a:r>
          </a:p>
          <a:p>
            <a:pPr lvl="1">
              <a:spcBef>
                <a:spcPts val="400"/>
              </a:spcBef>
            </a:pPr>
            <a:r>
              <a:rPr lang="en-US" sz="2200" dirty="0" smtClean="0"/>
              <a:t>Prior “Ecclesia” program participants</a:t>
            </a:r>
          </a:p>
          <a:p>
            <a:pPr lvl="1">
              <a:spcBef>
                <a:spcPts val="400"/>
              </a:spcBef>
            </a:pPr>
            <a:r>
              <a:rPr lang="en-US" sz="2200" dirty="0" smtClean="0"/>
              <a:t>Pilgrims from 2011-2019 pilgrimages</a:t>
            </a:r>
          </a:p>
          <a:p>
            <a:pPr lvl="1">
              <a:spcBef>
                <a:spcPts val="400"/>
              </a:spcBef>
            </a:pPr>
            <a:r>
              <a:rPr lang="en-US" sz="2200" dirty="0" smtClean="0"/>
              <a:t>“Catholic Bible Institute of Southern Arizona”</a:t>
            </a:r>
          </a:p>
          <a:p>
            <a:pPr lvl="1">
              <a:spcBef>
                <a:spcPts val="400"/>
              </a:spcBef>
            </a:pPr>
            <a:r>
              <a:rPr lang="en-US" sz="2200" dirty="0" smtClean="0"/>
              <a:t>Several “Catholic Bible Institutes” in California</a:t>
            </a:r>
          </a:p>
          <a:p>
            <a:pPr lvl="1">
              <a:spcBef>
                <a:spcPts val="400"/>
              </a:spcBef>
            </a:pPr>
            <a:r>
              <a:rPr lang="en-US" sz="2200" dirty="0" smtClean="0"/>
              <a:t>Members of EOHSJ, Serra Club, Loyola Institute</a:t>
            </a:r>
          </a:p>
          <a:p>
            <a:pPr lvl="1">
              <a:spcBef>
                <a:spcPts val="400"/>
              </a:spcBef>
            </a:pPr>
            <a:r>
              <a:rPr lang="en-US" sz="2200" dirty="0" smtClean="0"/>
              <a:t>Deacons of the Archdiocese of Los Angeles</a:t>
            </a:r>
          </a:p>
          <a:p>
            <a:pPr lvl="1">
              <a:spcBef>
                <a:spcPts val="400"/>
              </a:spcBef>
            </a:pPr>
            <a:r>
              <a:rPr lang="en-US" sz="2200" dirty="0" smtClean="0"/>
              <a:t>Other NEW folks, here for the first time!</a:t>
            </a:r>
          </a:p>
        </p:txBody>
      </p:sp>
      <p:sp>
        <p:nvSpPr>
          <p:cNvPr id="3" name="Title 2"/>
          <p:cNvSpPr>
            <a:spLocks noGrp="1"/>
          </p:cNvSpPr>
          <p:nvPr>
            <p:ph type="title"/>
          </p:nvPr>
        </p:nvSpPr>
        <p:spPr>
          <a:xfrm>
            <a:off x="304800" y="76200"/>
            <a:ext cx="8610600" cy="762000"/>
          </a:xfrm>
        </p:spPr>
        <p:txBody>
          <a:bodyPr/>
          <a:lstStyle/>
          <a:p>
            <a:r>
              <a:rPr lang="en-US" b="1" i="1" dirty="0" smtClean="0">
                <a:solidFill>
                  <a:schemeClr val="tx1"/>
                </a:solidFill>
              </a:rPr>
              <a:t>Welcome</a:t>
            </a:r>
            <a:r>
              <a:rPr lang="en-US" dirty="0" smtClean="0">
                <a:solidFill>
                  <a:schemeClr val="tx1"/>
                </a:solidFill>
              </a:rPr>
              <a:t>   to  “</a:t>
            </a:r>
            <a:r>
              <a:rPr lang="en-US" b="1" i="1" dirty="0" smtClean="0">
                <a:solidFill>
                  <a:schemeClr val="tx1"/>
                </a:solidFill>
              </a:rPr>
              <a:t>Living Word</a:t>
            </a:r>
            <a:r>
              <a:rPr lang="en-US" dirty="0" smtClean="0">
                <a:solidFill>
                  <a:schemeClr val="tx1"/>
                </a:solidFill>
              </a:rPr>
              <a:t>” !</a:t>
            </a:r>
            <a:endParaRPr lang="en-US" dirty="0">
              <a:solidFill>
                <a:schemeClr val="tx1"/>
              </a:solidFill>
            </a:endParaRPr>
          </a:p>
        </p:txBody>
      </p:sp>
    </p:spTree>
    <p:extLst>
      <p:ext uri="{BB962C8B-B14F-4D97-AF65-F5344CB8AC3E}">
        <p14:creationId xmlns:p14="http://schemas.microsoft.com/office/powerpoint/2010/main" val="18662693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4800" y="76200"/>
            <a:ext cx="8610600" cy="762000"/>
          </a:xfrm>
        </p:spPr>
        <p:txBody>
          <a:bodyPr/>
          <a:lstStyle/>
          <a:p>
            <a:pPr algn="l"/>
            <a:r>
              <a:rPr lang="en-US" sz="4400" dirty="0" smtClean="0"/>
              <a:t>   “O” Prayers</a:t>
            </a:r>
            <a:endParaRPr lang="en-US" sz="4400" dirty="0"/>
          </a:p>
        </p:txBody>
      </p:sp>
      <p:sp>
        <p:nvSpPr>
          <p:cNvPr id="5" name="Content Placeholder 4"/>
          <p:cNvSpPr>
            <a:spLocks noGrp="1"/>
          </p:cNvSpPr>
          <p:nvPr>
            <p:ph idx="1"/>
          </p:nvPr>
        </p:nvSpPr>
        <p:spPr>
          <a:xfrm>
            <a:off x="304800" y="914400"/>
            <a:ext cx="8610600" cy="5943600"/>
          </a:xfrm>
        </p:spPr>
        <p:txBody>
          <a:bodyPr>
            <a:noAutofit/>
          </a:bodyPr>
          <a:lstStyle/>
          <a:p>
            <a:pPr>
              <a:lnSpc>
                <a:spcPct val="90000"/>
              </a:lnSpc>
              <a:spcBef>
                <a:spcPts val="600"/>
              </a:spcBef>
            </a:pPr>
            <a:r>
              <a:rPr lang="en-US" sz="1800" b="1" dirty="0" smtClean="0">
                <a:latin typeface="Arial Narrow" panose="020B0606020202030204" pitchFamily="34" charset="0"/>
              </a:rPr>
              <a:t>O WISDOM</a:t>
            </a:r>
            <a:r>
              <a:rPr lang="en-US" sz="1800" dirty="0" smtClean="0">
                <a:latin typeface="Arial Narrow" panose="020B0606020202030204" pitchFamily="34" charset="0"/>
              </a:rPr>
              <a:t>, who came forth from the mouth of the Most High, </a:t>
            </a:r>
            <a:br>
              <a:rPr lang="en-US" sz="1800" dirty="0" smtClean="0">
                <a:latin typeface="Arial Narrow" panose="020B0606020202030204" pitchFamily="34" charset="0"/>
              </a:rPr>
            </a:br>
            <a:r>
              <a:rPr lang="en-US" sz="1800" dirty="0" smtClean="0">
                <a:latin typeface="Arial Narrow" panose="020B0606020202030204" pitchFamily="34" charset="0"/>
              </a:rPr>
              <a:t>and who order all things mightily and sweetly. </a:t>
            </a:r>
            <a:br>
              <a:rPr lang="en-US" sz="1800" dirty="0" smtClean="0">
                <a:latin typeface="Arial Narrow" panose="020B0606020202030204" pitchFamily="34" charset="0"/>
              </a:rPr>
            </a:br>
            <a:r>
              <a:rPr lang="en-US" sz="1800" dirty="0" smtClean="0">
                <a:latin typeface="Arial Narrow" panose="020B0606020202030204" pitchFamily="34" charset="0"/>
              </a:rPr>
              <a:t>Come and teach us the way of prudence!</a:t>
            </a:r>
          </a:p>
          <a:p>
            <a:pPr>
              <a:lnSpc>
                <a:spcPct val="90000"/>
              </a:lnSpc>
              <a:spcBef>
                <a:spcPts val="600"/>
              </a:spcBef>
            </a:pPr>
            <a:r>
              <a:rPr lang="en-US" sz="1800" b="1" dirty="0" smtClean="0">
                <a:latin typeface="Arial Narrow" panose="020B0606020202030204" pitchFamily="34" charset="0"/>
              </a:rPr>
              <a:t>O LORD AND RULER </a:t>
            </a:r>
            <a:r>
              <a:rPr lang="en-US" sz="1800" dirty="0" smtClean="0">
                <a:latin typeface="Arial Narrow" panose="020B0606020202030204" pitchFamily="34" charset="0"/>
              </a:rPr>
              <a:t>of the House of Israel, </a:t>
            </a:r>
            <a:br>
              <a:rPr lang="en-US" sz="1800" dirty="0" smtClean="0">
                <a:latin typeface="Arial Narrow" panose="020B0606020202030204" pitchFamily="34" charset="0"/>
              </a:rPr>
            </a:br>
            <a:r>
              <a:rPr lang="en-US" sz="1800" dirty="0" smtClean="0">
                <a:latin typeface="Arial Narrow" panose="020B0606020202030204" pitchFamily="34" charset="0"/>
              </a:rPr>
              <a:t>who appeared to Moses in the burning bush </a:t>
            </a:r>
            <a:br>
              <a:rPr lang="en-US" sz="1800" dirty="0" smtClean="0">
                <a:latin typeface="Arial Narrow" panose="020B0606020202030204" pitchFamily="34" charset="0"/>
              </a:rPr>
            </a:br>
            <a:r>
              <a:rPr lang="en-US" sz="1800" dirty="0" smtClean="0">
                <a:latin typeface="Arial Narrow" panose="020B0606020202030204" pitchFamily="34" charset="0"/>
              </a:rPr>
              <a:t>and gave him the law on Sinai:</a:t>
            </a:r>
            <a:br>
              <a:rPr lang="en-US" sz="1800" dirty="0" smtClean="0">
                <a:latin typeface="Arial Narrow" panose="020B0606020202030204" pitchFamily="34" charset="0"/>
              </a:rPr>
            </a:br>
            <a:r>
              <a:rPr lang="en-US" sz="1800" dirty="0" smtClean="0">
                <a:latin typeface="Arial Narrow" panose="020B0606020202030204" pitchFamily="34" charset="0"/>
              </a:rPr>
              <a:t>Come and redeem us with outstretched arms.</a:t>
            </a:r>
          </a:p>
          <a:p>
            <a:pPr>
              <a:lnSpc>
                <a:spcPct val="90000"/>
              </a:lnSpc>
              <a:spcBef>
                <a:spcPts val="600"/>
              </a:spcBef>
            </a:pPr>
            <a:r>
              <a:rPr lang="en-US" sz="1800" b="1" dirty="0" smtClean="0">
                <a:latin typeface="Arial Narrow" panose="020B0606020202030204" pitchFamily="34" charset="0"/>
              </a:rPr>
              <a:t>O ROOT OF JESSE</a:t>
            </a:r>
            <a:r>
              <a:rPr lang="en-US" sz="1800" dirty="0" smtClean="0">
                <a:latin typeface="Arial Narrow" panose="020B0606020202030204" pitchFamily="34" charset="0"/>
              </a:rPr>
              <a:t>, before whom kings keep silence </a:t>
            </a:r>
            <a:br>
              <a:rPr lang="en-US" sz="1800" dirty="0" smtClean="0">
                <a:latin typeface="Arial Narrow" panose="020B0606020202030204" pitchFamily="34" charset="0"/>
              </a:rPr>
            </a:br>
            <a:r>
              <a:rPr lang="en-US" sz="1800" dirty="0" smtClean="0">
                <a:latin typeface="Arial Narrow" panose="020B0606020202030204" pitchFamily="34" charset="0"/>
              </a:rPr>
              <a:t>and unto whom the Gentiles shall pray:</a:t>
            </a:r>
            <a:br>
              <a:rPr lang="en-US" sz="1800" dirty="0" smtClean="0">
                <a:latin typeface="Arial Narrow" panose="020B0606020202030204" pitchFamily="34" charset="0"/>
              </a:rPr>
            </a:br>
            <a:r>
              <a:rPr lang="en-US" sz="1800" dirty="0" smtClean="0">
                <a:latin typeface="Arial Narrow" panose="020B0606020202030204" pitchFamily="34" charset="0"/>
              </a:rPr>
              <a:t>Come to deliver us, and tarry not.</a:t>
            </a:r>
          </a:p>
          <a:p>
            <a:pPr>
              <a:lnSpc>
                <a:spcPct val="90000"/>
              </a:lnSpc>
              <a:spcBef>
                <a:spcPts val="600"/>
              </a:spcBef>
            </a:pPr>
            <a:r>
              <a:rPr lang="en-US" sz="1800" b="1" dirty="0" smtClean="0">
                <a:latin typeface="Arial Narrow" panose="020B0606020202030204" pitchFamily="34" charset="0"/>
              </a:rPr>
              <a:t>O KEY OF DAVID</a:t>
            </a:r>
            <a:r>
              <a:rPr lang="en-US" sz="1800" dirty="0" smtClean="0">
                <a:latin typeface="Arial Narrow" panose="020B0606020202030204" pitchFamily="34" charset="0"/>
              </a:rPr>
              <a:t>, and Scepter of the House of Israel, </a:t>
            </a:r>
            <a:br>
              <a:rPr lang="en-US" sz="1800" dirty="0" smtClean="0">
                <a:latin typeface="Arial Narrow" panose="020B0606020202030204" pitchFamily="34" charset="0"/>
              </a:rPr>
            </a:br>
            <a:r>
              <a:rPr lang="en-US" sz="1800" dirty="0" smtClean="0">
                <a:latin typeface="Arial Narrow" panose="020B0606020202030204" pitchFamily="34" charset="0"/>
              </a:rPr>
              <a:t>who opens and no one shuts, who shuts and no one opens: </a:t>
            </a:r>
            <a:br>
              <a:rPr lang="en-US" sz="1800" dirty="0" smtClean="0">
                <a:latin typeface="Arial Narrow" panose="020B0606020202030204" pitchFamily="34" charset="0"/>
              </a:rPr>
            </a:br>
            <a:r>
              <a:rPr lang="en-US" sz="1800" dirty="0" smtClean="0">
                <a:latin typeface="Arial Narrow" panose="020B0606020202030204" pitchFamily="34" charset="0"/>
              </a:rPr>
              <a:t>Come and bring forth the captives from prison.</a:t>
            </a:r>
          </a:p>
          <a:p>
            <a:pPr>
              <a:lnSpc>
                <a:spcPct val="90000"/>
              </a:lnSpc>
              <a:spcBef>
                <a:spcPts val="600"/>
              </a:spcBef>
            </a:pPr>
            <a:r>
              <a:rPr lang="en-US" sz="1800" b="1" dirty="0" smtClean="0">
                <a:latin typeface="Arial Narrow" panose="020B0606020202030204" pitchFamily="34" charset="0"/>
              </a:rPr>
              <a:t>O DAWN OF THE EAST</a:t>
            </a:r>
            <a:r>
              <a:rPr lang="en-US" sz="1800" dirty="0" smtClean="0">
                <a:latin typeface="Arial Narrow" panose="020B0606020202030204" pitchFamily="34" charset="0"/>
              </a:rPr>
              <a:t>, brightness of light eternal, and Sun of Justice;</a:t>
            </a:r>
            <a:br>
              <a:rPr lang="en-US" sz="1800" dirty="0" smtClean="0">
                <a:latin typeface="Arial Narrow" panose="020B0606020202030204" pitchFamily="34" charset="0"/>
              </a:rPr>
            </a:br>
            <a:r>
              <a:rPr lang="en-US" sz="1800" dirty="0" smtClean="0">
                <a:latin typeface="Arial Narrow" panose="020B0606020202030204" pitchFamily="34" charset="0"/>
              </a:rPr>
              <a:t>Come and enlighten those who sit in darkness and in the shadow of death.</a:t>
            </a:r>
          </a:p>
          <a:p>
            <a:pPr>
              <a:lnSpc>
                <a:spcPct val="90000"/>
              </a:lnSpc>
              <a:spcBef>
                <a:spcPts val="600"/>
              </a:spcBef>
            </a:pPr>
            <a:r>
              <a:rPr lang="en-US" sz="1800" b="1" dirty="0" smtClean="0">
                <a:latin typeface="Arial Narrow" panose="020B0606020202030204" pitchFamily="34" charset="0"/>
              </a:rPr>
              <a:t>O KING OF THE GENTILES </a:t>
            </a:r>
            <a:r>
              <a:rPr lang="en-US" sz="1800" dirty="0" smtClean="0">
                <a:latin typeface="Arial Narrow" panose="020B0606020202030204" pitchFamily="34" charset="0"/>
              </a:rPr>
              <a:t>and their desired One, </a:t>
            </a:r>
            <a:br>
              <a:rPr lang="en-US" sz="1800" dirty="0" smtClean="0">
                <a:latin typeface="Arial Narrow" panose="020B0606020202030204" pitchFamily="34" charset="0"/>
              </a:rPr>
            </a:br>
            <a:r>
              <a:rPr lang="en-US" sz="1800" dirty="0" smtClean="0">
                <a:latin typeface="Arial Narrow" panose="020B0606020202030204" pitchFamily="34" charset="0"/>
              </a:rPr>
              <a:t>the Cornerstone that makes all people one:</a:t>
            </a:r>
            <a:br>
              <a:rPr lang="en-US" sz="1800" dirty="0" smtClean="0">
                <a:latin typeface="Arial Narrow" panose="020B0606020202030204" pitchFamily="34" charset="0"/>
              </a:rPr>
            </a:br>
            <a:r>
              <a:rPr lang="en-US" sz="1800" dirty="0" smtClean="0">
                <a:latin typeface="Arial Narrow" panose="020B0606020202030204" pitchFamily="34" charset="0"/>
              </a:rPr>
              <a:t>Come and deliver us, whom you formed out of the dust of the earth.</a:t>
            </a:r>
          </a:p>
          <a:p>
            <a:pPr>
              <a:lnSpc>
                <a:spcPct val="90000"/>
              </a:lnSpc>
              <a:spcBef>
                <a:spcPts val="600"/>
              </a:spcBef>
            </a:pPr>
            <a:r>
              <a:rPr lang="en-US" sz="1800" b="1" dirty="0" smtClean="0">
                <a:latin typeface="Arial Narrow" panose="020B0606020202030204" pitchFamily="34" charset="0"/>
              </a:rPr>
              <a:t>O EMMANUEL</a:t>
            </a:r>
            <a:r>
              <a:rPr lang="en-US" sz="1800" dirty="0" smtClean="0">
                <a:latin typeface="Arial Narrow" panose="020B0606020202030204" pitchFamily="34" charset="0"/>
              </a:rPr>
              <a:t>, God with us, Our King and Lawgiver, </a:t>
            </a:r>
            <a:br>
              <a:rPr lang="en-US" sz="1800" dirty="0" smtClean="0">
                <a:latin typeface="Arial Narrow" panose="020B0606020202030204" pitchFamily="34" charset="0"/>
              </a:rPr>
            </a:br>
            <a:r>
              <a:rPr lang="en-US" sz="1800" dirty="0" smtClean="0">
                <a:latin typeface="Arial Narrow" panose="020B0606020202030204" pitchFamily="34" charset="0"/>
              </a:rPr>
              <a:t>the expected of the nations and their Savior: </a:t>
            </a:r>
            <a:br>
              <a:rPr lang="en-US" sz="1800" dirty="0" smtClean="0">
                <a:latin typeface="Arial Narrow" panose="020B0606020202030204" pitchFamily="34" charset="0"/>
              </a:rPr>
            </a:br>
            <a:r>
              <a:rPr lang="en-US" sz="1800" dirty="0" smtClean="0">
                <a:latin typeface="Arial Narrow" panose="020B0606020202030204" pitchFamily="34" charset="0"/>
              </a:rPr>
              <a:t>Come to save us, O Lord our God.</a:t>
            </a:r>
            <a:endParaRPr lang="en-US" sz="1800" dirty="0">
              <a:latin typeface="Arial Narrow" panose="020B0606020202030204" pitchFamily="34" charset="0"/>
            </a:endParaRPr>
          </a:p>
        </p:txBody>
      </p:sp>
      <p:pic>
        <p:nvPicPr>
          <p:cNvPr id="134146" name="Picture 2" descr="St. Pete's Rock: The O Antiph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2564" y="152400"/>
            <a:ext cx="2329036" cy="3505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39815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“Living Word”  Webinar Series</a:t>
            </a:r>
            <a:endParaRPr lang="en-US" dirty="0"/>
          </a:p>
        </p:txBody>
      </p:sp>
      <p:sp>
        <p:nvSpPr>
          <p:cNvPr id="2" name="Content Placeholder 1"/>
          <p:cNvSpPr>
            <a:spLocks noGrp="1"/>
          </p:cNvSpPr>
          <p:nvPr>
            <p:ph idx="1"/>
          </p:nvPr>
        </p:nvSpPr>
        <p:spPr>
          <a:xfrm>
            <a:off x="381000" y="1143000"/>
            <a:ext cx="8458200" cy="5486400"/>
          </a:xfrm>
        </p:spPr>
        <p:txBody>
          <a:bodyPr>
            <a:normAutofit/>
          </a:bodyPr>
          <a:lstStyle/>
          <a:p>
            <a:r>
              <a:rPr lang="en-US" sz="2800" b="1" dirty="0" smtClean="0">
                <a:solidFill>
                  <a:schemeClr val="accent5">
                    <a:lumMod val="40000"/>
                    <a:lumOff val="60000"/>
                  </a:schemeClr>
                </a:solidFill>
              </a:rPr>
              <a:t>Zoom Webinars</a:t>
            </a:r>
            <a:r>
              <a:rPr lang="en-US" sz="2800" b="1" dirty="0" smtClean="0"/>
              <a:t> </a:t>
            </a:r>
            <a:r>
              <a:rPr lang="en-US" sz="2800" dirty="0" smtClean="0"/>
              <a:t>on the </a:t>
            </a:r>
            <a:r>
              <a:rPr lang="en-US" sz="2800" i="1" dirty="0" smtClean="0"/>
              <a:t>Lectionary for Mass</a:t>
            </a:r>
            <a:endParaRPr lang="en-US" sz="2800" i="1" dirty="0"/>
          </a:p>
          <a:p>
            <a:pPr lvl="1"/>
            <a:r>
              <a:rPr lang="en-US" sz="2400" dirty="0" smtClean="0"/>
              <a:t>Saturdays, 9:00 a.m. – 12:30 p.m.</a:t>
            </a:r>
            <a:r>
              <a:rPr lang="en-US" sz="1800" dirty="0" smtClean="0"/>
              <a:t>  (</a:t>
            </a:r>
            <a:r>
              <a:rPr lang="en-US" sz="1800" b="1" i="1" dirty="0" smtClean="0"/>
              <a:t>Pacific Time</a:t>
            </a:r>
            <a:r>
              <a:rPr lang="en-US" sz="1800" dirty="0" smtClean="0"/>
              <a:t>)</a:t>
            </a:r>
            <a:endParaRPr lang="en-US" sz="2400" dirty="0" smtClean="0"/>
          </a:p>
          <a:p>
            <a:pPr lvl="1"/>
            <a:r>
              <a:rPr lang="en-US" sz="2400" dirty="0" smtClean="0"/>
              <a:t>Open to the Public </a:t>
            </a:r>
            <a:r>
              <a:rPr lang="en-US" sz="1800" dirty="0" smtClean="0"/>
              <a:t> (</a:t>
            </a:r>
            <a:r>
              <a:rPr lang="en-US" sz="1800" i="1" dirty="0" smtClean="0"/>
              <a:t>feel free to invite others</a:t>
            </a:r>
            <a:r>
              <a:rPr lang="en-US" sz="1800" dirty="0" smtClean="0"/>
              <a:t>)</a:t>
            </a:r>
            <a:endParaRPr lang="en-US" sz="2400" dirty="0" smtClean="0"/>
          </a:p>
          <a:p>
            <a:pPr lvl="1"/>
            <a:r>
              <a:rPr lang="en-US" sz="2400" dirty="0" smtClean="0"/>
              <a:t>FREE</a:t>
            </a:r>
            <a:r>
              <a:rPr lang="en-US" sz="1800" dirty="0" smtClean="0"/>
              <a:t>  (</a:t>
            </a:r>
            <a:r>
              <a:rPr lang="en-US" sz="1800" i="1" dirty="0" smtClean="0"/>
              <a:t>but donations appreciated</a:t>
            </a:r>
            <a:r>
              <a:rPr lang="en-US" sz="1800" dirty="0" smtClean="0"/>
              <a:t>)</a:t>
            </a:r>
            <a:endParaRPr lang="en-US" sz="2400" dirty="0" smtClean="0"/>
          </a:p>
          <a:p>
            <a:pPr>
              <a:spcBef>
                <a:spcPts val="2400"/>
              </a:spcBef>
            </a:pPr>
            <a:r>
              <a:rPr lang="en-US" sz="2800" b="1" dirty="0" smtClean="0">
                <a:solidFill>
                  <a:schemeClr val="accent5">
                    <a:lumMod val="40000"/>
                    <a:lumOff val="60000"/>
                  </a:schemeClr>
                </a:solidFill>
              </a:rPr>
              <a:t>Monthly</a:t>
            </a:r>
            <a:r>
              <a:rPr lang="en-US" sz="2800" b="1" dirty="0">
                <a:solidFill>
                  <a:schemeClr val="accent5">
                    <a:lumMod val="40000"/>
                    <a:lumOff val="60000"/>
                  </a:schemeClr>
                </a:solidFill>
              </a:rPr>
              <a:t>, from Nov. 2020 to April 2021</a:t>
            </a:r>
          </a:p>
          <a:p>
            <a:pPr marL="742950" lvl="1" indent="-377825">
              <a:buSzPct val="95000"/>
              <a:buFont typeface="+mj-lt"/>
              <a:buAutoNum type="arabicPeriod"/>
            </a:pPr>
            <a:r>
              <a:rPr lang="en-US" b="1" dirty="0" smtClean="0">
                <a:solidFill>
                  <a:schemeClr val="tx1"/>
                </a:solidFill>
              </a:rPr>
              <a:t>Nov. </a:t>
            </a:r>
            <a:r>
              <a:rPr lang="en-US" b="1" dirty="0">
                <a:solidFill>
                  <a:schemeClr val="tx1"/>
                </a:solidFill>
              </a:rPr>
              <a:t>21, 2020</a:t>
            </a:r>
            <a:r>
              <a:rPr lang="en-US" dirty="0">
                <a:solidFill>
                  <a:schemeClr val="tx1"/>
                </a:solidFill>
              </a:rPr>
              <a:t> </a:t>
            </a:r>
            <a:r>
              <a:rPr lang="en-US" dirty="0" smtClean="0">
                <a:solidFill>
                  <a:schemeClr val="tx1"/>
                </a:solidFill>
              </a:rPr>
              <a:t>– </a:t>
            </a:r>
            <a:r>
              <a:rPr lang="en-US" sz="2400" dirty="0" smtClean="0">
                <a:solidFill>
                  <a:schemeClr val="tx1"/>
                </a:solidFill>
              </a:rPr>
              <a:t>Readings </a:t>
            </a:r>
            <a:r>
              <a:rPr lang="en-US" sz="2400" dirty="0">
                <a:solidFill>
                  <a:schemeClr val="tx1"/>
                </a:solidFill>
              </a:rPr>
              <a:t>of </a:t>
            </a:r>
            <a:r>
              <a:rPr lang="en-US" u="sng" dirty="0">
                <a:solidFill>
                  <a:schemeClr val="tx1"/>
                </a:solidFill>
              </a:rPr>
              <a:t>Advent</a:t>
            </a:r>
            <a:r>
              <a:rPr lang="en-US" dirty="0">
                <a:solidFill>
                  <a:schemeClr val="tx1"/>
                </a:solidFill>
              </a:rPr>
              <a:t> </a:t>
            </a:r>
          </a:p>
          <a:p>
            <a:pPr marL="742950" lvl="1" indent="-377825">
              <a:buSzPct val="95000"/>
              <a:buFont typeface="+mj-lt"/>
              <a:buAutoNum type="arabicPeriod"/>
            </a:pPr>
            <a:r>
              <a:rPr lang="en-US" sz="2400" b="1" dirty="0" smtClean="0"/>
              <a:t>Dec. </a:t>
            </a:r>
            <a:r>
              <a:rPr lang="en-US" sz="2400" b="1" dirty="0"/>
              <a:t>19, 2020</a:t>
            </a:r>
            <a:r>
              <a:rPr lang="en-US" sz="2400" dirty="0"/>
              <a:t> </a:t>
            </a:r>
            <a:r>
              <a:rPr lang="en-US" sz="2400" dirty="0" smtClean="0"/>
              <a:t>– </a:t>
            </a:r>
            <a:r>
              <a:rPr lang="en-US" sz="2000" dirty="0" smtClean="0"/>
              <a:t>Readings </a:t>
            </a:r>
            <a:r>
              <a:rPr lang="en-US" sz="2000" dirty="0"/>
              <a:t>of the </a:t>
            </a:r>
            <a:r>
              <a:rPr lang="en-US" sz="2400" u="sng" dirty="0"/>
              <a:t>Christmas Season</a:t>
            </a:r>
          </a:p>
          <a:p>
            <a:pPr marL="742950" lvl="1" indent="-377825">
              <a:buSzPct val="95000"/>
              <a:buFont typeface="+mj-lt"/>
              <a:buAutoNum type="arabicPeriod"/>
            </a:pPr>
            <a:r>
              <a:rPr lang="en-US" sz="2400" b="1" dirty="0" smtClean="0"/>
              <a:t>Jan. </a:t>
            </a:r>
            <a:r>
              <a:rPr lang="en-US" sz="2400" b="1" dirty="0"/>
              <a:t>9, </a:t>
            </a:r>
            <a:r>
              <a:rPr lang="en-US" sz="2400" b="1" dirty="0" smtClean="0"/>
              <a:t>2021</a:t>
            </a:r>
            <a:r>
              <a:rPr lang="en-US" sz="2400" dirty="0" smtClean="0"/>
              <a:t> – </a:t>
            </a:r>
            <a:r>
              <a:rPr lang="en-US" sz="2000" dirty="0" smtClean="0"/>
              <a:t>Gospel </a:t>
            </a:r>
            <a:r>
              <a:rPr lang="en-US" sz="2000" dirty="0"/>
              <a:t>of </a:t>
            </a:r>
            <a:r>
              <a:rPr lang="en-US" sz="2400" u="sng" dirty="0" smtClean="0"/>
              <a:t>Mark</a:t>
            </a:r>
            <a:r>
              <a:rPr lang="en-US" sz="2400" dirty="0" smtClean="0"/>
              <a:t> </a:t>
            </a:r>
            <a:r>
              <a:rPr lang="en-US" sz="2000" dirty="0" smtClean="0"/>
              <a:t>(Liturgical </a:t>
            </a:r>
            <a:r>
              <a:rPr lang="en-US" sz="2000" dirty="0"/>
              <a:t>Year B) </a:t>
            </a:r>
            <a:endParaRPr lang="en-US" sz="2400" dirty="0"/>
          </a:p>
          <a:p>
            <a:pPr marL="742950" lvl="1" indent="-377825">
              <a:buSzPct val="95000"/>
              <a:buFont typeface="+mj-lt"/>
              <a:buAutoNum type="arabicPeriod"/>
            </a:pPr>
            <a:r>
              <a:rPr lang="en-US" sz="2400" b="1" dirty="0" smtClean="0"/>
              <a:t>Feb. </a:t>
            </a:r>
            <a:r>
              <a:rPr lang="en-US" sz="2400" b="1" dirty="0"/>
              <a:t>13, </a:t>
            </a:r>
            <a:r>
              <a:rPr lang="en-US" sz="2400" b="1" dirty="0" smtClean="0"/>
              <a:t>2021</a:t>
            </a:r>
            <a:r>
              <a:rPr lang="en-US" sz="2400" dirty="0" smtClean="0"/>
              <a:t> – </a:t>
            </a:r>
            <a:r>
              <a:rPr lang="en-US" sz="2000" dirty="0" smtClean="0"/>
              <a:t>Readings </a:t>
            </a:r>
            <a:r>
              <a:rPr lang="en-US" sz="2000" dirty="0"/>
              <a:t>of </a:t>
            </a:r>
            <a:r>
              <a:rPr lang="en-US" sz="2400" u="sng" dirty="0"/>
              <a:t>Lent</a:t>
            </a:r>
          </a:p>
          <a:p>
            <a:pPr marL="742950" lvl="1" indent="-377825">
              <a:buSzPct val="95000"/>
              <a:buFont typeface="+mj-lt"/>
              <a:buAutoNum type="arabicPeriod"/>
            </a:pPr>
            <a:r>
              <a:rPr lang="en-US" sz="2400" b="1" dirty="0"/>
              <a:t>March 27, </a:t>
            </a:r>
            <a:r>
              <a:rPr lang="en-US" sz="2400" b="1" dirty="0" smtClean="0"/>
              <a:t>2021</a:t>
            </a:r>
            <a:r>
              <a:rPr lang="en-US" sz="2400" dirty="0" smtClean="0"/>
              <a:t> – </a:t>
            </a:r>
            <a:r>
              <a:rPr lang="en-US" sz="2000" dirty="0" smtClean="0"/>
              <a:t>Readings </a:t>
            </a:r>
            <a:r>
              <a:rPr lang="en-US" sz="2000" dirty="0"/>
              <a:t>of </a:t>
            </a:r>
            <a:r>
              <a:rPr lang="en-US" sz="2400" u="sng" dirty="0"/>
              <a:t>Holy Week</a:t>
            </a:r>
            <a:r>
              <a:rPr lang="en-US" sz="2400" dirty="0"/>
              <a:t> </a:t>
            </a:r>
            <a:r>
              <a:rPr lang="en-US" sz="2400" dirty="0" smtClean="0"/>
              <a:t>&amp; </a:t>
            </a:r>
            <a:r>
              <a:rPr lang="en-US" sz="2400" u="sng" dirty="0" smtClean="0"/>
              <a:t>Triduum</a:t>
            </a:r>
            <a:endParaRPr lang="en-US" sz="2400" u="sng" dirty="0"/>
          </a:p>
          <a:p>
            <a:pPr marL="742950" lvl="1" indent="-377825">
              <a:buSzPct val="95000"/>
              <a:buFont typeface="+mj-lt"/>
              <a:buAutoNum type="arabicPeriod"/>
            </a:pPr>
            <a:r>
              <a:rPr lang="en-US" sz="2400" b="1" dirty="0"/>
              <a:t>April </a:t>
            </a:r>
            <a:r>
              <a:rPr lang="en-US" sz="2400" b="1" dirty="0" smtClean="0">
                <a:solidFill>
                  <a:srgbClr val="FFFF00"/>
                </a:solidFill>
              </a:rPr>
              <a:t>17</a:t>
            </a:r>
            <a:r>
              <a:rPr lang="en-US" sz="2400" b="1" dirty="0" smtClean="0"/>
              <a:t>, 2021</a:t>
            </a:r>
            <a:r>
              <a:rPr lang="en-US" sz="2400" dirty="0" smtClean="0"/>
              <a:t> – </a:t>
            </a:r>
            <a:r>
              <a:rPr lang="en-US" sz="2000" dirty="0" smtClean="0"/>
              <a:t>Readings </a:t>
            </a:r>
            <a:r>
              <a:rPr lang="en-US" sz="2000" dirty="0"/>
              <a:t>of the </a:t>
            </a:r>
            <a:r>
              <a:rPr lang="en-US" sz="2400" u="sng" dirty="0"/>
              <a:t>Easter Season</a:t>
            </a:r>
          </a:p>
        </p:txBody>
      </p:sp>
    </p:spTree>
    <p:extLst>
      <p:ext uri="{BB962C8B-B14F-4D97-AF65-F5344CB8AC3E}">
        <p14:creationId xmlns:p14="http://schemas.microsoft.com/office/powerpoint/2010/main" val="85587794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990600"/>
            <a:ext cx="8458200" cy="5562600"/>
          </a:xfrm>
        </p:spPr>
        <p:txBody>
          <a:bodyPr>
            <a:normAutofit/>
          </a:bodyPr>
          <a:lstStyle/>
          <a:p>
            <a:r>
              <a:rPr lang="en-US" sz="2400" dirty="0" smtClean="0">
                <a:latin typeface="Arial Narrow" panose="020B0606020202030204" pitchFamily="34" charset="0"/>
              </a:rPr>
              <a:t>If you’d like to support MSMU’s Ecclesia program and Living Word Catholic Biblical Ministries, please make  a tax-deductible donation,  so that we can offer more webinars and other programs to anyone, regardless of their financial circumstances.</a:t>
            </a:r>
          </a:p>
          <a:p>
            <a:pPr lvl="1"/>
            <a:r>
              <a:rPr lang="en-US" dirty="0" smtClean="0">
                <a:latin typeface="Arial Narrow" panose="020B0606020202030204" pitchFamily="34" charset="0"/>
              </a:rPr>
              <a:t>We cannot accept online donations yet, but hope to enable this feature soon.</a:t>
            </a:r>
          </a:p>
          <a:p>
            <a:pPr>
              <a:spcBef>
                <a:spcPts val="2400"/>
              </a:spcBef>
            </a:pPr>
            <a:r>
              <a:rPr lang="en-US" sz="2400" dirty="0" smtClean="0">
                <a:latin typeface="Arial Narrow" panose="020B0606020202030204" pitchFamily="34" charset="0"/>
              </a:rPr>
              <a:t>Please make your check payable to "LMU Jesuit Community."</a:t>
            </a:r>
            <a:endParaRPr lang="en-US" dirty="0" smtClean="0">
              <a:latin typeface="Arial Narrow" panose="020B0606020202030204" pitchFamily="34" charset="0"/>
            </a:endParaRPr>
          </a:p>
          <a:p>
            <a:pPr>
              <a:spcBef>
                <a:spcPts val="2400"/>
              </a:spcBef>
            </a:pPr>
            <a:r>
              <a:rPr lang="en-US" dirty="0" smtClean="0">
                <a:solidFill>
                  <a:schemeClr val="accent5">
                    <a:lumMod val="40000"/>
                    <a:lumOff val="60000"/>
                  </a:schemeClr>
                </a:solidFill>
                <a:latin typeface="Arial Narrow" panose="020B0606020202030204" pitchFamily="34" charset="0"/>
              </a:rPr>
              <a:t>Then mail your check to:</a:t>
            </a:r>
          </a:p>
          <a:p>
            <a:pPr lvl="1"/>
            <a:r>
              <a:rPr lang="en-US" sz="2400" dirty="0" smtClean="0">
                <a:latin typeface="Arial Narrow" panose="020B0606020202030204" pitchFamily="34" charset="0"/>
              </a:rPr>
              <a:t>Fr. Felix Just, SJ</a:t>
            </a:r>
            <a:br>
              <a:rPr lang="en-US" sz="2400" dirty="0" smtClean="0">
                <a:latin typeface="Arial Narrow" panose="020B0606020202030204" pitchFamily="34" charset="0"/>
              </a:rPr>
            </a:br>
            <a:r>
              <a:rPr lang="en-US" sz="2400" dirty="0" smtClean="0">
                <a:latin typeface="Arial Narrow" panose="020B0606020202030204" pitchFamily="34" charset="0"/>
              </a:rPr>
              <a:t>LMU Jesuit Community</a:t>
            </a:r>
            <a:br>
              <a:rPr lang="en-US" sz="2400" dirty="0" smtClean="0">
                <a:latin typeface="Arial Narrow" panose="020B0606020202030204" pitchFamily="34" charset="0"/>
              </a:rPr>
            </a:br>
            <a:r>
              <a:rPr lang="en-US" sz="2400" dirty="0" smtClean="0">
                <a:latin typeface="Arial Narrow" panose="020B0606020202030204" pitchFamily="34" charset="0"/>
              </a:rPr>
              <a:t>PO Box 45041</a:t>
            </a:r>
            <a:br>
              <a:rPr lang="en-US" sz="2400" dirty="0" smtClean="0">
                <a:latin typeface="Arial Narrow" panose="020B0606020202030204" pitchFamily="34" charset="0"/>
              </a:rPr>
            </a:br>
            <a:r>
              <a:rPr lang="en-US" sz="2400" dirty="0" smtClean="0">
                <a:latin typeface="Arial Narrow" panose="020B0606020202030204" pitchFamily="34" charset="0"/>
              </a:rPr>
              <a:t>Los Angeles, CA 90045</a:t>
            </a:r>
            <a:endParaRPr lang="en-US" sz="2400" dirty="0">
              <a:latin typeface="Arial Narrow" panose="020B0606020202030204" pitchFamily="34" charset="0"/>
            </a:endParaRPr>
          </a:p>
        </p:txBody>
      </p:sp>
      <p:sp>
        <p:nvSpPr>
          <p:cNvPr id="5" name="Title 4"/>
          <p:cNvSpPr>
            <a:spLocks noGrp="1"/>
          </p:cNvSpPr>
          <p:nvPr>
            <p:ph type="title"/>
          </p:nvPr>
        </p:nvSpPr>
        <p:spPr/>
        <p:txBody>
          <a:bodyPr/>
          <a:lstStyle/>
          <a:p>
            <a:r>
              <a:rPr lang="en-US" sz="4400" dirty="0" smtClean="0"/>
              <a:t>DONATIONS</a:t>
            </a:r>
            <a:endParaRPr lang="en-US" dirty="0"/>
          </a:p>
        </p:txBody>
      </p:sp>
      <p:pic>
        <p:nvPicPr>
          <p:cNvPr id="136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3600" y="3886200"/>
            <a:ext cx="2452181" cy="2305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992082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990600"/>
            <a:ext cx="8686800" cy="5562600"/>
          </a:xfrm>
        </p:spPr>
        <p:txBody>
          <a:bodyPr>
            <a:normAutofit fontScale="92500"/>
          </a:bodyPr>
          <a:lstStyle/>
          <a:p>
            <a:pPr marL="0" indent="0">
              <a:buNone/>
            </a:pPr>
            <a:r>
              <a:rPr lang="en-US" sz="2800" b="1" dirty="0" smtClean="0">
                <a:solidFill>
                  <a:schemeClr val="accent5">
                    <a:lumMod val="40000"/>
                    <a:lumOff val="60000"/>
                  </a:schemeClr>
                </a:solidFill>
              </a:rPr>
              <a:t>Basic Questions of This Year’s Webinar Series:</a:t>
            </a:r>
          </a:p>
          <a:p>
            <a:r>
              <a:rPr lang="en-US" sz="2800" dirty="0" smtClean="0"/>
              <a:t>WHICH biblical texts are read at Catholic Masses?</a:t>
            </a:r>
          </a:p>
          <a:p>
            <a:pPr lvl="1"/>
            <a:r>
              <a:rPr lang="en-US" sz="2200" b="1" dirty="0" smtClean="0"/>
              <a:t>Seasons:  </a:t>
            </a:r>
            <a:r>
              <a:rPr lang="en-US" sz="2200" dirty="0" smtClean="0"/>
              <a:t>Advent;  Christmas;  Lent;  Easter;  Ordinary Time</a:t>
            </a:r>
          </a:p>
          <a:p>
            <a:pPr lvl="1"/>
            <a:r>
              <a:rPr lang="en-US" sz="2200" i="1" dirty="0" smtClean="0"/>
              <a:t>Sundays/Feasts:</a:t>
            </a:r>
            <a:r>
              <a:rPr lang="en-US" sz="2200" dirty="0" smtClean="0"/>
              <a:t>  </a:t>
            </a:r>
            <a:r>
              <a:rPr lang="en-US" sz="1900" b="1" dirty="0" smtClean="0"/>
              <a:t>1</a:t>
            </a:r>
            <a:r>
              <a:rPr lang="en-US" sz="1900" b="1" baseline="30000" dirty="0" smtClean="0"/>
              <a:t>st</a:t>
            </a:r>
            <a:r>
              <a:rPr lang="en-US" sz="1900" b="1" dirty="0" smtClean="0"/>
              <a:t> Reading</a:t>
            </a:r>
            <a:r>
              <a:rPr lang="en-US" sz="1900" dirty="0" smtClean="0"/>
              <a:t>, Psalm, </a:t>
            </a:r>
            <a:r>
              <a:rPr lang="en-US" sz="1900" b="1" dirty="0" smtClean="0"/>
              <a:t>2</a:t>
            </a:r>
            <a:r>
              <a:rPr lang="en-US" sz="1900" b="1" baseline="30000" dirty="0" smtClean="0"/>
              <a:t>nd</a:t>
            </a:r>
            <a:r>
              <a:rPr lang="en-US" sz="1900" b="1" dirty="0" smtClean="0"/>
              <a:t> Reading</a:t>
            </a:r>
            <a:r>
              <a:rPr lang="en-US" sz="1900" dirty="0" smtClean="0"/>
              <a:t>, Alleluia, </a:t>
            </a:r>
            <a:r>
              <a:rPr lang="en-US" sz="1900" b="1" dirty="0" smtClean="0"/>
              <a:t>Gospel</a:t>
            </a:r>
          </a:p>
          <a:p>
            <a:pPr lvl="1"/>
            <a:r>
              <a:rPr lang="en-US" sz="2200" i="1" dirty="0" smtClean="0"/>
              <a:t>Weekdays:</a:t>
            </a:r>
            <a:r>
              <a:rPr lang="en-US" sz="2200" dirty="0" smtClean="0"/>
              <a:t>  </a:t>
            </a:r>
            <a:r>
              <a:rPr lang="en-US" sz="1900" b="1" dirty="0" smtClean="0"/>
              <a:t>1</a:t>
            </a:r>
            <a:r>
              <a:rPr lang="en-US" sz="1900" b="1" baseline="30000" dirty="0" smtClean="0"/>
              <a:t>st</a:t>
            </a:r>
            <a:r>
              <a:rPr lang="en-US" sz="1900" b="1" dirty="0" smtClean="0"/>
              <a:t> </a:t>
            </a:r>
            <a:r>
              <a:rPr lang="en-US" sz="1900" b="1" dirty="0"/>
              <a:t>Reading</a:t>
            </a:r>
            <a:r>
              <a:rPr lang="en-US" sz="1900" dirty="0"/>
              <a:t>, Psalm, </a:t>
            </a:r>
            <a:r>
              <a:rPr lang="en-US" sz="1900" dirty="0" smtClean="0"/>
              <a:t>Alleluia</a:t>
            </a:r>
            <a:r>
              <a:rPr lang="en-US" sz="1900" dirty="0"/>
              <a:t>, </a:t>
            </a:r>
            <a:r>
              <a:rPr lang="en-US" sz="1900" b="1" dirty="0" smtClean="0"/>
              <a:t>Gospel</a:t>
            </a:r>
            <a:endParaRPr lang="en-US" sz="1900" dirty="0"/>
          </a:p>
          <a:p>
            <a:pPr>
              <a:spcBef>
                <a:spcPts val="2400"/>
              </a:spcBef>
            </a:pPr>
            <a:r>
              <a:rPr lang="en-US" sz="2800" dirty="0" smtClean="0"/>
              <a:t>WHY were the assigned readings chosen?</a:t>
            </a:r>
          </a:p>
          <a:p>
            <a:pPr lvl="1"/>
            <a:r>
              <a:rPr lang="en-US" sz="2200" dirty="0" smtClean="0"/>
              <a:t>Brief “Rationale” in Lectionary’s “Introduction”</a:t>
            </a:r>
            <a:r>
              <a:rPr lang="en-US" sz="1800" dirty="0" smtClean="0"/>
              <a:t> (in printed editions)</a:t>
            </a:r>
            <a:endParaRPr lang="en-US" sz="2200" dirty="0" smtClean="0"/>
          </a:p>
          <a:p>
            <a:pPr lvl="2"/>
            <a:r>
              <a:rPr lang="en-US" sz="2000" dirty="0" smtClean="0">
                <a:effectLst>
                  <a:outerShdw blurRad="38100" dist="38100" dir="2700000" algn="tl">
                    <a:srgbClr val="000000">
                      <a:alpha val="43137"/>
                    </a:srgbClr>
                  </a:outerShdw>
                </a:effectLst>
              </a:rPr>
              <a:t>Chap. 2 in 1969 edition;  or Chap. 5 in 1981 edition.</a:t>
            </a:r>
          </a:p>
          <a:p>
            <a:pPr lvl="2"/>
            <a:r>
              <a:rPr lang="en-US" sz="2000" dirty="0" smtClean="0">
                <a:effectLst>
                  <a:outerShdw blurRad="38100" dist="38100" dir="2700000" algn="tl">
                    <a:srgbClr val="000000">
                      <a:alpha val="43137"/>
                    </a:srgbClr>
                  </a:outerShdw>
                </a:effectLst>
              </a:rPr>
              <a:t>Season by season;  first Sundays/Feasts,  then Weekdays</a:t>
            </a:r>
          </a:p>
          <a:p>
            <a:pPr>
              <a:spcBef>
                <a:spcPts val="2400"/>
              </a:spcBef>
            </a:pPr>
            <a:r>
              <a:rPr lang="en-US" sz="2400" dirty="0" smtClean="0"/>
              <a:t>For charts, handouts, more info, see my website</a:t>
            </a:r>
            <a:r>
              <a:rPr lang="en-US" sz="2400" dirty="0"/>
              <a:t>: </a:t>
            </a:r>
            <a:r>
              <a:rPr lang="en-US" sz="2400" dirty="0" smtClean="0"/>
              <a:t/>
            </a:r>
            <a:br>
              <a:rPr lang="en-US" sz="2400" dirty="0" smtClean="0"/>
            </a:br>
            <a:r>
              <a:rPr lang="en-US" sz="2800" dirty="0" smtClean="0">
                <a:hlinkClick r:id="rId2"/>
              </a:rPr>
              <a:t>http</a:t>
            </a:r>
            <a:r>
              <a:rPr lang="en-US" sz="2800" dirty="0">
                <a:hlinkClick r:id="rId2"/>
              </a:rPr>
              <a:t>://catholic-resources.org/Lectionary</a:t>
            </a:r>
            <a:r>
              <a:rPr lang="en-US" sz="2800" dirty="0" smtClean="0">
                <a:hlinkClick r:id="rId2"/>
              </a:rPr>
              <a:t>/</a:t>
            </a:r>
            <a:endParaRPr lang="en-US" sz="2800" dirty="0"/>
          </a:p>
          <a:p>
            <a:pPr lvl="1">
              <a:spcBef>
                <a:spcPts val="600"/>
              </a:spcBef>
            </a:pPr>
            <a:r>
              <a:rPr lang="en-US" sz="2000" dirty="0" smtClean="0"/>
              <a:t>Also has the full text of the 1981 “Introduction”</a:t>
            </a:r>
            <a:endParaRPr lang="en-US" sz="2000" dirty="0"/>
          </a:p>
        </p:txBody>
      </p:sp>
      <p:sp>
        <p:nvSpPr>
          <p:cNvPr id="3" name="Title 2"/>
          <p:cNvSpPr>
            <a:spLocks noGrp="1"/>
          </p:cNvSpPr>
          <p:nvPr>
            <p:ph type="title"/>
          </p:nvPr>
        </p:nvSpPr>
        <p:spPr/>
        <p:txBody>
          <a:bodyPr/>
          <a:lstStyle/>
          <a:p>
            <a:r>
              <a:rPr lang="en-US" dirty="0" smtClean="0"/>
              <a:t>Lectionary Readings</a:t>
            </a:r>
            <a:endParaRPr lang="en-US" dirty="0"/>
          </a:p>
        </p:txBody>
      </p:sp>
    </p:spTree>
    <p:extLst>
      <p:ext uri="{BB962C8B-B14F-4D97-AF65-F5344CB8AC3E}">
        <p14:creationId xmlns:p14="http://schemas.microsoft.com/office/powerpoint/2010/main" val="41275959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Liturgical Season  of  CHRISTMAS</a:t>
            </a:r>
            <a:endParaRPr lang="en-US" sz="4000" dirty="0"/>
          </a:p>
        </p:txBody>
      </p:sp>
      <p:sp>
        <p:nvSpPr>
          <p:cNvPr id="3" name="Content Placeholder 2"/>
          <p:cNvSpPr>
            <a:spLocks noGrp="1"/>
          </p:cNvSpPr>
          <p:nvPr>
            <p:ph idx="1"/>
          </p:nvPr>
        </p:nvSpPr>
        <p:spPr>
          <a:xfrm>
            <a:off x="304800" y="1219200"/>
            <a:ext cx="8610600" cy="5334000"/>
          </a:xfrm>
        </p:spPr>
        <p:txBody>
          <a:bodyPr>
            <a:normAutofit/>
          </a:bodyPr>
          <a:lstStyle/>
          <a:p>
            <a:pPr>
              <a:spcBef>
                <a:spcPts val="1200"/>
              </a:spcBef>
            </a:pPr>
            <a:r>
              <a:rPr lang="en-US" b="1" dirty="0" smtClean="0">
                <a:solidFill>
                  <a:schemeClr val="accent5">
                    <a:lumMod val="40000"/>
                    <a:lumOff val="60000"/>
                  </a:schemeClr>
                </a:solidFill>
              </a:rPr>
              <a:t>Outline of Today’s Webinar:</a:t>
            </a:r>
          </a:p>
          <a:p>
            <a:pPr marL="796925" lvl="1" indent="-339725">
              <a:spcBef>
                <a:spcPts val="1200"/>
              </a:spcBef>
              <a:buFont typeface="+mj-lt"/>
              <a:buAutoNum type="arabicPeriod"/>
            </a:pPr>
            <a:r>
              <a:rPr lang="en-US" sz="2400" dirty="0" smtClean="0"/>
              <a:t>Gospel Infancy Narratives: Overview </a:t>
            </a:r>
            <a:r>
              <a:rPr lang="en-US" sz="2400" b="1" dirty="0" smtClean="0"/>
              <a:t>Matt vs. Luke</a:t>
            </a:r>
          </a:p>
          <a:p>
            <a:pPr marL="914400" lvl="2" indent="0">
              <a:spcBef>
                <a:spcPts val="0"/>
              </a:spcBef>
              <a:buNone/>
            </a:pPr>
            <a:r>
              <a:rPr lang="en-US" sz="2400" dirty="0" smtClean="0"/>
              <a:t>+ </a:t>
            </a:r>
            <a:r>
              <a:rPr lang="en-US" dirty="0" smtClean="0"/>
              <a:t>Closer look at readings from </a:t>
            </a:r>
            <a:r>
              <a:rPr lang="en-US" sz="2400" b="1" dirty="0" smtClean="0"/>
              <a:t>Matthew 1-2</a:t>
            </a:r>
            <a:endParaRPr lang="en-US" b="1" dirty="0"/>
          </a:p>
          <a:p>
            <a:pPr marL="796925" lvl="1" indent="-339725">
              <a:spcBef>
                <a:spcPts val="1200"/>
              </a:spcBef>
              <a:buFont typeface="+mj-lt"/>
              <a:buAutoNum type="arabicPeriod"/>
            </a:pPr>
            <a:r>
              <a:rPr lang="en-US" sz="2400" dirty="0" smtClean="0"/>
              <a:t>Readings from </a:t>
            </a:r>
            <a:r>
              <a:rPr lang="en-US" sz="2400" b="1" dirty="0" smtClean="0"/>
              <a:t>Luke 1-2 </a:t>
            </a:r>
            <a:r>
              <a:rPr lang="en-US" sz="2400" dirty="0" smtClean="0"/>
              <a:t>during Christmas Season</a:t>
            </a:r>
          </a:p>
          <a:p>
            <a:pPr marL="914400" lvl="2" indent="0">
              <a:spcBef>
                <a:spcPts val="0"/>
              </a:spcBef>
              <a:buNone/>
            </a:pPr>
            <a:r>
              <a:rPr lang="en-US" dirty="0" smtClean="0"/>
              <a:t>+ Readings for </a:t>
            </a:r>
            <a:r>
              <a:rPr lang="en-US" b="1" dirty="0" smtClean="0"/>
              <a:t>other major feasts</a:t>
            </a:r>
            <a:r>
              <a:rPr lang="en-US" dirty="0" smtClean="0"/>
              <a:t> up to Baptism of the Lord</a:t>
            </a:r>
            <a:endParaRPr lang="en-US" i="1" dirty="0" smtClean="0"/>
          </a:p>
          <a:p>
            <a:pPr marL="796925" lvl="1" indent="-339725">
              <a:spcBef>
                <a:spcPts val="1200"/>
              </a:spcBef>
              <a:buFont typeface="+mj-lt"/>
              <a:buAutoNum type="arabicPeriod"/>
            </a:pPr>
            <a:r>
              <a:rPr lang="en-US" sz="2400" dirty="0" smtClean="0"/>
              <a:t>Readings from </a:t>
            </a:r>
            <a:r>
              <a:rPr lang="en-US" sz="2400" b="1" dirty="0" smtClean="0"/>
              <a:t>John 1 </a:t>
            </a:r>
            <a:r>
              <a:rPr lang="en-US" sz="2400" dirty="0" smtClean="0"/>
              <a:t>and </a:t>
            </a:r>
            <a:r>
              <a:rPr lang="en-US" sz="2400" b="1" dirty="0" smtClean="0"/>
              <a:t>1 John </a:t>
            </a:r>
            <a:r>
              <a:rPr lang="en-US" sz="2400" dirty="0" smtClean="0"/>
              <a:t>during Christmas</a:t>
            </a:r>
            <a:endParaRPr lang="en-US" dirty="0" smtClean="0"/>
          </a:p>
          <a:p>
            <a:pPr marL="914400" lvl="2" indent="0">
              <a:spcBef>
                <a:spcPts val="0"/>
              </a:spcBef>
              <a:buNone/>
            </a:pPr>
            <a:r>
              <a:rPr lang="en-US" dirty="0" smtClean="0"/>
              <a:t>+ Other readings for Christmas Weekdays</a:t>
            </a:r>
          </a:p>
          <a:p>
            <a:pPr lvl="1">
              <a:spcBef>
                <a:spcPts val="1200"/>
              </a:spcBef>
            </a:pPr>
            <a:r>
              <a:rPr lang="en-US" sz="1800" i="1" dirty="0" smtClean="0"/>
              <a:t>Ten minute breaks after each part</a:t>
            </a:r>
          </a:p>
          <a:p>
            <a:pPr lvl="1">
              <a:spcBef>
                <a:spcPts val="1200"/>
              </a:spcBef>
            </a:pPr>
            <a:endParaRPr lang="en-US" dirty="0" smtClean="0"/>
          </a:p>
          <a:p>
            <a:pPr>
              <a:spcBef>
                <a:spcPts val="1200"/>
              </a:spcBef>
            </a:pPr>
            <a:r>
              <a:rPr lang="en-US" b="1" dirty="0" smtClean="0">
                <a:solidFill>
                  <a:schemeClr val="accent5">
                    <a:lumMod val="40000"/>
                    <a:lumOff val="60000"/>
                  </a:schemeClr>
                </a:solidFill>
              </a:rPr>
              <a:t>Lectionary for Mass  Website:</a:t>
            </a:r>
          </a:p>
          <a:p>
            <a:pPr lvl="1">
              <a:spcBef>
                <a:spcPts val="1200"/>
              </a:spcBef>
            </a:pPr>
            <a:r>
              <a:rPr lang="en-US" sz="2400" dirty="0" smtClean="0">
                <a:latin typeface="Arial Narrow" panose="020B0606020202030204" pitchFamily="34" charset="0"/>
                <a:hlinkClick r:id="rId2"/>
              </a:rPr>
              <a:t>http://catholic-resources.org/Lectionary</a:t>
            </a:r>
            <a:endParaRPr lang="en-US" sz="2400" dirty="0" smtClean="0">
              <a:latin typeface="Arial Narrow" panose="020B0606020202030204" pitchFamily="34" charset="0"/>
            </a:endParaRPr>
          </a:p>
        </p:txBody>
      </p:sp>
      <p:pic>
        <p:nvPicPr>
          <p:cNvPr id="104450" name="Picture 2" descr="Lectionary Statistics Trivia | Catholic Sensibil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1379" y="4495800"/>
            <a:ext cx="2772621" cy="2362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22663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41986" name="Rectangle 6"/>
          <p:cNvSpPr>
            <a:spLocks noChangeArrowheads="1"/>
          </p:cNvSpPr>
          <p:nvPr/>
        </p:nvSpPr>
        <p:spPr bwMode="auto">
          <a:xfrm>
            <a:off x="2133600" y="1371600"/>
            <a:ext cx="5105400" cy="48006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lr>
                <a:schemeClr val="hlink"/>
              </a:buClr>
              <a:buSzPct val="80000"/>
              <a:buFont typeface="Wingdings" pitchFamily="2" charset="2"/>
              <a:buChar char="n"/>
              <a:defRPr sz="3200">
                <a:solidFill>
                  <a:schemeClr val="tx1"/>
                </a:solidFill>
                <a:latin typeface="Tahoma" pitchFamily="34" charset="0"/>
              </a:defRPr>
            </a:lvl1pPr>
            <a:lvl2pPr marL="742950" indent="-285750" eaLnBrk="0" hangingPunct="0">
              <a:spcBef>
                <a:spcPct val="20000"/>
              </a:spcBef>
              <a:buClr>
                <a:schemeClr val="tx1"/>
              </a:buClr>
              <a:buChar char="–"/>
              <a:defRPr sz="2800">
                <a:solidFill>
                  <a:schemeClr val="tx1"/>
                </a:solidFill>
                <a:latin typeface="Tahoma"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Tahoma" pitchFamily="34" charset="0"/>
              </a:defRPr>
            </a:lvl3pPr>
            <a:lvl4pPr marL="1600200" indent="-228600" eaLnBrk="0" hangingPunct="0">
              <a:spcBef>
                <a:spcPct val="20000"/>
              </a:spcBef>
              <a:buChar char="–"/>
              <a:defRPr sz="2000">
                <a:solidFill>
                  <a:schemeClr val="tx1"/>
                </a:solidFill>
                <a:latin typeface="Tahoma"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Tahoma" pitchFamily="34" charset="0"/>
              </a:defRPr>
            </a:lvl9pPr>
          </a:lstStyle>
          <a:p>
            <a:pPr fontAlgn="base">
              <a:spcBef>
                <a:spcPct val="0"/>
              </a:spcBef>
              <a:spcAft>
                <a:spcPct val="0"/>
              </a:spcAft>
              <a:buClrTx/>
              <a:buSzTx/>
              <a:buFontTx/>
              <a:buNone/>
            </a:pPr>
            <a:endParaRPr lang="en-US" altLang="en-US" sz="1800">
              <a:solidFill>
                <a:srgbClr val="FFFFFF"/>
              </a:solidFill>
              <a:cs typeface="Arial" pitchFamily="34" charset="0"/>
            </a:endParaRPr>
          </a:p>
        </p:txBody>
      </p:sp>
      <p:sp>
        <p:nvSpPr>
          <p:cNvPr id="14338" name="Rectangle 2"/>
          <p:cNvSpPr>
            <a:spLocks noGrp="1" noChangeArrowheads="1"/>
          </p:cNvSpPr>
          <p:nvPr>
            <p:ph type="title"/>
          </p:nvPr>
        </p:nvSpPr>
        <p:spPr/>
        <p:txBody>
          <a:bodyPr/>
          <a:lstStyle/>
          <a:p>
            <a:pPr eaLnBrk="1" hangingPunct="1">
              <a:defRPr/>
            </a:pPr>
            <a:r>
              <a:rPr lang="en-US" altLang="en-US" dirty="0" smtClean="0"/>
              <a:t>The Liturgical Year</a:t>
            </a:r>
          </a:p>
        </p:txBody>
      </p:sp>
      <p:pic>
        <p:nvPicPr>
          <p:cNvPr id="41989" name="Picture 5" descr="seas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8400" y="1600200"/>
            <a:ext cx="43434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480684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bg>
      <p:bgRef idx="1003">
        <a:schemeClr val="bg2"/>
      </p:bgRef>
    </p:bg>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381000" y="0"/>
            <a:ext cx="3505200" cy="2362200"/>
          </a:xfrm>
        </p:spPr>
        <p:txBody>
          <a:bodyPr>
            <a:normAutofit/>
          </a:bodyPr>
          <a:lstStyle/>
          <a:p>
            <a:pPr algn="l" eaLnBrk="1" hangingPunct="1">
              <a:defRPr/>
            </a:pPr>
            <a:r>
              <a:rPr lang="en-US" altLang="en-US" dirty="0" smtClean="0"/>
              <a:t>CHRISTMAS:</a:t>
            </a:r>
            <a:br>
              <a:rPr lang="en-US" altLang="en-US" dirty="0" smtClean="0"/>
            </a:br>
            <a:r>
              <a:rPr lang="en-US" altLang="en-US" dirty="0" smtClean="0"/>
              <a:t>The Nativity</a:t>
            </a:r>
            <a:br>
              <a:rPr lang="en-US" altLang="en-US" dirty="0" smtClean="0"/>
            </a:br>
            <a:r>
              <a:rPr lang="en-US" altLang="en-US" dirty="0" smtClean="0"/>
              <a:t>of the Lord</a:t>
            </a:r>
          </a:p>
        </p:txBody>
      </p:sp>
      <p:pic>
        <p:nvPicPr>
          <p:cNvPr id="47108" name="Picture 4" descr="Xmas-mang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2514600"/>
            <a:ext cx="3082925"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9" name="Picture 5" descr="Xmas-Powel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6200" y="1219200"/>
            <a:ext cx="50673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253723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bg>
      <p:bgRef idx="1003">
        <a:schemeClr val="bg2"/>
      </p:bgRef>
    </p:bg>
    <p:spTree>
      <p:nvGrpSpPr>
        <p:cNvPr id="1" name=""/>
        <p:cNvGrpSpPr/>
        <p:nvPr/>
      </p:nvGrpSpPr>
      <p:grpSpPr>
        <a:xfrm>
          <a:off x="0" y="0"/>
          <a:ext cx="0" cy="0"/>
          <a:chOff x="0" y="0"/>
          <a:chExt cx="0" cy="0"/>
        </a:xfrm>
      </p:grpSpPr>
      <p:sp>
        <p:nvSpPr>
          <p:cNvPr id="35843" name="Rectangle 3"/>
          <p:cNvSpPr>
            <a:spLocks noGrp="1" noChangeArrowheads="1"/>
          </p:cNvSpPr>
          <p:nvPr>
            <p:ph idx="1"/>
          </p:nvPr>
        </p:nvSpPr>
        <p:spPr/>
        <p:txBody>
          <a:bodyPr/>
          <a:lstStyle/>
          <a:p>
            <a:pPr eaLnBrk="1" hangingPunct="1">
              <a:defRPr/>
            </a:pPr>
            <a:r>
              <a:rPr lang="en-US" altLang="en-US" b="1" dirty="0" smtClean="0">
                <a:solidFill>
                  <a:srgbClr val="FFFF66"/>
                </a:solidFill>
              </a:rPr>
              <a:t>Advent</a:t>
            </a:r>
            <a:r>
              <a:rPr lang="en-US" altLang="en-US" dirty="0" smtClean="0">
                <a:solidFill>
                  <a:srgbClr val="FFFF66"/>
                </a:solidFill>
              </a:rPr>
              <a:t> </a:t>
            </a:r>
            <a:r>
              <a:rPr lang="en-US" altLang="en-US" dirty="0" smtClean="0"/>
              <a:t>– </a:t>
            </a:r>
            <a:r>
              <a:rPr lang="en-US" altLang="en-US" sz="2800" dirty="0" smtClean="0"/>
              <a:t>Season of preparation &amp; waiting</a:t>
            </a:r>
          </a:p>
          <a:p>
            <a:pPr lvl="1" eaLnBrk="1" hangingPunct="1">
              <a:defRPr/>
            </a:pPr>
            <a:r>
              <a:rPr lang="en-US" altLang="en-US" sz="2400" dirty="0" smtClean="0"/>
              <a:t>begins 4 Sundays before Christmas</a:t>
            </a:r>
            <a:r>
              <a:rPr lang="en-US" altLang="en-US" sz="2000" dirty="0" smtClean="0"/>
              <a:t>  (rarely 4 full weeks)</a:t>
            </a:r>
          </a:p>
          <a:p>
            <a:pPr eaLnBrk="1" hangingPunct="1">
              <a:defRPr/>
            </a:pPr>
            <a:r>
              <a:rPr lang="en-US" altLang="en-US" b="1" dirty="0" smtClean="0">
                <a:solidFill>
                  <a:srgbClr val="FFFF66"/>
                </a:solidFill>
              </a:rPr>
              <a:t>CHRISTMAS</a:t>
            </a:r>
            <a:r>
              <a:rPr lang="en-US" altLang="en-US" dirty="0" smtClean="0">
                <a:solidFill>
                  <a:srgbClr val="FFFF66"/>
                </a:solidFill>
              </a:rPr>
              <a:t> </a:t>
            </a:r>
            <a:r>
              <a:rPr lang="en-US" altLang="en-US" dirty="0" smtClean="0"/>
              <a:t>– </a:t>
            </a:r>
            <a:r>
              <a:rPr lang="en-US" altLang="en-US" b="1" dirty="0" smtClean="0"/>
              <a:t>Birth/Nativity of Jesus</a:t>
            </a:r>
          </a:p>
          <a:p>
            <a:pPr lvl="1" eaLnBrk="1" hangingPunct="1">
              <a:defRPr/>
            </a:pPr>
            <a:r>
              <a:rPr lang="en-US" altLang="en-US" sz="2400" dirty="0" smtClean="0"/>
              <a:t>Christmas Eve &amp; Day – Dec. 24/25</a:t>
            </a:r>
          </a:p>
          <a:p>
            <a:pPr lvl="2" eaLnBrk="1" hangingPunct="1">
              <a:defRPr/>
            </a:pPr>
            <a:r>
              <a:rPr lang="en-US" altLang="en-US" sz="2000" dirty="0" smtClean="0"/>
              <a:t>Four Masses:  Vigil, Midnight, Dawn, Day</a:t>
            </a:r>
          </a:p>
          <a:p>
            <a:pPr lvl="1" eaLnBrk="1" hangingPunct="1">
              <a:defRPr/>
            </a:pPr>
            <a:r>
              <a:rPr lang="en-US" altLang="en-US" sz="2400" dirty="0" smtClean="0"/>
              <a:t>Special Feasts during Christmas Season:</a:t>
            </a:r>
          </a:p>
          <a:p>
            <a:pPr lvl="2" eaLnBrk="1" hangingPunct="1">
              <a:defRPr/>
            </a:pPr>
            <a:r>
              <a:rPr lang="en-US" altLang="en-US" sz="1800" dirty="0" smtClean="0"/>
              <a:t>St. Stephen, St. John Evangelist, Holy Innocents, etc.</a:t>
            </a:r>
          </a:p>
          <a:p>
            <a:pPr lvl="1" eaLnBrk="1" hangingPunct="1">
              <a:defRPr/>
            </a:pPr>
            <a:r>
              <a:rPr lang="en-US" altLang="en-US" sz="2400" dirty="0" smtClean="0"/>
              <a:t>Christmas Octave, Jan. 1:  </a:t>
            </a:r>
            <a:r>
              <a:rPr lang="en-US" altLang="en-US" sz="2000" dirty="0" smtClean="0"/>
              <a:t>Mary / Naming Jesus / World Peace</a:t>
            </a:r>
          </a:p>
          <a:p>
            <a:pPr eaLnBrk="1" hangingPunct="1">
              <a:defRPr/>
            </a:pPr>
            <a:r>
              <a:rPr lang="en-US" altLang="en-US" b="1" dirty="0" smtClean="0">
                <a:solidFill>
                  <a:srgbClr val="FFFF66"/>
                </a:solidFill>
              </a:rPr>
              <a:t>Epiphany</a:t>
            </a:r>
            <a:r>
              <a:rPr lang="en-US" altLang="en-US" dirty="0" smtClean="0">
                <a:solidFill>
                  <a:srgbClr val="FFFF66"/>
                </a:solidFill>
              </a:rPr>
              <a:t> </a:t>
            </a:r>
            <a:r>
              <a:rPr lang="en-US" altLang="en-US" dirty="0" smtClean="0"/>
              <a:t>– C</a:t>
            </a:r>
            <a:r>
              <a:rPr lang="en-US" altLang="en-US" sz="2800" dirty="0" smtClean="0"/>
              <a:t>oming of the Magi</a:t>
            </a:r>
          </a:p>
          <a:p>
            <a:pPr lvl="1" eaLnBrk="1" hangingPunct="1">
              <a:defRPr/>
            </a:pPr>
            <a:r>
              <a:rPr lang="en-US" altLang="en-US" sz="2400" dirty="0" smtClean="0"/>
              <a:t>Sunday, Jan. 2 to 8 </a:t>
            </a:r>
            <a:r>
              <a:rPr lang="en-US" altLang="en-US" sz="1800" dirty="0" smtClean="0"/>
              <a:t>  (traditionally </a:t>
            </a:r>
            <a:r>
              <a:rPr lang="en-US" altLang="en-US" sz="1800" b="1" dirty="0"/>
              <a:t>Jan. </a:t>
            </a:r>
            <a:r>
              <a:rPr lang="en-US" altLang="en-US" sz="1800" b="1" dirty="0" smtClean="0"/>
              <a:t>6</a:t>
            </a:r>
            <a:r>
              <a:rPr lang="en-US" altLang="en-US" sz="1800" dirty="0" smtClean="0"/>
              <a:t>)</a:t>
            </a:r>
            <a:endParaRPr lang="en-US" altLang="en-US" sz="2000" dirty="0" smtClean="0"/>
          </a:p>
          <a:p>
            <a:pPr eaLnBrk="1" hangingPunct="1">
              <a:defRPr/>
            </a:pPr>
            <a:r>
              <a:rPr lang="en-US" altLang="en-US" b="1" dirty="0" smtClean="0">
                <a:solidFill>
                  <a:srgbClr val="FFFF66"/>
                </a:solidFill>
              </a:rPr>
              <a:t>Baptism</a:t>
            </a:r>
            <a:r>
              <a:rPr lang="en-US" altLang="en-US" dirty="0" smtClean="0">
                <a:solidFill>
                  <a:srgbClr val="FFFF66"/>
                </a:solidFill>
              </a:rPr>
              <a:t> of the Lord</a:t>
            </a:r>
            <a:r>
              <a:rPr lang="en-US" altLang="en-US" sz="2800" dirty="0" smtClean="0">
                <a:solidFill>
                  <a:srgbClr val="FFFF66"/>
                </a:solidFill>
              </a:rPr>
              <a:t> </a:t>
            </a:r>
            <a:r>
              <a:rPr lang="en-US" altLang="en-US" sz="2800" dirty="0" smtClean="0"/>
              <a:t>– Christmas Season ends</a:t>
            </a:r>
          </a:p>
        </p:txBody>
      </p:sp>
      <p:sp>
        <p:nvSpPr>
          <p:cNvPr id="35842" name="Rectangle 2"/>
          <p:cNvSpPr>
            <a:spLocks noGrp="1" noChangeArrowheads="1"/>
          </p:cNvSpPr>
          <p:nvPr>
            <p:ph type="title"/>
          </p:nvPr>
        </p:nvSpPr>
        <p:spPr/>
        <p:txBody>
          <a:bodyPr/>
          <a:lstStyle/>
          <a:p>
            <a:pPr eaLnBrk="1" hangingPunct="1">
              <a:defRPr/>
            </a:pPr>
            <a:r>
              <a:rPr lang="en-US" altLang="en-US" dirty="0" smtClean="0"/>
              <a:t>Advent,  CHRISTMAS,  Epiphany</a:t>
            </a:r>
          </a:p>
        </p:txBody>
      </p:sp>
    </p:spTree>
    <p:extLst>
      <p:ext uri="{BB962C8B-B14F-4D97-AF65-F5344CB8AC3E}">
        <p14:creationId xmlns:p14="http://schemas.microsoft.com/office/powerpoint/2010/main" val="26015024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1447800"/>
            <a:ext cx="8153400" cy="5257800"/>
          </a:xfrm>
        </p:spPr>
        <p:txBody>
          <a:bodyPr>
            <a:normAutofit/>
          </a:bodyPr>
          <a:lstStyle/>
          <a:p>
            <a:pPr marL="0" indent="0">
              <a:spcBef>
                <a:spcPts val="1800"/>
              </a:spcBef>
              <a:buNone/>
            </a:pPr>
            <a:r>
              <a:rPr lang="en-US" sz="2400" dirty="0">
                <a:latin typeface="Arial Narrow" panose="020B0606020202030204" pitchFamily="34" charset="0"/>
              </a:rPr>
              <a:t>"For the vigil and the three Masses of </a:t>
            </a:r>
            <a:r>
              <a:rPr lang="en-US" sz="2400" b="1" dirty="0">
                <a:latin typeface="Arial Narrow" panose="020B0606020202030204" pitchFamily="34" charset="0"/>
              </a:rPr>
              <a:t>Christmas</a:t>
            </a:r>
            <a:r>
              <a:rPr lang="en-US" sz="2400" dirty="0">
                <a:latin typeface="Arial Narrow" panose="020B0606020202030204" pitchFamily="34" charset="0"/>
              </a:rPr>
              <a:t> both the prophetic readings and the others have been chosen from the </a:t>
            </a:r>
            <a:r>
              <a:rPr lang="en-US" sz="2400" b="1" i="1" dirty="0">
                <a:latin typeface="Arial Narrow" panose="020B0606020202030204" pitchFamily="34" charset="0"/>
              </a:rPr>
              <a:t>Roman </a:t>
            </a:r>
            <a:r>
              <a:rPr lang="en-US" sz="2400" b="1" i="1" dirty="0" smtClean="0">
                <a:latin typeface="Arial Narrow" panose="020B0606020202030204" pitchFamily="34" charset="0"/>
              </a:rPr>
              <a:t>tradition</a:t>
            </a:r>
            <a:r>
              <a:rPr lang="en-US" sz="2400" dirty="0" smtClean="0">
                <a:latin typeface="Arial Narrow" panose="020B0606020202030204" pitchFamily="34" charset="0"/>
              </a:rPr>
              <a:t>.</a:t>
            </a:r>
          </a:p>
          <a:p>
            <a:pPr marL="0" indent="0">
              <a:spcBef>
                <a:spcPts val="1800"/>
              </a:spcBef>
              <a:buNone/>
            </a:pPr>
            <a:r>
              <a:rPr lang="en-US" sz="2400" dirty="0" smtClean="0">
                <a:latin typeface="Arial Narrow" panose="020B0606020202030204" pitchFamily="34" charset="0"/>
              </a:rPr>
              <a:t>The </a:t>
            </a:r>
            <a:r>
              <a:rPr lang="en-US" sz="2400" dirty="0">
                <a:latin typeface="Arial Narrow" panose="020B0606020202030204" pitchFamily="34" charset="0"/>
              </a:rPr>
              <a:t>Gospel on the </a:t>
            </a:r>
            <a:r>
              <a:rPr lang="en-US" sz="2400" i="1" dirty="0">
                <a:latin typeface="Arial Narrow" panose="020B0606020202030204" pitchFamily="34" charset="0"/>
              </a:rPr>
              <a:t>Sunday within the Octave of Christmas</a:t>
            </a:r>
            <a:r>
              <a:rPr lang="en-US" sz="2400" dirty="0">
                <a:latin typeface="Arial Narrow" panose="020B0606020202030204" pitchFamily="34" charset="0"/>
              </a:rPr>
              <a:t>, Feast of </a:t>
            </a:r>
            <a:r>
              <a:rPr lang="en-US" sz="2400" dirty="0" smtClean="0">
                <a:latin typeface="Arial Narrow" panose="020B0606020202030204" pitchFamily="34" charset="0"/>
              </a:rPr>
              <a:t> the </a:t>
            </a:r>
            <a:r>
              <a:rPr lang="en-US" sz="2400" b="1" dirty="0">
                <a:latin typeface="Arial Narrow" panose="020B0606020202030204" pitchFamily="34" charset="0"/>
              </a:rPr>
              <a:t>Holy Family</a:t>
            </a:r>
            <a:r>
              <a:rPr lang="en-US" sz="2400" dirty="0">
                <a:latin typeface="Arial Narrow" panose="020B0606020202030204" pitchFamily="34" charset="0"/>
              </a:rPr>
              <a:t>, is about Jesus' childhood and the other readings are about the virtues of family </a:t>
            </a:r>
            <a:r>
              <a:rPr lang="en-US" sz="2400" dirty="0" smtClean="0">
                <a:latin typeface="Arial Narrow" panose="020B0606020202030204" pitchFamily="34" charset="0"/>
              </a:rPr>
              <a:t>life.</a:t>
            </a:r>
          </a:p>
          <a:p>
            <a:pPr marL="0" indent="0">
              <a:spcBef>
                <a:spcPts val="1800"/>
              </a:spcBef>
              <a:buNone/>
            </a:pPr>
            <a:r>
              <a:rPr lang="en-US" sz="2400" dirty="0" smtClean="0">
                <a:latin typeface="Arial Narrow" panose="020B0606020202030204" pitchFamily="34" charset="0"/>
              </a:rPr>
              <a:t>On </a:t>
            </a:r>
            <a:r>
              <a:rPr lang="en-US" sz="2400" dirty="0">
                <a:latin typeface="Arial Narrow" panose="020B0606020202030204" pitchFamily="34" charset="0"/>
              </a:rPr>
              <a:t>the Octave Day of Christmas, Solemnity of the Blessed Virgin Mary, the </a:t>
            </a:r>
            <a:r>
              <a:rPr lang="en-US" sz="2400" b="1" dirty="0">
                <a:latin typeface="Arial Narrow" panose="020B0606020202030204" pitchFamily="34" charset="0"/>
              </a:rPr>
              <a:t>Mother of God</a:t>
            </a:r>
            <a:r>
              <a:rPr lang="en-US" sz="2400" dirty="0">
                <a:latin typeface="Arial Narrow" panose="020B0606020202030204" pitchFamily="34" charset="0"/>
              </a:rPr>
              <a:t>, the readings are about the Virgin Mother of God and the giving of the holy Name of </a:t>
            </a:r>
            <a:r>
              <a:rPr lang="en-US" sz="2400" dirty="0" smtClean="0">
                <a:latin typeface="Arial Narrow" panose="020B0606020202030204" pitchFamily="34" charset="0"/>
              </a:rPr>
              <a:t>Jesus."</a:t>
            </a:r>
          </a:p>
        </p:txBody>
      </p:sp>
      <p:sp>
        <p:nvSpPr>
          <p:cNvPr id="3" name="Title 2"/>
          <p:cNvSpPr>
            <a:spLocks noGrp="1"/>
          </p:cNvSpPr>
          <p:nvPr>
            <p:ph type="title"/>
          </p:nvPr>
        </p:nvSpPr>
        <p:spPr/>
        <p:txBody>
          <a:bodyPr>
            <a:normAutofit/>
          </a:bodyPr>
          <a:lstStyle/>
          <a:p>
            <a:pPr algn="ctr"/>
            <a:r>
              <a:rPr lang="en-US" dirty="0" smtClean="0">
                <a:solidFill>
                  <a:srgbClr val="002060"/>
                </a:solidFill>
              </a:rPr>
              <a:t>Christmas Season – Lect. Intro</a:t>
            </a:r>
            <a:endParaRPr lang="en-US" dirty="0">
              <a:solidFill>
                <a:srgbClr val="002060"/>
              </a:solidFill>
            </a:endParaRPr>
          </a:p>
        </p:txBody>
      </p:sp>
    </p:spTree>
    <p:extLst>
      <p:ext uri="{BB962C8B-B14F-4D97-AF65-F5344CB8AC3E}">
        <p14:creationId xmlns:p14="http://schemas.microsoft.com/office/powerpoint/2010/main" val="141032030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 calcmode="lin" valueType="num">
                                      <p:cBhvr additive="base">
                                        <p:cTn id="12"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1447800"/>
            <a:ext cx="8305800" cy="5257800"/>
          </a:xfrm>
        </p:spPr>
        <p:txBody>
          <a:bodyPr>
            <a:normAutofit/>
          </a:bodyPr>
          <a:lstStyle/>
          <a:p>
            <a:pPr marL="0" indent="0">
              <a:spcBef>
                <a:spcPts val="1800"/>
              </a:spcBef>
              <a:buNone/>
            </a:pPr>
            <a:r>
              <a:rPr lang="en-US" sz="2400" dirty="0" smtClean="0">
                <a:latin typeface="Arial Narrow" panose="020B0606020202030204" pitchFamily="34" charset="0"/>
              </a:rPr>
              <a:t>"On </a:t>
            </a:r>
            <a:r>
              <a:rPr lang="en-US" sz="2400" dirty="0">
                <a:latin typeface="Arial Narrow" panose="020B0606020202030204" pitchFamily="34" charset="0"/>
              </a:rPr>
              <a:t>the </a:t>
            </a:r>
            <a:r>
              <a:rPr lang="en-US" sz="2400" b="1" dirty="0">
                <a:latin typeface="Arial Narrow" panose="020B0606020202030204" pitchFamily="34" charset="0"/>
              </a:rPr>
              <a:t>second Sunday</a:t>
            </a:r>
            <a:r>
              <a:rPr lang="en-US" sz="2400" dirty="0">
                <a:latin typeface="Arial Narrow" panose="020B0606020202030204" pitchFamily="34" charset="0"/>
              </a:rPr>
              <a:t> after Christmas, </a:t>
            </a:r>
            <a:r>
              <a:rPr lang="en-US" sz="2400" dirty="0" smtClean="0">
                <a:latin typeface="Arial Narrow" panose="020B0606020202030204" pitchFamily="34" charset="0"/>
              </a:rPr>
              <a:t/>
            </a:r>
            <a:br>
              <a:rPr lang="en-US" sz="2400" dirty="0" smtClean="0">
                <a:latin typeface="Arial Narrow" panose="020B0606020202030204" pitchFamily="34" charset="0"/>
              </a:rPr>
            </a:br>
            <a:r>
              <a:rPr lang="en-US" sz="2400" dirty="0" smtClean="0">
                <a:latin typeface="Arial Narrow" panose="020B0606020202030204" pitchFamily="34" charset="0"/>
              </a:rPr>
              <a:t>the </a:t>
            </a:r>
            <a:r>
              <a:rPr lang="en-US" sz="2400" dirty="0">
                <a:latin typeface="Arial Narrow" panose="020B0606020202030204" pitchFamily="34" charset="0"/>
              </a:rPr>
              <a:t>readings are about the mystery of the </a:t>
            </a:r>
            <a:r>
              <a:rPr lang="en-US" sz="2400" dirty="0" smtClean="0">
                <a:latin typeface="Arial Narrow" panose="020B0606020202030204" pitchFamily="34" charset="0"/>
              </a:rPr>
              <a:t>Incarnation.</a:t>
            </a:r>
            <a:br>
              <a:rPr lang="en-US" sz="2400" dirty="0" smtClean="0">
                <a:latin typeface="Arial Narrow" panose="020B0606020202030204" pitchFamily="34" charset="0"/>
              </a:rPr>
            </a:br>
            <a:r>
              <a:rPr lang="en-US" sz="2000" dirty="0" smtClean="0">
                <a:latin typeface="Arial Narrow" panose="020B0606020202030204" pitchFamily="34" charset="0"/>
              </a:rPr>
              <a:t>[</a:t>
            </a:r>
            <a:r>
              <a:rPr lang="en-US" sz="2000" i="1" dirty="0" smtClean="0">
                <a:latin typeface="Arial Narrow" panose="020B0606020202030204" pitchFamily="34" charset="0"/>
              </a:rPr>
              <a:t>N/A in USA, since Epiphany was moved to Sunday.</a:t>
            </a:r>
            <a:r>
              <a:rPr lang="en-US" sz="2000" dirty="0" smtClean="0">
                <a:latin typeface="Arial Narrow" panose="020B0606020202030204" pitchFamily="34" charset="0"/>
              </a:rPr>
              <a:t>]</a:t>
            </a:r>
          </a:p>
          <a:p>
            <a:pPr marL="0" indent="0">
              <a:spcBef>
                <a:spcPts val="1800"/>
              </a:spcBef>
              <a:buNone/>
            </a:pPr>
            <a:r>
              <a:rPr lang="en-US" sz="2600" dirty="0" smtClean="0">
                <a:latin typeface="Arial Narrow" panose="020B0606020202030204" pitchFamily="34" charset="0"/>
              </a:rPr>
              <a:t>On </a:t>
            </a:r>
            <a:r>
              <a:rPr lang="en-US" sz="2600" dirty="0">
                <a:latin typeface="Arial Narrow" panose="020B0606020202030204" pitchFamily="34" charset="0"/>
              </a:rPr>
              <a:t>the </a:t>
            </a:r>
            <a:r>
              <a:rPr lang="en-US" sz="2600" b="1" dirty="0">
                <a:latin typeface="Arial Narrow" panose="020B0606020202030204" pitchFamily="34" charset="0"/>
              </a:rPr>
              <a:t>Epiphany</a:t>
            </a:r>
            <a:r>
              <a:rPr lang="en-US" sz="2600" dirty="0">
                <a:latin typeface="Arial Narrow" panose="020B0606020202030204" pitchFamily="34" charset="0"/>
              </a:rPr>
              <a:t> of the Lord, the Old Testament reading </a:t>
            </a:r>
            <a:r>
              <a:rPr lang="en-US" sz="2600" dirty="0" smtClean="0">
                <a:latin typeface="Arial Narrow" panose="020B0606020202030204" pitchFamily="34" charset="0"/>
              </a:rPr>
              <a:t/>
            </a:r>
            <a:br>
              <a:rPr lang="en-US" sz="2600" dirty="0" smtClean="0">
                <a:latin typeface="Arial Narrow" panose="020B0606020202030204" pitchFamily="34" charset="0"/>
              </a:rPr>
            </a:br>
            <a:r>
              <a:rPr lang="en-US" sz="2600" dirty="0" smtClean="0">
                <a:latin typeface="Arial Narrow" panose="020B0606020202030204" pitchFamily="34" charset="0"/>
              </a:rPr>
              <a:t>and </a:t>
            </a:r>
            <a:r>
              <a:rPr lang="en-US" sz="2600" dirty="0">
                <a:latin typeface="Arial Narrow" panose="020B0606020202030204" pitchFamily="34" charset="0"/>
              </a:rPr>
              <a:t>the Gospel continue the </a:t>
            </a:r>
            <a:r>
              <a:rPr lang="en-US" sz="2600" i="1" dirty="0">
                <a:latin typeface="Arial Narrow" panose="020B0606020202030204" pitchFamily="34" charset="0"/>
              </a:rPr>
              <a:t>Roman tradition</a:t>
            </a:r>
            <a:r>
              <a:rPr lang="en-US" sz="2600" dirty="0">
                <a:latin typeface="Arial Narrow" panose="020B0606020202030204" pitchFamily="34" charset="0"/>
              </a:rPr>
              <a:t>; </a:t>
            </a:r>
            <a:r>
              <a:rPr lang="en-US" sz="2600" dirty="0" smtClean="0">
                <a:latin typeface="Arial Narrow" panose="020B0606020202030204" pitchFamily="34" charset="0"/>
              </a:rPr>
              <a:t/>
            </a:r>
            <a:br>
              <a:rPr lang="en-US" sz="2600" dirty="0" smtClean="0">
                <a:latin typeface="Arial Narrow" panose="020B0606020202030204" pitchFamily="34" charset="0"/>
              </a:rPr>
            </a:br>
            <a:r>
              <a:rPr lang="en-US" sz="2600" dirty="0" smtClean="0">
                <a:latin typeface="Arial Narrow" panose="020B0606020202030204" pitchFamily="34" charset="0"/>
              </a:rPr>
              <a:t>the </a:t>
            </a:r>
            <a:r>
              <a:rPr lang="en-US" sz="2600" dirty="0">
                <a:latin typeface="Arial Narrow" panose="020B0606020202030204" pitchFamily="34" charset="0"/>
              </a:rPr>
              <a:t>text for the reading from the Letters of the Apostles </a:t>
            </a:r>
            <a:r>
              <a:rPr lang="en-US" sz="2600" dirty="0" smtClean="0">
                <a:latin typeface="Arial Narrow" panose="020B0606020202030204" pitchFamily="34" charset="0"/>
              </a:rPr>
              <a:t/>
            </a:r>
            <a:br>
              <a:rPr lang="en-US" sz="2600" dirty="0" smtClean="0">
                <a:latin typeface="Arial Narrow" panose="020B0606020202030204" pitchFamily="34" charset="0"/>
              </a:rPr>
            </a:br>
            <a:r>
              <a:rPr lang="en-US" sz="2600" dirty="0" smtClean="0">
                <a:latin typeface="Arial Narrow" panose="020B0606020202030204" pitchFamily="34" charset="0"/>
              </a:rPr>
              <a:t>is </a:t>
            </a:r>
            <a:r>
              <a:rPr lang="en-US" sz="2600" dirty="0">
                <a:latin typeface="Arial Narrow" panose="020B0606020202030204" pitchFamily="34" charset="0"/>
              </a:rPr>
              <a:t>about the </a:t>
            </a:r>
            <a:r>
              <a:rPr lang="en-US" sz="2600" i="1" dirty="0">
                <a:latin typeface="Arial Narrow" panose="020B0606020202030204" pitchFamily="34" charset="0"/>
              </a:rPr>
              <a:t>calling of the nations to </a:t>
            </a:r>
            <a:r>
              <a:rPr lang="en-US" sz="2600" i="1" dirty="0" smtClean="0">
                <a:latin typeface="Arial Narrow" panose="020B0606020202030204" pitchFamily="34" charset="0"/>
              </a:rPr>
              <a:t>salvation</a:t>
            </a:r>
            <a:r>
              <a:rPr lang="en-US" sz="2600" dirty="0" smtClean="0">
                <a:latin typeface="Arial Narrow" panose="020B0606020202030204" pitchFamily="34" charset="0"/>
              </a:rPr>
              <a:t>.</a:t>
            </a:r>
          </a:p>
          <a:p>
            <a:pPr marL="0" indent="0">
              <a:spcBef>
                <a:spcPts val="1800"/>
              </a:spcBef>
              <a:buNone/>
            </a:pPr>
            <a:r>
              <a:rPr lang="en-US" sz="2600" dirty="0" smtClean="0">
                <a:latin typeface="Arial Narrow" panose="020B0606020202030204" pitchFamily="34" charset="0"/>
              </a:rPr>
              <a:t>On </a:t>
            </a:r>
            <a:r>
              <a:rPr lang="en-US" sz="2600" dirty="0">
                <a:latin typeface="Arial Narrow" panose="020B0606020202030204" pitchFamily="34" charset="0"/>
              </a:rPr>
              <a:t>the Feast of the </a:t>
            </a:r>
            <a:r>
              <a:rPr lang="en-US" sz="2600" b="1" dirty="0">
                <a:latin typeface="Arial Narrow" panose="020B0606020202030204" pitchFamily="34" charset="0"/>
              </a:rPr>
              <a:t>Baptism</a:t>
            </a:r>
            <a:r>
              <a:rPr lang="en-US" sz="2600" dirty="0">
                <a:latin typeface="Arial Narrow" panose="020B0606020202030204" pitchFamily="34" charset="0"/>
              </a:rPr>
              <a:t> of the Lord, </a:t>
            </a:r>
            <a:r>
              <a:rPr lang="en-US" sz="2600" dirty="0" smtClean="0">
                <a:latin typeface="Arial Narrow" panose="020B0606020202030204" pitchFamily="34" charset="0"/>
              </a:rPr>
              <a:t/>
            </a:r>
            <a:br>
              <a:rPr lang="en-US" sz="2600" dirty="0" smtClean="0">
                <a:latin typeface="Arial Narrow" panose="020B0606020202030204" pitchFamily="34" charset="0"/>
              </a:rPr>
            </a:br>
            <a:r>
              <a:rPr lang="en-US" sz="2600" dirty="0" smtClean="0">
                <a:latin typeface="Arial Narrow" panose="020B0606020202030204" pitchFamily="34" charset="0"/>
              </a:rPr>
              <a:t>the </a:t>
            </a:r>
            <a:r>
              <a:rPr lang="en-US" sz="2600" dirty="0">
                <a:latin typeface="Arial Narrow" panose="020B0606020202030204" pitchFamily="34" charset="0"/>
              </a:rPr>
              <a:t>texts chosen are about this mystery." </a:t>
            </a:r>
            <a:endParaRPr lang="en-US" sz="2600" dirty="0" smtClean="0">
              <a:latin typeface="Arial Narrow" panose="020B0606020202030204" pitchFamily="34" charset="0"/>
            </a:endParaRPr>
          </a:p>
          <a:p>
            <a:pPr marL="0" indent="0">
              <a:spcBef>
                <a:spcPts val="1800"/>
              </a:spcBef>
              <a:buNone/>
            </a:pPr>
            <a:r>
              <a:rPr lang="en-US" sz="2000" dirty="0" smtClean="0">
                <a:latin typeface="Arial Narrow" panose="020B0606020202030204" pitchFamily="34" charset="0"/>
              </a:rPr>
              <a:t>(</a:t>
            </a:r>
            <a:r>
              <a:rPr lang="en-US" sz="2000" i="1" dirty="0">
                <a:latin typeface="Arial Narrow" panose="020B0606020202030204" pitchFamily="34" charset="0"/>
              </a:rPr>
              <a:t>Lectionary for Mass</a:t>
            </a:r>
            <a:r>
              <a:rPr lang="en-US" sz="2000" dirty="0">
                <a:latin typeface="Arial Narrow" panose="020B0606020202030204" pitchFamily="34" charset="0"/>
              </a:rPr>
              <a:t>, "Introduction," </a:t>
            </a:r>
            <a:r>
              <a:rPr lang="en-US" sz="2000" dirty="0" err="1" smtClean="0">
                <a:latin typeface="Arial Narrow" panose="020B0606020202030204" pitchFamily="34" charset="0"/>
              </a:rPr>
              <a:t>ch.</a:t>
            </a:r>
            <a:r>
              <a:rPr lang="en-US" sz="2000" dirty="0" smtClean="0">
                <a:latin typeface="Arial Narrow" panose="020B0606020202030204" pitchFamily="34" charset="0"/>
              </a:rPr>
              <a:t> </a:t>
            </a:r>
            <a:r>
              <a:rPr lang="en-US" sz="2000" dirty="0">
                <a:latin typeface="Arial Narrow" panose="020B0606020202030204" pitchFamily="34" charset="0"/>
              </a:rPr>
              <a:t>5, par. </a:t>
            </a:r>
            <a:r>
              <a:rPr lang="en-US" sz="2000" dirty="0" smtClean="0">
                <a:latin typeface="Arial Narrow" panose="020B0606020202030204" pitchFamily="34" charset="0"/>
              </a:rPr>
              <a:t>95)</a:t>
            </a:r>
            <a:endParaRPr lang="en-US" sz="2000" dirty="0">
              <a:latin typeface="Arial Narrow" panose="020B0606020202030204" pitchFamily="34" charset="0"/>
            </a:endParaRPr>
          </a:p>
        </p:txBody>
      </p:sp>
      <p:sp>
        <p:nvSpPr>
          <p:cNvPr id="3" name="Title 2"/>
          <p:cNvSpPr>
            <a:spLocks noGrp="1"/>
          </p:cNvSpPr>
          <p:nvPr>
            <p:ph type="title"/>
          </p:nvPr>
        </p:nvSpPr>
        <p:spPr/>
        <p:txBody>
          <a:bodyPr>
            <a:normAutofit/>
          </a:bodyPr>
          <a:lstStyle/>
          <a:p>
            <a:pPr algn="ctr"/>
            <a:r>
              <a:rPr lang="en-US" dirty="0" smtClean="0">
                <a:solidFill>
                  <a:srgbClr val="002060"/>
                </a:solidFill>
              </a:rPr>
              <a:t>Christmas Season – Lect. Intro</a:t>
            </a:r>
            <a:endParaRPr lang="en-US" dirty="0">
              <a:solidFill>
                <a:srgbClr val="002060"/>
              </a:solidFill>
            </a:endParaRPr>
          </a:p>
        </p:txBody>
      </p:sp>
    </p:spTree>
    <p:extLst>
      <p:ext uri="{BB962C8B-B14F-4D97-AF65-F5344CB8AC3E}">
        <p14:creationId xmlns:p14="http://schemas.microsoft.com/office/powerpoint/2010/main" val="141032030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 calcmode="lin" valueType="num">
                                      <p:cBhvr additive="base">
                                        <p:cTn id="12"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 calcmode="lin" valueType="num">
                                      <p:cBhvr additive="base">
                                        <p:cTn id="22"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371600" y="1752600"/>
            <a:ext cx="6163130" cy="48434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381000" y="0"/>
            <a:ext cx="8458200" cy="1600200"/>
          </a:xfrm>
        </p:spPr>
        <p:txBody>
          <a:bodyPr>
            <a:normAutofit/>
          </a:bodyPr>
          <a:lstStyle/>
          <a:p>
            <a:r>
              <a:rPr lang="en-US" sz="4400" dirty="0" smtClean="0"/>
              <a:t>The Infancy </a:t>
            </a:r>
            <a:r>
              <a:rPr lang="en-US" sz="4400" dirty="0"/>
              <a:t>Narratives </a:t>
            </a:r>
            <a:r>
              <a:rPr lang="en-US" sz="4400" dirty="0" smtClean="0"/>
              <a:t/>
            </a:r>
            <a:br>
              <a:rPr lang="en-US" sz="4400" dirty="0" smtClean="0"/>
            </a:br>
            <a:r>
              <a:rPr lang="en-US" sz="4400" dirty="0" smtClean="0"/>
              <a:t>in </a:t>
            </a:r>
            <a:r>
              <a:rPr lang="en-US" sz="4400" dirty="0"/>
              <a:t>Matthew &amp; </a:t>
            </a:r>
            <a:r>
              <a:rPr lang="en-US" sz="4400" dirty="0" smtClean="0"/>
              <a:t>Luke</a:t>
            </a:r>
            <a:endParaRPr lang="en-US" sz="4400" dirty="0"/>
          </a:p>
        </p:txBody>
      </p:sp>
    </p:spTree>
    <p:extLst>
      <p:ext uri="{BB962C8B-B14F-4D97-AF65-F5344CB8AC3E}">
        <p14:creationId xmlns:p14="http://schemas.microsoft.com/office/powerpoint/2010/main" val="322100901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632566696"/>
              </p:ext>
            </p:extLst>
          </p:nvPr>
        </p:nvGraphicFramePr>
        <p:xfrm>
          <a:off x="381000" y="1822704"/>
          <a:ext cx="8458128" cy="3511296"/>
        </p:xfrm>
        <a:graphic>
          <a:graphicData uri="http://schemas.openxmlformats.org/drawingml/2006/table">
            <a:tbl>
              <a:tblPr firstRow="1" firstCol="1" bandRow="1"/>
              <a:tblGrid>
                <a:gridCol w="1294608"/>
                <a:gridCol w="2249150"/>
                <a:gridCol w="4914370"/>
              </a:tblGrid>
              <a:tr h="396430">
                <a:tc>
                  <a:txBody>
                    <a:bodyPr/>
                    <a:lstStyle/>
                    <a:p>
                      <a:pPr marL="0" marR="0" algn="ctr">
                        <a:lnSpc>
                          <a:spcPct val="120000"/>
                        </a:lnSpc>
                        <a:spcBef>
                          <a:spcPts val="0"/>
                        </a:spcBef>
                        <a:spcAft>
                          <a:spcPts val="0"/>
                        </a:spcAft>
                      </a:pPr>
                      <a:r>
                        <a:rPr lang="en-US" sz="2000" b="1" dirty="0">
                          <a:solidFill>
                            <a:srgbClr val="000000"/>
                          </a:solidFill>
                          <a:effectLst/>
                          <a:latin typeface="Calibri"/>
                          <a:ea typeface="Calibri"/>
                          <a:cs typeface="Times New Roman"/>
                        </a:rPr>
                        <a:t>Dec. 17</a:t>
                      </a:r>
                    </a:p>
                  </a:txBody>
                  <a:tcPr marL="78176" marR="78176"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tx1"/>
                    </a:solidFill>
                  </a:tcPr>
                </a:tc>
                <a:tc>
                  <a:txBody>
                    <a:bodyPr/>
                    <a:lstStyle/>
                    <a:p>
                      <a:pPr marL="0" marR="0">
                        <a:lnSpc>
                          <a:spcPct val="120000"/>
                        </a:lnSpc>
                        <a:spcBef>
                          <a:spcPts val="0"/>
                        </a:spcBef>
                        <a:spcAft>
                          <a:spcPts val="0"/>
                        </a:spcAft>
                      </a:pPr>
                      <a:r>
                        <a:rPr lang="en-US" sz="2400" b="1" dirty="0" smtClean="0">
                          <a:solidFill>
                            <a:srgbClr val="000000"/>
                          </a:solidFill>
                          <a:effectLst/>
                          <a:latin typeface="Calibri"/>
                          <a:ea typeface="Calibri"/>
                          <a:cs typeface="Times New Roman"/>
                        </a:rPr>
                        <a:t>MATT </a:t>
                      </a:r>
                      <a:r>
                        <a:rPr lang="en-US" sz="2400" b="0" dirty="0">
                          <a:solidFill>
                            <a:srgbClr val="000000"/>
                          </a:solidFill>
                          <a:effectLst/>
                          <a:latin typeface="Calibri"/>
                          <a:ea typeface="Calibri"/>
                          <a:cs typeface="Times New Roman"/>
                        </a:rPr>
                        <a:t>1:1-17</a:t>
                      </a:r>
                    </a:p>
                  </a:txBody>
                  <a:tcPr marL="78176" marR="78176"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tx1"/>
                    </a:solidFill>
                  </a:tcPr>
                </a:tc>
                <a:tc>
                  <a:txBody>
                    <a:bodyPr/>
                    <a:lstStyle/>
                    <a:p>
                      <a:pPr marL="0" marR="0">
                        <a:lnSpc>
                          <a:spcPct val="120000"/>
                        </a:lnSpc>
                        <a:spcBef>
                          <a:spcPts val="0"/>
                        </a:spcBef>
                        <a:spcAft>
                          <a:spcPts val="0"/>
                        </a:spcAft>
                      </a:pPr>
                      <a:r>
                        <a:rPr lang="en-US" sz="2400" b="0" dirty="0" smtClean="0">
                          <a:solidFill>
                            <a:srgbClr val="000000"/>
                          </a:solidFill>
                          <a:effectLst/>
                          <a:latin typeface="Calibri"/>
                          <a:ea typeface="Calibri"/>
                          <a:cs typeface="Times New Roman"/>
                        </a:rPr>
                        <a:t>Genealogy of Jesus</a:t>
                      </a:r>
                      <a:endParaRPr lang="en-US" sz="2400" b="0" dirty="0">
                        <a:solidFill>
                          <a:srgbClr val="000000"/>
                        </a:solidFill>
                        <a:effectLst/>
                        <a:latin typeface="Calibri"/>
                        <a:ea typeface="Calibri"/>
                        <a:cs typeface="Times New Roman"/>
                      </a:endParaRPr>
                    </a:p>
                  </a:txBody>
                  <a:tcPr marL="78176" marR="78176"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tx1"/>
                    </a:solidFill>
                  </a:tcPr>
                </a:tc>
              </a:tr>
              <a:tr h="396430">
                <a:tc>
                  <a:txBody>
                    <a:bodyPr/>
                    <a:lstStyle/>
                    <a:p>
                      <a:pPr marL="0" marR="0" algn="ctr">
                        <a:lnSpc>
                          <a:spcPct val="120000"/>
                        </a:lnSpc>
                        <a:spcBef>
                          <a:spcPts val="0"/>
                        </a:spcBef>
                        <a:spcAft>
                          <a:spcPts val="0"/>
                        </a:spcAft>
                      </a:pPr>
                      <a:r>
                        <a:rPr lang="en-US" sz="2000" b="1" dirty="0">
                          <a:solidFill>
                            <a:srgbClr val="000000"/>
                          </a:solidFill>
                          <a:effectLst/>
                          <a:latin typeface="Calibri"/>
                          <a:ea typeface="Calibri"/>
                          <a:cs typeface="Times New Roman"/>
                        </a:rPr>
                        <a:t>Dec. 18</a:t>
                      </a:r>
                    </a:p>
                  </a:txBody>
                  <a:tcPr marL="78176" marR="78176"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rgbClr val="C0C0C0"/>
                    </a:solidFill>
                  </a:tcPr>
                </a:tc>
                <a:tc>
                  <a:txBody>
                    <a:bodyPr/>
                    <a:lstStyle/>
                    <a:p>
                      <a:pPr marL="0" marR="0">
                        <a:lnSpc>
                          <a:spcPct val="120000"/>
                        </a:lnSpc>
                        <a:spcBef>
                          <a:spcPts val="0"/>
                        </a:spcBef>
                        <a:spcAft>
                          <a:spcPts val="0"/>
                        </a:spcAft>
                      </a:pPr>
                      <a:r>
                        <a:rPr lang="en-US" sz="2400" dirty="0">
                          <a:solidFill>
                            <a:srgbClr val="000000"/>
                          </a:solidFill>
                          <a:effectLst/>
                          <a:latin typeface="Calibri"/>
                          <a:ea typeface="Calibri"/>
                          <a:cs typeface="Times New Roman"/>
                        </a:rPr>
                        <a:t>Matt </a:t>
                      </a:r>
                      <a:r>
                        <a:rPr lang="en-US" sz="2400" dirty="0" smtClean="0">
                          <a:solidFill>
                            <a:srgbClr val="000000"/>
                          </a:solidFill>
                          <a:effectLst/>
                          <a:latin typeface="Calibri"/>
                          <a:ea typeface="Calibri"/>
                          <a:cs typeface="Times New Roman"/>
                        </a:rPr>
                        <a:t>1:18-</a:t>
                      </a:r>
                      <a:r>
                        <a:rPr lang="en-US" sz="2400" b="1" dirty="0" smtClean="0">
                          <a:solidFill>
                            <a:srgbClr val="000000"/>
                          </a:solidFill>
                          <a:effectLst/>
                          <a:latin typeface="Calibri"/>
                          <a:ea typeface="Calibri"/>
                          <a:cs typeface="Times New Roman"/>
                        </a:rPr>
                        <a:t>24*</a:t>
                      </a:r>
                      <a:endParaRPr lang="en-US" sz="2400" dirty="0">
                        <a:solidFill>
                          <a:srgbClr val="000000"/>
                        </a:solidFill>
                        <a:effectLst/>
                        <a:latin typeface="Calibri"/>
                        <a:ea typeface="Calibri"/>
                        <a:cs typeface="Times New Roman"/>
                      </a:endParaRPr>
                    </a:p>
                  </a:txBody>
                  <a:tcPr marL="78176" marR="78176"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rgbClr val="C0C0C0"/>
                    </a:solidFill>
                  </a:tcPr>
                </a:tc>
                <a:tc>
                  <a:txBody>
                    <a:bodyPr/>
                    <a:lstStyle/>
                    <a:p>
                      <a:pPr marL="0" marR="0">
                        <a:lnSpc>
                          <a:spcPct val="120000"/>
                        </a:lnSpc>
                        <a:spcBef>
                          <a:spcPts val="0"/>
                        </a:spcBef>
                        <a:spcAft>
                          <a:spcPts val="0"/>
                        </a:spcAft>
                      </a:pPr>
                      <a:r>
                        <a:rPr lang="en-US" sz="2400">
                          <a:solidFill>
                            <a:srgbClr val="000000"/>
                          </a:solidFill>
                          <a:effectLst/>
                          <a:latin typeface="Calibri"/>
                          <a:ea typeface="Calibri"/>
                          <a:cs typeface="Times New Roman"/>
                        </a:rPr>
                        <a:t>Dreams of Joseph</a:t>
                      </a:r>
                    </a:p>
                  </a:txBody>
                  <a:tcPr marL="78176" marR="78176"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rgbClr val="C0C0C0"/>
                    </a:solidFill>
                  </a:tcPr>
                </a:tc>
              </a:tr>
              <a:tr h="396430">
                <a:tc>
                  <a:txBody>
                    <a:bodyPr/>
                    <a:lstStyle/>
                    <a:p>
                      <a:pPr marL="0" marR="0" algn="ctr">
                        <a:lnSpc>
                          <a:spcPct val="120000"/>
                        </a:lnSpc>
                        <a:spcBef>
                          <a:spcPts val="0"/>
                        </a:spcBef>
                        <a:spcAft>
                          <a:spcPts val="0"/>
                        </a:spcAft>
                      </a:pPr>
                      <a:r>
                        <a:rPr lang="en-US" sz="2000" b="1" dirty="0">
                          <a:solidFill>
                            <a:srgbClr val="000000"/>
                          </a:solidFill>
                          <a:effectLst/>
                          <a:latin typeface="Calibri"/>
                          <a:ea typeface="Calibri"/>
                          <a:cs typeface="Times New Roman"/>
                        </a:rPr>
                        <a:t>Dec. 19</a:t>
                      </a:r>
                    </a:p>
                  </a:txBody>
                  <a:tcPr marL="78176" marR="78176"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tx1"/>
                    </a:solidFill>
                  </a:tcPr>
                </a:tc>
                <a:tc>
                  <a:txBody>
                    <a:bodyPr/>
                    <a:lstStyle/>
                    <a:p>
                      <a:pPr marL="0" marR="0">
                        <a:lnSpc>
                          <a:spcPct val="120000"/>
                        </a:lnSpc>
                        <a:spcBef>
                          <a:spcPts val="0"/>
                        </a:spcBef>
                        <a:spcAft>
                          <a:spcPts val="0"/>
                        </a:spcAft>
                      </a:pPr>
                      <a:r>
                        <a:rPr lang="en-US" sz="2400" b="1" dirty="0" smtClean="0">
                          <a:solidFill>
                            <a:srgbClr val="000000"/>
                          </a:solidFill>
                          <a:effectLst/>
                          <a:latin typeface="Calibri"/>
                          <a:ea typeface="Calibri"/>
                          <a:cs typeface="Times New Roman"/>
                        </a:rPr>
                        <a:t>LUKE</a:t>
                      </a:r>
                      <a:r>
                        <a:rPr lang="en-US" sz="2400" dirty="0" smtClean="0">
                          <a:solidFill>
                            <a:srgbClr val="000000"/>
                          </a:solidFill>
                          <a:effectLst/>
                          <a:latin typeface="Calibri"/>
                          <a:ea typeface="Calibri"/>
                          <a:cs typeface="Times New Roman"/>
                        </a:rPr>
                        <a:t> </a:t>
                      </a:r>
                      <a:r>
                        <a:rPr lang="en-US" sz="2400" dirty="0">
                          <a:solidFill>
                            <a:srgbClr val="000000"/>
                          </a:solidFill>
                          <a:effectLst/>
                          <a:latin typeface="Calibri"/>
                          <a:ea typeface="Calibri"/>
                          <a:cs typeface="Times New Roman"/>
                        </a:rPr>
                        <a:t>1:5-25</a:t>
                      </a:r>
                    </a:p>
                  </a:txBody>
                  <a:tcPr marL="78176" marR="78176"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tx1"/>
                    </a:solidFill>
                  </a:tcPr>
                </a:tc>
                <a:tc>
                  <a:txBody>
                    <a:bodyPr/>
                    <a:lstStyle/>
                    <a:p>
                      <a:pPr marL="0" marR="0">
                        <a:lnSpc>
                          <a:spcPct val="120000"/>
                        </a:lnSpc>
                        <a:spcBef>
                          <a:spcPts val="0"/>
                        </a:spcBef>
                        <a:spcAft>
                          <a:spcPts val="0"/>
                        </a:spcAft>
                      </a:pPr>
                      <a:r>
                        <a:rPr lang="en-US" sz="2400" dirty="0">
                          <a:solidFill>
                            <a:srgbClr val="000000"/>
                          </a:solidFill>
                          <a:effectLst/>
                          <a:latin typeface="Calibri"/>
                          <a:ea typeface="Calibri"/>
                          <a:cs typeface="Times New Roman"/>
                        </a:rPr>
                        <a:t>Gabriel &amp; Zechariah</a:t>
                      </a:r>
                    </a:p>
                  </a:txBody>
                  <a:tcPr marL="78176" marR="78176"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tx1"/>
                    </a:solidFill>
                  </a:tcPr>
                </a:tc>
              </a:tr>
              <a:tr h="396430">
                <a:tc>
                  <a:txBody>
                    <a:bodyPr/>
                    <a:lstStyle/>
                    <a:p>
                      <a:pPr marL="0" marR="0" algn="ctr">
                        <a:lnSpc>
                          <a:spcPct val="120000"/>
                        </a:lnSpc>
                        <a:spcBef>
                          <a:spcPts val="0"/>
                        </a:spcBef>
                        <a:spcAft>
                          <a:spcPts val="0"/>
                        </a:spcAft>
                      </a:pPr>
                      <a:r>
                        <a:rPr lang="en-US" sz="2000" b="1" dirty="0">
                          <a:solidFill>
                            <a:srgbClr val="000000"/>
                          </a:solidFill>
                          <a:effectLst/>
                          <a:latin typeface="Calibri"/>
                          <a:ea typeface="Calibri"/>
                          <a:cs typeface="Times New Roman"/>
                        </a:rPr>
                        <a:t>Dec. 20</a:t>
                      </a:r>
                    </a:p>
                  </a:txBody>
                  <a:tcPr marL="78176" marR="78176"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rgbClr val="C0C0C0"/>
                    </a:solidFill>
                  </a:tcPr>
                </a:tc>
                <a:tc>
                  <a:txBody>
                    <a:bodyPr/>
                    <a:lstStyle/>
                    <a:p>
                      <a:pPr marL="0" marR="0">
                        <a:lnSpc>
                          <a:spcPct val="120000"/>
                        </a:lnSpc>
                        <a:spcBef>
                          <a:spcPts val="0"/>
                        </a:spcBef>
                        <a:spcAft>
                          <a:spcPts val="0"/>
                        </a:spcAft>
                      </a:pPr>
                      <a:r>
                        <a:rPr lang="en-US" sz="2400" dirty="0">
                          <a:solidFill>
                            <a:srgbClr val="000000"/>
                          </a:solidFill>
                          <a:effectLst/>
                          <a:latin typeface="Calibri"/>
                          <a:ea typeface="Calibri"/>
                          <a:cs typeface="Times New Roman"/>
                        </a:rPr>
                        <a:t>Luke 1:26-38</a:t>
                      </a:r>
                    </a:p>
                  </a:txBody>
                  <a:tcPr marL="78176" marR="78176"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rgbClr val="C0C0C0"/>
                    </a:solidFill>
                  </a:tcPr>
                </a:tc>
                <a:tc>
                  <a:txBody>
                    <a:bodyPr/>
                    <a:lstStyle/>
                    <a:p>
                      <a:pPr marL="0" marR="0">
                        <a:lnSpc>
                          <a:spcPct val="120000"/>
                        </a:lnSpc>
                        <a:spcBef>
                          <a:spcPts val="0"/>
                        </a:spcBef>
                        <a:spcAft>
                          <a:spcPts val="0"/>
                        </a:spcAft>
                      </a:pPr>
                      <a:r>
                        <a:rPr lang="en-US" sz="2400" dirty="0">
                          <a:solidFill>
                            <a:srgbClr val="000000"/>
                          </a:solidFill>
                          <a:effectLst/>
                          <a:latin typeface="Calibri"/>
                          <a:ea typeface="Calibri"/>
                          <a:cs typeface="Times New Roman"/>
                        </a:rPr>
                        <a:t>Annunciation: Gabriel &amp; Mary</a:t>
                      </a:r>
                    </a:p>
                  </a:txBody>
                  <a:tcPr marL="78176" marR="78176"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rgbClr val="C0C0C0"/>
                    </a:solidFill>
                  </a:tcPr>
                </a:tc>
              </a:tr>
              <a:tr h="396430">
                <a:tc>
                  <a:txBody>
                    <a:bodyPr/>
                    <a:lstStyle/>
                    <a:p>
                      <a:pPr marL="0" marR="0" algn="ctr">
                        <a:lnSpc>
                          <a:spcPct val="120000"/>
                        </a:lnSpc>
                        <a:spcBef>
                          <a:spcPts val="0"/>
                        </a:spcBef>
                        <a:spcAft>
                          <a:spcPts val="0"/>
                        </a:spcAft>
                      </a:pPr>
                      <a:r>
                        <a:rPr lang="en-US" sz="2000" b="1" dirty="0">
                          <a:solidFill>
                            <a:srgbClr val="000000"/>
                          </a:solidFill>
                          <a:effectLst/>
                          <a:latin typeface="Calibri"/>
                          <a:ea typeface="Calibri"/>
                          <a:cs typeface="Times New Roman"/>
                        </a:rPr>
                        <a:t>Dec. 21</a:t>
                      </a:r>
                    </a:p>
                  </a:txBody>
                  <a:tcPr marL="78176" marR="78176"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tx1"/>
                    </a:solidFill>
                  </a:tcPr>
                </a:tc>
                <a:tc>
                  <a:txBody>
                    <a:bodyPr/>
                    <a:lstStyle/>
                    <a:p>
                      <a:pPr marL="0" marR="0">
                        <a:lnSpc>
                          <a:spcPct val="120000"/>
                        </a:lnSpc>
                        <a:spcBef>
                          <a:spcPts val="0"/>
                        </a:spcBef>
                        <a:spcAft>
                          <a:spcPts val="0"/>
                        </a:spcAft>
                      </a:pPr>
                      <a:r>
                        <a:rPr lang="en-US" sz="2400" dirty="0">
                          <a:solidFill>
                            <a:srgbClr val="000000"/>
                          </a:solidFill>
                          <a:effectLst/>
                          <a:latin typeface="Calibri"/>
                          <a:ea typeface="Calibri"/>
                          <a:cs typeface="Times New Roman"/>
                        </a:rPr>
                        <a:t>Luke 1:39-45</a:t>
                      </a:r>
                    </a:p>
                  </a:txBody>
                  <a:tcPr marL="78176" marR="78176"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tx1"/>
                    </a:solidFill>
                  </a:tcPr>
                </a:tc>
                <a:tc>
                  <a:txBody>
                    <a:bodyPr/>
                    <a:lstStyle/>
                    <a:p>
                      <a:pPr marL="0" marR="0">
                        <a:lnSpc>
                          <a:spcPct val="120000"/>
                        </a:lnSpc>
                        <a:spcBef>
                          <a:spcPts val="0"/>
                        </a:spcBef>
                        <a:spcAft>
                          <a:spcPts val="0"/>
                        </a:spcAft>
                      </a:pPr>
                      <a:r>
                        <a:rPr lang="en-US" sz="2400" dirty="0">
                          <a:solidFill>
                            <a:srgbClr val="000000"/>
                          </a:solidFill>
                          <a:effectLst/>
                          <a:latin typeface="Calibri"/>
                          <a:ea typeface="Calibri"/>
                          <a:cs typeface="Times New Roman"/>
                        </a:rPr>
                        <a:t>Visitation: Mary &amp; Elizabeth</a:t>
                      </a:r>
                    </a:p>
                  </a:txBody>
                  <a:tcPr marL="78176" marR="78176"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tx1"/>
                    </a:solidFill>
                  </a:tcPr>
                </a:tc>
              </a:tr>
              <a:tr h="396430">
                <a:tc>
                  <a:txBody>
                    <a:bodyPr/>
                    <a:lstStyle/>
                    <a:p>
                      <a:pPr marL="0" marR="0" algn="ctr">
                        <a:lnSpc>
                          <a:spcPct val="120000"/>
                        </a:lnSpc>
                        <a:spcBef>
                          <a:spcPts val="0"/>
                        </a:spcBef>
                        <a:spcAft>
                          <a:spcPts val="0"/>
                        </a:spcAft>
                      </a:pPr>
                      <a:r>
                        <a:rPr lang="en-US" sz="2000" b="1" dirty="0">
                          <a:solidFill>
                            <a:srgbClr val="000000"/>
                          </a:solidFill>
                          <a:effectLst/>
                          <a:latin typeface="Calibri"/>
                          <a:ea typeface="Calibri"/>
                          <a:cs typeface="Times New Roman"/>
                        </a:rPr>
                        <a:t>Dec. 22</a:t>
                      </a:r>
                    </a:p>
                  </a:txBody>
                  <a:tcPr marL="78176" marR="78176"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rgbClr val="C0C0C0"/>
                    </a:solidFill>
                  </a:tcPr>
                </a:tc>
                <a:tc>
                  <a:txBody>
                    <a:bodyPr/>
                    <a:lstStyle/>
                    <a:p>
                      <a:pPr marL="0" marR="0">
                        <a:lnSpc>
                          <a:spcPct val="120000"/>
                        </a:lnSpc>
                        <a:spcBef>
                          <a:spcPts val="0"/>
                        </a:spcBef>
                        <a:spcAft>
                          <a:spcPts val="0"/>
                        </a:spcAft>
                      </a:pPr>
                      <a:r>
                        <a:rPr lang="en-US" sz="2400">
                          <a:solidFill>
                            <a:srgbClr val="000000"/>
                          </a:solidFill>
                          <a:effectLst/>
                          <a:latin typeface="Calibri"/>
                          <a:ea typeface="Calibri"/>
                          <a:cs typeface="Times New Roman"/>
                        </a:rPr>
                        <a:t>Luke 1:46-56</a:t>
                      </a:r>
                    </a:p>
                  </a:txBody>
                  <a:tcPr marL="78176" marR="78176"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rgbClr val="C0C0C0"/>
                    </a:solidFill>
                  </a:tcPr>
                </a:tc>
                <a:tc>
                  <a:txBody>
                    <a:bodyPr/>
                    <a:lstStyle/>
                    <a:p>
                      <a:pPr marL="0" marR="0">
                        <a:lnSpc>
                          <a:spcPct val="120000"/>
                        </a:lnSpc>
                        <a:spcBef>
                          <a:spcPts val="0"/>
                        </a:spcBef>
                        <a:spcAft>
                          <a:spcPts val="0"/>
                        </a:spcAft>
                      </a:pPr>
                      <a:r>
                        <a:rPr lang="en-US" sz="2400" i="1" dirty="0" err="1">
                          <a:solidFill>
                            <a:srgbClr val="000000"/>
                          </a:solidFill>
                          <a:effectLst/>
                          <a:latin typeface="Calibri"/>
                          <a:ea typeface="Calibri"/>
                          <a:cs typeface="Times New Roman"/>
                        </a:rPr>
                        <a:t>Magnificat</a:t>
                      </a:r>
                      <a:r>
                        <a:rPr lang="en-US" sz="2400" dirty="0">
                          <a:solidFill>
                            <a:srgbClr val="000000"/>
                          </a:solidFill>
                          <a:effectLst/>
                          <a:latin typeface="Calibri"/>
                          <a:ea typeface="Calibri"/>
                          <a:cs typeface="Times New Roman"/>
                        </a:rPr>
                        <a:t>: Canticle of Mary</a:t>
                      </a:r>
                    </a:p>
                  </a:txBody>
                  <a:tcPr marL="78176" marR="78176"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rgbClr val="C0C0C0"/>
                    </a:solidFill>
                  </a:tcPr>
                </a:tc>
              </a:tr>
              <a:tr h="396430">
                <a:tc>
                  <a:txBody>
                    <a:bodyPr/>
                    <a:lstStyle/>
                    <a:p>
                      <a:pPr marL="0" marR="0" algn="ctr">
                        <a:lnSpc>
                          <a:spcPct val="120000"/>
                        </a:lnSpc>
                        <a:spcBef>
                          <a:spcPts val="0"/>
                        </a:spcBef>
                        <a:spcAft>
                          <a:spcPts val="0"/>
                        </a:spcAft>
                      </a:pPr>
                      <a:r>
                        <a:rPr lang="en-US" sz="2000" b="1" dirty="0">
                          <a:solidFill>
                            <a:srgbClr val="000000"/>
                          </a:solidFill>
                          <a:effectLst/>
                          <a:latin typeface="Calibri"/>
                          <a:ea typeface="Calibri"/>
                          <a:cs typeface="Times New Roman"/>
                        </a:rPr>
                        <a:t>Dec. 23</a:t>
                      </a:r>
                    </a:p>
                  </a:txBody>
                  <a:tcPr marL="78176" marR="78176"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tx1"/>
                    </a:solidFill>
                  </a:tcPr>
                </a:tc>
                <a:tc>
                  <a:txBody>
                    <a:bodyPr/>
                    <a:lstStyle/>
                    <a:p>
                      <a:pPr marL="0" marR="0">
                        <a:lnSpc>
                          <a:spcPct val="120000"/>
                        </a:lnSpc>
                        <a:spcBef>
                          <a:spcPts val="0"/>
                        </a:spcBef>
                        <a:spcAft>
                          <a:spcPts val="0"/>
                        </a:spcAft>
                      </a:pPr>
                      <a:r>
                        <a:rPr lang="en-US" sz="2400">
                          <a:solidFill>
                            <a:srgbClr val="000000"/>
                          </a:solidFill>
                          <a:effectLst/>
                          <a:latin typeface="Calibri"/>
                          <a:ea typeface="Calibri"/>
                          <a:cs typeface="Times New Roman"/>
                        </a:rPr>
                        <a:t>Luke 1:57-66</a:t>
                      </a:r>
                    </a:p>
                  </a:txBody>
                  <a:tcPr marL="78176" marR="78176"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tx1"/>
                    </a:solidFill>
                  </a:tcPr>
                </a:tc>
                <a:tc>
                  <a:txBody>
                    <a:bodyPr/>
                    <a:lstStyle/>
                    <a:p>
                      <a:pPr marL="0" marR="0">
                        <a:lnSpc>
                          <a:spcPct val="120000"/>
                        </a:lnSpc>
                        <a:spcBef>
                          <a:spcPts val="0"/>
                        </a:spcBef>
                        <a:spcAft>
                          <a:spcPts val="0"/>
                        </a:spcAft>
                      </a:pPr>
                      <a:r>
                        <a:rPr lang="en-US" sz="2400" dirty="0">
                          <a:solidFill>
                            <a:srgbClr val="000000"/>
                          </a:solidFill>
                          <a:effectLst/>
                          <a:latin typeface="Calibri"/>
                          <a:ea typeface="Calibri"/>
                          <a:cs typeface="Times New Roman"/>
                        </a:rPr>
                        <a:t>Birth of John (the Baptist)</a:t>
                      </a:r>
                    </a:p>
                  </a:txBody>
                  <a:tcPr marL="78176" marR="78176"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tx1"/>
                    </a:solidFill>
                  </a:tcPr>
                </a:tc>
              </a:tr>
              <a:tr h="396430">
                <a:tc>
                  <a:txBody>
                    <a:bodyPr/>
                    <a:lstStyle/>
                    <a:p>
                      <a:pPr marL="0" marR="0" algn="ctr">
                        <a:lnSpc>
                          <a:spcPct val="120000"/>
                        </a:lnSpc>
                        <a:spcBef>
                          <a:spcPts val="0"/>
                        </a:spcBef>
                        <a:spcAft>
                          <a:spcPts val="0"/>
                        </a:spcAft>
                      </a:pPr>
                      <a:r>
                        <a:rPr lang="en-US" sz="2000" b="1" dirty="0">
                          <a:solidFill>
                            <a:srgbClr val="000000"/>
                          </a:solidFill>
                          <a:effectLst/>
                          <a:latin typeface="Calibri"/>
                          <a:ea typeface="Calibri"/>
                          <a:cs typeface="Times New Roman"/>
                        </a:rPr>
                        <a:t>Dec. 24</a:t>
                      </a:r>
                    </a:p>
                  </a:txBody>
                  <a:tcPr marL="78176" marR="78176"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rgbClr val="C0C0C0"/>
                    </a:solidFill>
                  </a:tcPr>
                </a:tc>
                <a:tc>
                  <a:txBody>
                    <a:bodyPr/>
                    <a:lstStyle/>
                    <a:p>
                      <a:pPr marL="0" marR="0">
                        <a:lnSpc>
                          <a:spcPct val="120000"/>
                        </a:lnSpc>
                        <a:spcBef>
                          <a:spcPts val="0"/>
                        </a:spcBef>
                        <a:spcAft>
                          <a:spcPts val="0"/>
                        </a:spcAft>
                      </a:pPr>
                      <a:r>
                        <a:rPr lang="en-US" sz="2400" dirty="0">
                          <a:solidFill>
                            <a:srgbClr val="000000"/>
                          </a:solidFill>
                          <a:effectLst/>
                          <a:latin typeface="Calibri"/>
                          <a:ea typeface="Calibri"/>
                          <a:cs typeface="Times New Roman"/>
                        </a:rPr>
                        <a:t>Luke 1:67-79</a:t>
                      </a:r>
                    </a:p>
                  </a:txBody>
                  <a:tcPr marL="78176" marR="78176"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rgbClr val="C0C0C0"/>
                    </a:solidFill>
                  </a:tcPr>
                </a:tc>
                <a:tc>
                  <a:txBody>
                    <a:bodyPr/>
                    <a:lstStyle/>
                    <a:p>
                      <a:pPr marL="0" marR="0">
                        <a:lnSpc>
                          <a:spcPct val="120000"/>
                        </a:lnSpc>
                        <a:spcBef>
                          <a:spcPts val="0"/>
                        </a:spcBef>
                        <a:spcAft>
                          <a:spcPts val="0"/>
                        </a:spcAft>
                      </a:pPr>
                      <a:r>
                        <a:rPr lang="en-US" sz="2400" i="1" dirty="0">
                          <a:solidFill>
                            <a:srgbClr val="000000"/>
                          </a:solidFill>
                          <a:effectLst/>
                          <a:latin typeface="Calibri"/>
                          <a:ea typeface="Calibri"/>
                          <a:cs typeface="Times New Roman"/>
                        </a:rPr>
                        <a:t>Benedictus</a:t>
                      </a:r>
                      <a:r>
                        <a:rPr lang="en-US" sz="2400" dirty="0">
                          <a:solidFill>
                            <a:srgbClr val="000000"/>
                          </a:solidFill>
                          <a:effectLst/>
                          <a:latin typeface="Calibri"/>
                          <a:ea typeface="Calibri"/>
                          <a:cs typeface="Times New Roman"/>
                        </a:rPr>
                        <a:t>: Canticle of Zechariah</a:t>
                      </a:r>
                    </a:p>
                  </a:txBody>
                  <a:tcPr marL="78176" marR="78176"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rgbClr val="C0C0C0"/>
                    </a:solidFill>
                  </a:tcPr>
                </a:tc>
              </a:tr>
            </a:tbl>
          </a:graphicData>
        </a:graphic>
      </p:graphicFrame>
      <p:sp>
        <p:nvSpPr>
          <p:cNvPr id="2" name="Title 1"/>
          <p:cNvSpPr>
            <a:spLocks noGrp="1"/>
          </p:cNvSpPr>
          <p:nvPr>
            <p:ph type="title"/>
          </p:nvPr>
        </p:nvSpPr>
        <p:spPr>
          <a:xfrm>
            <a:off x="381000" y="0"/>
            <a:ext cx="8458200" cy="1524000"/>
          </a:xfrm>
        </p:spPr>
        <p:txBody>
          <a:bodyPr>
            <a:normAutofit/>
          </a:bodyPr>
          <a:lstStyle/>
          <a:p>
            <a:pPr>
              <a:lnSpc>
                <a:spcPct val="100000"/>
              </a:lnSpc>
            </a:pPr>
            <a:r>
              <a:rPr lang="en-US" sz="4000" i="1" dirty="0" smtClean="0"/>
              <a:t>Lectionary:  Last Week of Advent </a:t>
            </a:r>
            <a:br>
              <a:rPr lang="en-US" sz="4000" i="1" dirty="0" smtClean="0"/>
            </a:br>
            <a:r>
              <a:rPr lang="en-US" sz="4000" b="1" dirty="0" smtClean="0">
                <a:solidFill>
                  <a:schemeClr val="tx1"/>
                </a:solidFill>
              </a:rPr>
              <a:t>Matt 1 &amp; Luke 1</a:t>
            </a:r>
            <a:endParaRPr lang="en-US" sz="4000" b="1" dirty="0">
              <a:solidFill>
                <a:schemeClr val="tx1"/>
              </a:solidFill>
            </a:endParaRPr>
          </a:p>
        </p:txBody>
      </p:sp>
      <p:sp>
        <p:nvSpPr>
          <p:cNvPr id="6" name="TextBox 5"/>
          <p:cNvSpPr txBox="1"/>
          <p:nvPr/>
        </p:nvSpPr>
        <p:spPr>
          <a:xfrm>
            <a:off x="838200" y="5926723"/>
            <a:ext cx="7467600" cy="338554"/>
          </a:xfrm>
          <a:prstGeom prst="rect">
            <a:avLst/>
          </a:prstGeom>
          <a:noFill/>
        </p:spPr>
        <p:txBody>
          <a:bodyPr wrap="square" rtlCol="0">
            <a:spAutoFit/>
          </a:bodyPr>
          <a:lstStyle/>
          <a:p>
            <a:pPr algn="ctr"/>
            <a:r>
              <a:rPr lang="en-US" sz="1600" b="1" dirty="0" smtClean="0"/>
              <a:t>*Note: </a:t>
            </a:r>
            <a:r>
              <a:rPr lang="en-US" sz="1600" dirty="0" smtClean="0"/>
              <a:t>The USA Lectionary also prints v. 25, in which Jesus is born and named!</a:t>
            </a:r>
            <a:endParaRPr lang="en-US" sz="1600" dirty="0"/>
          </a:p>
        </p:txBody>
      </p:sp>
    </p:spTree>
    <p:extLst>
      <p:ext uri="{BB962C8B-B14F-4D97-AF65-F5344CB8AC3E}">
        <p14:creationId xmlns:p14="http://schemas.microsoft.com/office/powerpoint/2010/main" val="338205362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458200" cy="1524000"/>
          </a:xfrm>
        </p:spPr>
        <p:txBody>
          <a:bodyPr>
            <a:normAutofit/>
          </a:bodyPr>
          <a:lstStyle/>
          <a:p>
            <a:pPr>
              <a:lnSpc>
                <a:spcPct val="100000"/>
              </a:lnSpc>
            </a:pPr>
            <a:r>
              <a:rPr lang="en-US" sz="4000" i="1" dirty="0" smtClean="0"/>
              <a:t>Lectionary: Christmas Readings</a:t>
            </a:r>
            <a:r>
              <a:rPr lang="en-US" sz="4400" i="1" dirty="0"/>
              <a:t/>
            </a:r>
            <a:br>
              <a:rPr lang="en-US" sz="4400" i="1" dirty="0"/>
            </a:br>
            <a:r>
              <a:rPr lang="en-US" sz="4000" b="1" dirty="0">
                <a:solidFill>
                  <a:schemeClr val="tx1"/>
                </a:solidFill>
              </a:rPr>
              <a:t>Matt </a:t>
            </a:r>
            <a:r>
              <a:rPr lang="en-US" sz="4000" b="1" dirty="0" smtClean="0">
                <a:solidFill>
                  <a:schemeClr val="tx1"/>
                </a:solidFill>
              </a:rPr>
              <a:t>1–2  &amp;  </a:t>
            </a:r>
            <a:r>
              <a:rPr lang="en-US" sz="4000" b="1" dirty="0">
                <a:solidFill>
                  <a:schemeClr val="tx1"/>
                </a:solidFill>
              </a:rPr>
              <a:t>Luke </a:t>
            </a:r>
            <a:r>
              <a:rPr lang="en-US" sz="4000" b="1" dirty="0" smtClean="0">
                <a:solidFill>
                  <a:schemeClr val="tx1"/>
                </a:solidFill>
              </a:rPr>
              <a:t>2  &amp;  John 1</a:t>
            </a:r>
            <a:endParaRPr lang="en-US" sz="4000" b="1" dirty="0">
              <a:solidFill>
                <a:schemeClr val="tx1"/>
              </a:solidFill>
            </a:endParaRPr>
          </a:p>
        </p:txBody>
      </p:sp>
      <p:graphicFrame>
        <p:nvGraphicFramePr>
          <p:cNvPr id="11" name="Content Placeholder 4"/>
          <p:cNvGraphicFramePr>
            <a:graphicFrameLocks/>
          </p:cNvGraphicFramePr>
          <p:nvPr>
            <p:extLst>
              <p:ext uri="{D42A27DB-BD31-4B8C-83A1-F6EECF244321}">
                <p14:modId xmlns:p14="http://schemas.microsoft.com/office/powerpoint/2010/main" val="3377444524"/>
              </p:ext>
            </p:extLst>
          </p:nvPr>
        </p:nvGraphicFramePr>
        <p:xfrm>
          <a:off x="228600" y="1676400"/>
          <a:ext cx="8647430" cy="4793740"/>
        </p:xfrm>
        <a:graphic>
          <a:graphicData uri="http://schemas.openxmlformats.org/drawingml/2006/table">
            <a:tbl>
              <a:tblPr firstRow="1" firstCol="1" bandRow="1"/>
              <a:tblGrid>
                <a:gridCol w="685800"/>
                <a:gridCol w="2883535"/>
                <a:gridCol w="1911985"/>
                <a:gridCol w="3166110"/>
              </a:tblGrid>
              <a:tr h="396430">
                <a:tc>
                  <a:txBody>
                    <a:bodyPr/>
                    <a:lstStyle/>
                    <a:p>
                      <a:pPr marL="0" marR="0" algn="ctr">
                        <a:lnSpc>
                          <a:spcPct val="100000"/>
                        </a:lnSpc>
                        <a:spcBef>
                          <a:spcPts val="0"/>
                        </a:spcBef>
                        <a:spcAft>
                          <a:spcPts val="0"/>
                        </a:spcAft>
                      </a:pPr>
                      <a:r>
                        <a:rPr lang="en-US" sz="1400" dirty="0" smtClean="0">
                          <a:solidFill>
                            <a:schemeClr val="bg1"/>
                          </a:solidFill>
                          <a:effectLst/>
                          <a:latin typeface="Arial Narrow" panose="020B0606020202030204" pitchFamily="34" charset="0"/>
                        </a:rPr>
                        <a:t>13-ABC </a:t>
                      </a:r>
                      <a:endParaRPr lang="en-US" sz="1400" dirty="0">
                        <a:solidFill>
                          <a:schemeClr val="bg1"/>
                        </a:solidFill>
                        <a:effectLst/>
                        <a:latin typeface="Arial Narrow" panose="020B0606020202030204" pitchFamily="34" charset="0"/>
                        <a:ea typeface="Calibri"/>
                        <a:cs typeface="Times New Roman"/>
                      </a:endParaRPr>
                    </a:p>
                  </a:txBody>
                  <a:tcPr marL="68580" marR="68580"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tx1"/>
                    </a:solidFill>
                  </a:tcPr>
                </a:tc>
                <a:tc>
                  <a:txBody>
                    <a:bodyPr/>
                    <a:lstStyle/>
                    <a:p>
                      <a:pPr marL="0" marR="0">
                        <a:lnSpc>
                          <a:spcPct val="100000"/>
                        </a:lnSpc>
                        <a:spcBef>
                          <a:spcPts val="0"/>
                        </a:spcBef>
                        <a:spcAft>
                          <a:spcPts val="0"/>
                        </a:spcAft>
                      </a:pPr>
                      <a:r>
                        <a:rPr lang="en-US" sz="1800" b="1" dirty="0">
                          <a:solidFill>
                            <a:schemeClr val="bg1"/>
                          </a:solidFill>
                          <a:effectLst/>
                          <a:latin typeface="Arial Narrow" panose="020B0606020202030204" pitchFamily="34" charset="0"/>
                        </a:rPr>
                        <a:t>Christmas: Vigil Mass</a:t>
                      </a:r>
                      <a:endParaRPr lang="en-US" sz="1800" b="1" dirty="0">
                        <a:solidFill>
                          <a:schemeClr val="bg1"/>
                        </a:solidFill>
                        <a:effectLst/>
                        <a:latin typeface="Arial Narrow" panose="020B0606020202030204" pitchFamily="34" charset="0"/>
                        <a:ea typeface="Calibri"/>
                        <a:cs typeface="Times New Roman"/>
                      </a:endParaRPr>
                    </a:p>
                  </a:txBody>
                  <a:tcPr marL="68580" marR="68580"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tx1"/>
                    </a:solidFill>
                  </a:tcPr>
                </a:tc>
                <a:tc>
                  <a:txBody>
                    <a:bodyPr/>
                    <a:lstStyle/>
                    <a:p>
                      <a:pPr marL="0" marR="0">
                        <a:lnSpc>
                          <a:spcPct val="100000"/>
                        </a:lnSpc>
                        <a:spcBef>
                          <a:spcPts val="0"/>
                        </a:spcBef>
                        <a:spcAft>
                          <a:spcPts val="0"/>
                        </a:spcAft>
                      </a:pPr>
                      <a:r>
                        <a:rPr lang="en-US" sz="1800" b="1" dirty="0">
                          <a:solidFill>
                            <a:schemeClr val="bg1"/>
                          </a:solidFill>
                          <a:effectLst/>
                          <a:latin typeface="Arial Narrow" panose="020B0606020202030204" pitchFamily="34" charset="0"/>
                        </a:rPr>
                        <a:t>Matt 1:1-25 </a:t>
                      </a:r>
                      <a:br>
                        <a:rPr lang="en-US" sz="1800" b="1" dirty="0">
                          <a:solidFill>
                            <a:schemeClr val="bg1"/>
                          </a:solidFill>
                          <a:effectLst/>
                          <a:latin typeface="Arial Narrow" panose="020B0606020202030204" pitchFamily="34" charset="0"/>
                        </a:rPr>
                      </a:br>
                      <a:r>
                        <a:rPr lang="en-US" sz="1400" b="1" i="1" dirty="0">
                          <a:solidFill>
                            <a:schemeClr val="bg1"/>
                          </a:solidFill>
                          <a:effectLst/>
                          <a:latin typeface="Arial Narrow" panose="020B0606020202030204" pitchFamily="34" charset="0"/>
                        </a:rPr>
                        <a:t>or </a:t>
                      </a:r>
                      <a:r>
                        <a:rPr lang="en-US" sz="1400" b="1" dirty="0">
                          <a:solidFill>
                            <a:schemeClr val="bg1"/>
                          </a:solidFill>
                          <a:effectLst/>
                          <a:latin typeface="Arial Narrow" panose="020B0606020202030204" pitchFamily="34" charset="0"/>
                        </a:rPr>
                        <a:t>1:18-25 </a:t>
                      </a:r>
                      <a:endParaRPr lang="en-US" sz="1400" b="1" dirty="0">
                        <a:solidFill>
                          <a:schemeClr val="bg1"/>
                        </a:solidFill>
                        <a:effectLst/>
                        <a:latin typeface="Arial Narrow" panose="020B0606020202030204" pitchFamily="34" charset="0"/>
                        <a:ea typeface="Calibri"/>
                        <a:cs typeface="Times New Roman"/>
                      </a:endParaRPr>
                    </a:p>
                  </a:txBody>
                  <a:tcPr marL="68580" marR="68580"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tx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effectLst/>
                          <a:latin typeface="Arial Narrow" panose="020B0606020202030204" pitchFamily="34" charset="0"/>
                        </a:rPr>
                        <a:t>Genealogy &amp; Joseph’s </a:t>
                      </a:r>
                      <a:r>
                        <a:rPr lang="en-US" sz="1800" dirty="0" smtClean="0">
                          <a:solidFill>
                            <a:schemeClr val="bg1"/>
                          </a:solidFill>
                          <a:effectLst/>
                          <a:latin typeface="Arial Narrow" panose="020B0606020202030204" pitchFamily="34" charset="0"/>
                        </a:rPr>
                        <a:t>Dreams</a:t>
                      </a:r>
                      <a:br>
                        <a:rPr lang="en-US" sz="1800" dirty="0" smtClean="0">
                          <a:solidFill>
                            <a:schemeClr val="bg1"/>
                          </a:solidFill>
                          <a:effectLst/>
                          <a:latin typeface="Arial Narrow" panose="020B0606020202030204" pitchFamily="34" charset="0"/>
                        </a:rPr>
                      </a:br>
                      <a:r>
                        <a:rPr lang="en-US" sz="1200" dirty="0" smtClean="0">
                          <a:solidFill>
                            <a:schemeClr val="bg1"/>
                          </a:solidFill>
                          <a:effectLst/>
                          <a:latin typeface="Arial Narrow" panose="020B0606020202030204" pitchFamily="34" charset="0"/>
                        </a:rPr>
                        <a:t>(</a:t>
                      </a:r>
                      <a:r>
                        <a:rPr lang="en-US" sz="1200" i="1" dirty="0" smtClean="0">
                          <a:solidFill>
                            <a:schemeClr val="bg1"/>
                          </a:solidFill>
                          <a:effectLst/>
                          <a:latin typeface="Arial Narrow" panose="020B0606020202030204" pitchFamily="34" charset="0"/>
                        </a:rPr>
                        <a:t>already read weekdays Dec. 17 &amp; 18</a:t>
                      </a:r>
                      <a:r>
                        <a:rPr lang="en-US" sz="1200" dirty="0" smtClean="0">
                          <a:solidFill>
                            <a:schemeClr val="bg1"/>
                          </a:solidFill>
                          <a:effectLst/>
                          <a:latin typeface="Arial Narrow" panose="020B0606020202030204" pitchFamily="34" charset="0"/>
                        </a:rPr>
                        <a:t>)</a:t>
                      </a:r>
                      <a:endParaRPr lang="en-US" sz="2800" dirty="0" smtClean="0">
                        <a:solidFill>
                          <a:schemeClr val="bg1"/>
                        </a:solidFill>
                        <a:effectLst/>
                        <a:latin typeface="Arial Narrow" panose="020B0606020202030204" pitchFamily="34" charset="0"/>
                        <a:ea typeface="Calibri"/>
                        <a:cs typeface="Times New Roman"/>
                      </a:endParaRPr>
                    </a:p>
                  </a:txBody>
                  <a:tcPr marL="68580" marR="68580"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tx1"/>
                    </a:solidFill>
                  </a:tcPr>
                </a:tc>
              </a:tr>
              <a:tr h="396430">
                <a:tc>
                  <a:txBody>
                    <a:bodyPr/>
                    <a:lstStyle/>
                    <a:p>
                      <a:pPr marL="0" marR="0" algn="ctr">
                        <a:lnSpc>
                          <a:spcPct val="100000"/>
                        </a:lnSpc>
                        <a:spcBef>
                          <a:spcPts val="0"/>
                        </a:spcBef>
                        <a:spcAft>
                          <a:spcPts val="0"/>
                        </a:spcAft>
                      </a:pPr>
                      <a:r>
                        <a:rPr lang="en-US" sz="1400" dirty="0">
                          <a:solidFill>
                            <a:schemeClr val="bg1"/>
                          </a:solidFill>
                          <a:effectLst/>
                          <a:latin typeface="Arial Narrow" panose="020B0606020202030204" pitchFamily="34" charset="0"/>
                        </a:rPr>
                        <a:t>20-ABC </a:t>
                      </a:r>
                      <a:endParaRPr lang="en-US" sz="1400" dirty="0">
                        <a:solidFill>
                          <a:schemeClr val="bg1"/>
                        </a:solidFill>
                        <a:effectLst/>
                        <a:latin typeface="Arial Narrow" panose="020B0606020202030204" pitchFamily="34" charset="0"/>
                        <a:ea typeface="Calibri"/>
                        <a:cs typeface="Times New Roman"/>
                      </a:endParaRPr>
                    </a:p>
                  </a:txBody>
                  <a:tcPr marL="68580" marR="68580"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rgbClr val="C0C0C0"/>
                    </a:solidFill>
                  </a:tcPr>
                </a:tc>
                <a:tc>
                  <a:txBody>
                    <a:bodyPr/>
                    <a:lstStyle/>
                    <a:p>
                      <a:pPr marL="0" marR="0">
                        <a:lnSpc>
                          <a:spcPct val="100000"/>
                        </a:lnSpc>
                        <a:spcBef>
                          <a:spcPts val="0"/>
                        </a:spcBef>
                        <a:spcAft>
                          <a:spcPts val="0"/>
                        </a:spcAft>
                      </a:pPr>
                      <a:r>
                        <a:rPr lang="en-US" sz="1800" b="1" dirty="0">
                          <a:solidFill>
                            <a:schemeClr val="bg1"/>
                          </a:solidFill>
                          <a:effectLst/>
                          <a:latin typeface="Arial Narrow" panose="020B0606020202030204" pitchFamily="34" charset="0"/>
                        </a:rPr>
                        <a:t>The Epiphany of the Lord</a:t>
                      </a:r>
                      <a:endParaRPr lang="en-US" sz="1800" b="1" dirty="0">
                        <a:solidFill>
                          <a:schemeClr val="bg1"/>
                        </a:solidFill>
                        <a:effectLst/>
                        <a:latin typeface="Arial Narrow" panose="020B0606020202030204" pitchFamily="34" charset="0"/>
                        <a:ea typeface="Calibri"/>
                        <a:cs typeface="Times New Roman"/>
                      </a:endParaRPr>
                    </a:p>
                  </a:txBody>
                  <a:tcPr marL="68580" marR="68580"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rgbClr val="C0C0C0"/>
                    </a:solidFill>
                  </a:tcPr>
                </a:tc>
                <a:tc>
                  <a:txBody>
                    <a:bodyPr/>
                    <a:lstStyle/>
                    <a:p>
                      <a:pPr marL="0" marR="0">
                        <a:lnSpc>
                          <a:spcPct val="100000"/>
                        </a:lnSpc>
                        <a:spcBef>
                          <a:spcPts val="0"/>
                        </a:spcBef>
                        <a:spcAft>
                          <a:spcPts val="0"/>
                        </a:spcAft>
                      </a:pPr>
                      <a:r>
                        <a:rPr lang="en-US" sz="1800" b="1" dirty="0">
                          <a:solidFill>
                            <a:schemeClr val="bg1"/>
                          </a:solidFill>
                          <a:effectLst/>
                          <a:latin typeface="Arial Narrow" panose="020B0606020202030204" pitchFamily="34" charset="0"/>
                        </a:rPr>
                        <a:t>Matt 2:1-12 </a:t>
                      </a:r>
                      <a:endParaRPr lang="en-US" sz="1800" b="1" dirty="0">
                        <a:solidFill>
                          <a:schemeClr val="bg1"/>
                        </a:solidFill>
                        <a:effectLst/>
                        <a:latin typeface="Arial Narrow" panose="020B0606020202030204" pitchFamily="34" charset="0"/>
                        <a:ea typeface="Calibri"/>
                        <a:cs typeface="Times New Roman"/>
                      </a:endParaRPr>
                    </a:p>
                  </a:txBody>
                  <a:tcPr marL="68580" marR="68580"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rgbClr val="C0C0C0"/>
                    </a:solidFill>
                  </a:tcPr>
                </a:tc>
                <a:tc>
                  <a:txBody>
                    <a:bodyPr/>
                    <a:lstStyle/>
                    <a:p>
                      <a:pPr marL="0" marR="0">
                        <a:lnSpc>
                          <a:spcPct val="100000"/>
                        </a:lnSpc>
                        <a:spcBef>
                          <a:spcPts val="0"/>
                        </a:spcBef>
                        <a:spcAft>
                          <a:spcPts val="0"/>
                        </a:spcAft>
                      </a:pPr>
                      <a:r>
                        <a:rPr lang="en-US" sz="1800" dirty="0">
                          <a:solidFill>
                            <a:schemeClr val="bg1"/>
                          </a:solidFill>
                          <a:effectLst/>
                          <a:latin typeface="Arial Narrow" panose="020B0606020202030204" pitchFamily="34" charset="0"/>
                        </a:rPr>
                        <a:t>Visit of the Magi</a:t>
                      </a:r>
                      <a:endParaRPr lang="en-US" sz="1800" dirty="0">
                        <a:solidFill>
                          <a:schemeClr val="bg1"/>
                        </a:solidFill>
                        <a:effectLst/>
                        <a:latin typeface="Arial Narrow" panose="020B0606020202030204" pitchFamily="34" charset="0"/>
                        <a:ea typeface="Calibri"/>
                        <a:cs typeface="Times New Roman"/>
                      </a:endParaRPr>
                    </a:p>
                  </a:txBody>
                  <a:tcPr marL="68580" marR="68580"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rgbClr val="C0C0C0"/>
                    </a:solidFill>
                  </a:tcPr>
                </a:tc>
              </a:tr>
              <a:tr h="396430">
                <a:tc>
                  <a:txBody>
                    <a:bodyPr/>
                    <a:lstStyle/>
                    <a:p>
                      <a:pPr marL="0" marR="0" algn="ctr">
                        <a:lnSpc>
                          <a:spcPct val="100000"/>
                        </a:lnSpc>
                        <a:spcBef>
                          <a:spcPts val="0"/>
                        </a:spcBef>
                        <a:spcAft>
                          <a:spcPts val="0"/>
                        </a:spcAft>
                      </a:pPr>
                      <a:r>
                        <a:rPr lang="en-US" sz="1400" dirty="0">
                          <a:solidFill>
                            <a:schemeClr val="bg1"/>
                          </a:solidFill>
                          <a:effectLst/>
                          <a:latin typeface="Arial Narrow" panose="020B0606020202030204" pitchFamily="34" charset="0"/>
                        </a:rPr>
                        <a:t>17-A </a:t>
                      </a:r>
                      <a:endParaRPr lang="en-US" sz="1400" dirty="0">
                        <a:solidFill>
                          <a:schemeClr val="bg1"/>
                        </a:solidFill>
                        <a:effectLst/>
                        <a:latin typeface="Arial Narrow" panose="020B0606020202030204" pitchFamily="34" charset="0"/>
                        <a:ea typeface="Calibri"/>
                        <a:cs typeface="Times New Roman"/>
                      </a:endParaRPr>
                    </a:p>
                  </a:txBody>
                  <a:tcPr marL="68580" marR="68580"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tx1"/>
                    </a:solidFill>
                  </a:tcPr>
                </a:tc>
                <a:tc>
                  <a:txBody>
                    <a:bodyPr/>
                    <a:lstStyle/>
                    <a:p>
                      <a:pPr marL="0" marR="0">
                        <a:lnSpc>
                          <a:spcPct val="100000"/>
                        </a:lnSpc>
                        <a:spcBef>
                          <a:spcPts val="0"/>
                        </a:spcBef>
                        <a:spcAft>
                          <a:spcPts val="0"/>
                        </a:spcAft>
                      </a:pPr>
                      <a:r>
                        <a:rPr lang="en-US" sz="1800" b="0" dirty="0">
                          <a:solidFill>
                            <a:schemeClr val="bg1"/>
                          </a:solidFill>
                          <a:effectLst/>
                          <a:latin typeface="Arial Narrow" panose="020B0606020202030204" pitchFamily="34" charset="0"/>
                        </a:rPr>
                        <a:t>Sunday in Octave of Christmas: </a:t>
                      </a:r>
                      <a:r>
                        <a:rPr lang="en-US" sz="1800" b="1" dirty="0">
                          <a:solidFill>
                            <a:schemeClr val="bg1"/>
                          </a:solidFill>
                          <a:effectLst/>
                          <a:latin typeface="Arial Narrow" panose="020B0606020202030204" pitchFamily="34" charset="0"/>
                        </a:rPr>
                        <a:t/>
                      </a:r>
                      <a:br>
                        <a:rPr lang="en-US" sz="1800" b="1" dirty="0">
                          <a:solidFill>
                            <a:schemeClr val="bg1"/>
                          </a:solidFill>
                          <a:effectLst/>
                          <a:latin typeface="Arial Narrow" panose="020B0606020202030204" pitchFamily="34" charset="0"/>
                        </a:rPr>
                      </a:br>
                      <a:r>
                        <a:rPr lang="en-US" sz="1800" b="1" dirty="0">
                          <a:solidFill>
                            <a:schemeClr val="bg1"/>
                          </a:solidFill>
                          <a:effectLst/>
                          <a:latin typeface="Arial Narrow" panose="020B0606020202030204" pitchFamily="34" charset="0"/>
                        </a:rPr>
                        <a:t>Holy Family (Year A)</a:t>
                      </a:r>
                      <a:endParaRPr lang="en-US" sz="1800" b="1" dirty="0">
                        <a:solidFill>
                          <a:schemeClr val="bg1"/>
                        </a:solidFill>
                        <a:effectLst/>
                        <a:latin typeface="Arial Narrow" panose="020B0606020202030204" pitchFamily="34" charset="0"/>
                        <a:ea typeface="Calibri"/>
                        <a:cs typeface="Times New Roman"/>
                      </a:endParaRPr>
                    </a:p>
                  </a:txBody>
                  <a:tcPr marL="68580" marR="68580"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tx1"/>
                    </a:solidFill>
                  </a:tcPr>
                </a:tc>
                <a:tc>
                  <a:txBody>
                    <a:bodyPr/>
                    <a:lstStyle/>
                    <a:p>
                      <a:pPr marL="0" marR="0">
                        <a:lnSpc>
                          <a:spcPct val="100000"/>
                        </a:lnSpc>
                        <a:spcBef>
                          <a:spcPts val="0"/>
                        </a:spcBef>
                        <a:spcAft>
                          <a:spcPts val="0"/>
                        </a:spcAft>
                      </a:pPr>
                      <a:r>
                        <a:rPr lang="en-US" sz="1800" b="1" dirty="0">
                          <a:solidFill>
                            <a:schemeClr val="bg1"/>
                          </a:solidFill>
                          <a:effectLst/>
                          <a:latin typeface="Arial Narrow" panose="020B0606020202030204" pitchFamily="34" charset="0"/>
                        </a:rPr>
                        <a:t>Matt 2:13-15, </a:t>
                      </a:r>
                      <a:r>
                        <a:rPr lang="en-US" sz="1800" b="1" dirty="0" smtClean="0">
                          <a:solidFill>
                            <a:schemeClr val="bg1"/>
                          </a:solidFill>
                          <a:effectLst/>
                          <a:latin typeface="Arial Narrow" panose="020B0606020202030204" pitchFamily="34" charset="0"/>
                        </a:rPr>
                        <a:t>19-23 </a:t>
                      </a:r>
                      <a:endParaRPr lang="en-US" sz="1800" b="1" dirty="0">
                        <a:solidFill>
                          <a:schemeClr val="bg1"/>
                        </a:solidFill>
                        <a:effectLst/>
                        <a:latin typeface="Arial Narrow" panose="020B0606020202030204" pitchFamily="34" charset="0"/>
                        <a:ea typeface="Calibri"/>
                        <a:cs typeface="Times New Roman"/>
                      </a:endParaRPr>
                    </a:p>
                  </a:txBody>
                  <a:tcPr marL="68580" marR="68580"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tx1"/>
                    </a:solidFill>
                  </a:tcPr>
                </a:tc>
                <a:tc>
                  <a:txBody>
                    <a:bodyPr/>
                    <a:lstStyle/>
                    <a:p>
                      <a:pPr marL="0" marR="0">
                        <a:lnSpc>
                          <a:spcPct val="100000"/>
                        </a:lnSpc>
                        <a:spcBef>
                          <a:spcPts val="0"/>
                        </a:spcBef>
                        <a:spcAft>
                          <a:spcPts val="0"/>
                        </a:spcAft>
                      </a:pPr>
                      <a:r>
                        <a:rPr lang="en-US" sz="1800" dirty="0">
                          <a:solidFill>
                            <a:schemeClr val="bg1"/>
                          </a:solidFill>
                          <a:effectLst/>
                          <a:latin typeface="Arial Narrow" panose="020B0606020202030204" pitchFamily="34" charset="0"/>
                        </a:rPr>
                        <a:t>Flight into Egypt; Return from Egypt</a:t>
                      </a:r>
                      <a:endParaRPr lang="en-US" sz="1800" dirty="0">
                        <a:solidFill>
                          <a:schemeClr val="bg1"/>
                        </a:solidFill>
                        <a:effectLst/>
                        <a:latin typeface="Arial Narrow" panose="020B0606020202030204" pitchFamily="34" charset="0"/>
                        <a:ea typeface="Calibri"/>
                        <a:cs typeface="Times New Roman"/>
                      </a:endParaRPr>
                    </a:p>
                  </a:txBody>
                  <a:tcPr marL="68580" marR="68580"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tx1"/>
                    </a:solidFill>
                  </a:tcPr>
                </a:tc>
              </a:tr>
              <a:tr h="396430">
                <a:tc>
                  <a:txBody>
                    <a:bodyPr/>
                    <a:lstStyle/>
                    <a:p>
                      <a:pPr marL="0" marR="0" algn="ctr">
                        <a:lnSpc>
                          <a:spcPct val="100000"/>
                        </a:lnSpc>
                        <a:spcBef>
                          <a:spcPts val="0"/>
                        </a:spcBef>
                        <a:spcAft>
                          <a:spcPts val="0"/>
                        </a:spcAft>
                      </a:pPr>
                      <a:r>
                        <a:rPr lang="en-US" sz="1400" dirty="0" smtClean="0">
                          <a:solidFill>
                            <a:schemeClr val="bg1"/>
                          </a:solidFill>
                          <a:effectLst/>
                          <a:latin typeface="Arial Narrow" panose="020B0606020202030204" pitchFamily="34" charset="0"/>
                          <a:ea typeface="Calibri"/>
                          <a:cs typeface="Times New Roman"/>
                        </a:rPr>
                        <a:t>698</a:t>
                      </a:r>
                      <a:endParaRPr lang="en-US" sz="1200" dirty="0">
                        <a:solidFill>
                          <a:schemeClr val="bg1"/>
                        </a:solidFill>
                        <a:effectLst/>
                        <a:latin typeface="Arial Narrow" panose="020B0606020202030204" pitchFamily="34" charset="0"/>
                        <a:ea typeface="Calibri"/>
                        <a:cs typeface="Times New Roman"/>
                      </a:endParaRPr>
                    </a:p>
                  </a:txBody>
                  <a:tcPr marL="68580" marR="68580"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tx1"/>
                    </a:solidFill>
                  </a:tcPr>
                </a:tc>
                <a:tc>
                  <a:txBody>
                    <a:bodyPr/>
                    <a:lstStyle/>
                    <a:p>
                      <a:pPr marL="0" marR="0">
                        <a:lnSpc>
                          <a:spcPct val="100000"/>
                        </a:lnSpc>
                        <a:spcBef>
                          <a:spcPts val="0"/>
                        </a:spcBef>
                        <a:spcAft>
                          <a:spcPts val="0"/>
                        </a:spcAft>
                      </a:pPr>
                      <a:r>
                        <a:rPr lang="en-US" sz="1400" b="1" dirty="0" smtClean="0">
                          <a:solidFill>
                            <a:schemeClr val="bg1"/>
                          </a:solidFill>
                          <a:effectLst/>
                          <a:latin typeface="Arial Narrow" panose="020B0606020202030204" pitchFamily="34" charset="0"/>
                          <a:ea typeface="Calibri"/>
                          <a:cs typeface="Times New Roman"/>
                        </a:rPr>
                        <a:t>Dec. 28: Holy Innocents</a:t>
                      </a:r>
                      <a:endParaRPr lang="en-US" sz="1400" b="1" dirty="0">
                        <a:solidFill>
                          <a:schemeClr val="bg1"/>
                        </a:solidFill>
                        <a:effectLst/>
                        <a:latin typeface="Arial Narrow" panose="020B0606020202030204" pitchFamily="34" charset="0"/>
                        <a:ea typeface="Calibri"/>
                        <a:cs typeface="Times New Roman"/>
                      </a:endParaRPr>
                    </a:p>
                  </a:txBody>
                  <a:tcPr marL="68580" marR="68580"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tx1"/>
                    </a:solidFill>
                  </a:tcPr>
                </a:tc>
                <a:tc>
                  <a:txBody>
                    <a:bodyPr/>
                    <a:lstStyle/>
                    <a:p>
                      <a:pPr marL="0" marR="0">
                        <a:lnSpc>
                          <a:spcPct val="100000"/>
                        </a:lnSpc>
                        <a:spcBef>
                          <a:spcPts val="0"/>
                        </a:spcBef>
                        <a:spcAft>
                          <a:spcPts val="0"/>
                        </a:spcAft>
                      </a:pPr>
                      <a:r>
                        <a:rPr lang="en-US" sz="1400" b="1" dirty="0" smtClean="0">
                          <a:solidFill>
                            <a:schemeClr val="bg1"/>
                          </a:solidFill>
                          <a:effectLst/>
                          <a:latin typeface="Arial Narrow" panose="020B0606020202030204" pitchFamily="34" charset="0"/>
                          <a:ea typeface="Calibri"/>
                          <a:cs typeface="Times New Roman"/>
                        </a:rPr>
                        <a:t>Matt 2:13-18</a:t>
                      </a:r>
                      <a:endParaRPr lang="en-US" sz="1400" b="1" dirty="0">
                        <a:solidFill>
                          <a:schemeClr val="bg1"/>
                        </a:solidFill>
                        <a:effectLst/>
                        <a:latin typeface="Arial Narrow" panose="020B0606020202030204" pitchFamily="34" charset="0"/>
                        <a:ea typeface="Calibri"/>
                        <a:cs typeface="Times New Roman"/>
                      </a:endParaRPr>
                    </a:p>
                  </a:txBody>
                  <a:tcPr marL="68580" marR="68580"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tx1"/>
                    </a:solidFill>
                  </a:tcPr>
                </a:tc>
                <a:tc>
                  <a:txBody>
                    <a:bodyPr/>
                    <a:lstStyle/>
                    <a:p>
                      <a:pPr marL="0" marR="0">
                        <a:lnSpc>
                          <a:spcPct val="100000"/>
                        </a:lnSpc>
                        <a:spcBef>
                          <a:spcPts val="0"/>
                        </a:spcBef>
                        <a:spcAft>
                          <a:spcPts val="0"/>
                        </a:spcAft>
                      </a:pPr>
                      <a:r>
                        <a:rPr lang="en-US" sz="1400" dirty="0" smtClean="0">
                          <a:solidFill>
                            <a:schemeClr val="bg1"/>
                          </a:solidFill>
                          <a:effectLst/>
                          <a:latin typeface="Arial Narrow" panose="020B0606020202030204" pitchFamily="34" charset="0"/>
                          <a:ea typeface="Calibri"/>
                          <a:cs typeface="Times New Roman"/>
                        </a:rPr>
                        <a:t>Flight into Egypt; Massacre</a:t>
                      </a:r>
                      <a:r>
                        <a:rPr lang="en-US" sz="1400" baseline="0" dirty="0" smtClean="0">
                          <a:solidFill>
                            <a:schemeClr val="bg1"/>
                          </a:solidFill>
                          <a:effectLst/>
                          <a:latin typeface="Arial Narrow" panose="020B0606020202030204" pitchFamily="34" charset="0"/>
                          <a:ea typeface="Calibri"/>
                          <a:cs typeface="Times New Roman"/>
                        </a:rPr>
                        <a:t> of Innocents</a:t>
                      </a:r>
                      <a:endParaRPr lang="en-US" sz="1400" dirty="0">
                        <a:solidFill>
                          <a:schemeClr val="bg1"/>
                        </a:solidFill>
                        <a:effectLst/>
                        <a:latin typeface="Arial Narrow" panose="020B0606020202030204" pitchFamily="34" charset="0"/>
                        <a:ea typeface="Calibri"/>
                        <a:cs typeface="Times New Roman"/>
                      </a:endParaRPr>
                    </a:p>
                  </a:txBody>
                  <a:tcPr marL="68580" marR="68580"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tx1"/>
                    </a:solidFill>
                  </a:tcPr>
                </a:tc>
              </a:tr>
              <a:tr h="396430">
                <a:tc>
                  <a:txBody>
                    <a:bodyPr/>
                    <a:lstStyle/>
                    <a:p>
                      <a:pPr marL="0" marR="0" algn="ctr">
                        <a:lnSpc>
                          <a:spcPct val="100000"/>
                        </a:lnSpc>
                        <a:spcBef>
                          <a:spcPts val="0"/>
                        </a:spcBef>
                        <a:spcAft>
                          <a:spcPts val="0"/>
                        </a:spcAft>
                      </a:pPr>
                      <a:r>
                        <a:rPr lang="en-US" sz="1400" dirty="0">
                          <a:solidFill>
                            <a:schemeClr val="bg1"/>
                          </a:solidFill>
                          <a:effectLst/>
                          <a:latin typeface="Arial Narrow" panose="020B0606020202030204" pitchFamily="34" charset="0"/>
                        </a:rPr>
                        <a:t>14-ABC </a:t>
                      </a:r>
                      <a:endParaRPr lang="en-US" sz="1400" dirty="0">
                        <a:solidFill>
                          <a:schemeClr val="bg1"/>
                        </a:solidFill>
                        <a:effectLst/>
                        <a:latin typeface="Arial Narrow" panose="020B0606020202030204" pitchFamily="34" charset="0"/>
                        <a:ea typeface="Calibri"/>
                        <a:cs typeface="Times New Roman"/>
                      </a:endParaRPr>
                    </a:p>
                  </a:txBody>
                  <a:tcPr marL="68580" marR="68580"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rgbClr val="C0C0C0"/>
                    </a:solidFill>
                  </a:tcPr>
                </a:tc>
                <a:tc>
                  <a:txBody>
                    <a:bodyPr/>
                    <a:lstStyle/>
                    <a:p>
                      <a:pPr marL="0" marR="0">
                        <a:lnSpc>
                          <a:spcPct val="100000"/>
                        </a:lnSpc>
                        <a:spcBef>
                          <a:spcPts val="0"/>
                        </a:spcBef>
                        <a:spcAft>
                          <a:spcPts val="0"/>
                        </a:spcAft>
                      </a:pPr>
                      <a:r>
                        <a:rPr lang="en-US" sz="1800" b="1" dirty="0">
                          <a:solidFill>
                            <a:schemeClr val="bg1"/>
                          </a:solidFill>
                          <a:effectLst/>
                          <a:latin typeface="Arial Narrow" panose="020B0606020202030204" pitchFamily="34" charset="0"/>
                        </a:rPr>
                        <a:t>Christmas: Mass at Midnight</a:t>
                      </a:r>
                      <a:endParaRPr lang="en-US" sz="1800" b="1" dirty="0">
                        <a:solidFill>
                          <a:schemeClr val="bg1"/>
                        </a:solidFill>
                        <a:effectLst/>
                        <a:latin typeface="Arial Narrow" panose="020B0606020202030204" pitchFamily="34" charset="0"/>
                        <a:ea typeface="Calibri"/>
                        <a:cs typeface="Times New Roman"/>
                      </a:endParaRPr>
                    </a:p>
                  </a:txBody>
                  <a:tcPr marL="68580" marR="68580"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rgbClr val="C0C0C0"/>
                    </a:solidFill>
                  </a:tcPr>
                </a:tc>
                <a:tc>
                  <a:txBody>
                    <a:bodyPr/>
                    <a:lstStyle/>
                    <a:p>
                      <a:pPr marL="0" marR="0">
                        <a:lnSpc>
                          <a:spcPct val="100000"/>
                        </a:lnSpc>
                        <a:spcBef>
                          <a:spcPts val="0"/>
                        </a:spcBef>
                        <a:spcAft>
                          <a:spcPts val="0"/>
                        </a:spcAft>
                      </a:pPr>
                      <a:r>
                        <a:rPr lang="en-US" sz="1800" b="1" dirty="0">
                          <a:solidFill>
                            <a:schemeClr val="bg1"/>
                          </a:solidFill>
                          <a:effectLst/>
                          <a:latin typeface="Arial Narrow" panose="020B0606020202030204" pitchFamily="34" charset="0"/>
                        </a:rPr>
                        <a:t>Luke 2:1-14 </a:t>
                      </a:r>
                      <a:endParaRPr lang="en-US" sz="1800" b="1" dirty="0">
                        <a:solidFill>
                          <a:schemeClr val="bg1"/>
                        </a:solidFill>
                        <a:effectLst/>
                        <a:latin typeface="Arial Narrow" panose="020B0606020202030204" pitchFamily="34" charset="0"/>
                        <a:ea typeface="Calibri"/>
                        <a:cs typeface="Times New Roman"/>
                      </a:endParaRPr>
                    </a:p>
                  </a:txBody>
                  <a:tcPr marL="68580" marR="68580"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rgbClr val="C0C0C0"/>
                    </a:solidFill>
                  </a:tcPr>
                </a:tc>
                <a:tc>
                  <a:txBody>
                    <a:bodyPr/>
                    <a:lstStyle/>
                    <a:p>
                      <a:pPr marL="0" marR="0">
                        <a:lnSpc>
                          <a:spcPct val="100000"/>
                        </a:lnSpc>
                        <a:spcBef>
                          <a:spcPts val="0"/>
                        </a:spcBef>
                        <a:spcAft>
                          <a:spcPts val="0"/>
                        </a:spcAft>
                      </a:pPr>
                      <a:r>
                        <a:rPr lang="en-US" sz="1800" dirty="0">
                          <a:solidFill>
                            <a:schemeClr val="bg1"/>
                          </a:solidFill>
                          <a:effectLst/>
                          <a:latin typeface="Arial Narrow" panose="020B0606020202030204" pitchFamily="34" charset="0"/>
                        </a:rPr>
                        <a:t>Jesus’ Birth; Angels &amp; Shepherds</a:t>
                      </a:r>
                      <a:endParaRPr lang="en-US" sz="1800" dirty="0">
                        <a:solidFill>
                          <a:schemeClr val="bg1"/>
                        </a:solidFill>
                        <a:effectLst/>
                        <a:latin typeface="Arial Narrow" panose="020B0606020202030204" pitchFamily="34" charset="0"/>
                        <a:ea typeface="Calibri"/>
                        <a:cs typeface="Times New Roman"/>
                      </a:endParaRPr>
                    </a:p>
                  </a:txBody>
                  <a:tcPr marL="68580" marR="68580"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rgbClr val="C0C0C0"/>
                    </a:solidFill>
                  </a:tcPr>
                </a:tc>
              </a:tr>
              <a:tr h="396430">
                <a:tc>
                  <a:txBody>
                    <a:bodyPr/>
                    <a:lstStyle/>
                    <a:p>
                      <a:pPr marL="0" marR="0" algn="ctr">
                        <a:lnSpc>
                          <a:spcPct val="100000"/>
                        </a:lnSpc>
                        <a:spcBef>
                          <a:spcPts val="0"/>
                        </a:spcBef>
                        <a:spcAft>
                          <a:spcPts val="0"/>
                        </a:spcAft>
                      </a:pPr>
                      <a:r>
                        <a:rPr lang="en-US" sz="1400" dirty="0">
                          <a:solidFill>
                            <a:schemeClr val="bg1"/>
                          </a:solidFill>
                          <a:effectLst/>
                          <a:latin typeface="Arial Narrow" panose="020B0606020202030204" pitchFamily="34" charset="0"/>
                        </a:rPr>
                        <a:t>15-ABC </a:t>
                      </a:r>
                      <a:endParaRPr lang="en-US" sz="1400" dirty="0">
                        <a:solidFill>
                          <a:schemeClr val="bg1"/>
                        </a:solidFill>
                        <a:effectLst/>
                        <a:latin typeface="Arial Narrow" panose="020B0606020202030204" pitchFamily="34" charset="0"/>
                        <a:ea typeface="Calibri"/>
                        <a:cs typeface="Times New Roman"/>
                      </a:endParaRPr>
                    </a:p>
                  </a:txBody>
                  <a:tcPr marL="68580" marR="68580"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tx1"/>
                    </a:solidFill>
                  </a:tcPr>
                </a:tc>
                <a:tc>
                  <a:txBody>
                    <a:bodyPr/>
                    <a:lstStyle/>
                    <a:p>
                      <a:pPr marL="0" marR="0">
                        <a:lnSpc>
                          <a:spcPct val="100000"/>
                        </a:lnSpc>
                        <a:spcBef>
                          <a:spcPts val="0"/>
                        </a:spcBef>
                        <a:spcAft>
                          <a:spcPts val="0"/>
                        </a:spcAft>
                      </a:pPr>
                      <a:r>
                        <a:rPr lang="en-US" sz="1800" b="1" dirty="0">
                          <a:solidFill>
                            <a:schemeClr val="bg1"/>
                          </a:solidFill>
                          <a:effectLst/>
                          <a:latin typeface="Arial Narrow" panose="020B0606020202030204" pitchFamily="34" charset="0"/>
                        </a:rPr>
                        <a:t>Christmas: Mass at Dawn</a:t>
                      </a:r>
                      <a:endParaRPr lang="en-US" sz="1800" b="1" dirty="0">
                        <a:solidFill>
                          <a:schemeClr val="bg1"/>
                        </a:solidFill>
                        <a:effectLst/>
                        <a:latin typeface="Arial Narrow" panose="020B0606020202030204" pitchFamily="34" charset="0"/>
                        <a:ea typeface="Calibri"/>
                        <a:cs typeface="Times New Roman"/>
                      </a:endParaRPr>
                    </a:p>
                  </a:txBody>
                  <a:tcPr marL="68580" marR="68580"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tx1"/>
                    </a:solidFill>
                  </a:tcPr>
                </a:tc>
                <a:tc>
                  <a:txBody>
                    <a:bodyPr/>
                    <a:lstStyle/>
                    <a:p>
                      <a:pPr marL="0" marR="0">
                        <a:lnSpc>
                          <a:spcPct val="100000"/>
                        </a:lnSpc>
                        <a:spcBef>
                          <a:spcPts val="0"/>
                        </a:spcBef>
                        <a:spcAft>
                          <a:spcPts val="0"/>
                        </a:spcAft>
                      </a:pPr>
                      <a:r>
                        <a:rPr lang="en-US" sz="1800" b="1" dirty="0">
                          <a:solidFill>
                            <a:schemeClr val="bg1"/>
                          </a:solidFill>
                          <a:effectLst/>
                          <a:latin typeface="Arial Narrow" panose="020B0606020202030204" pitchFamily="34" charset="0"/>
                        </a:rPr>
                        <a:t>Luke 2:15-20 </a:t>
                      </a:r>
                      <a:endParaRPr lang="en-US" sz="1800" b="1" dirty="0">
                        <a:solidFill>
                          <a:schemeClr val="bg1"/>
                        </a:solidFill>
                        <a:effectLst/>
                        <a:latin typeface="Arial Narrow" panose="020B0606020202030204" pitchFamily="34" charset="0"/>
                        <a:ea typeface="Calibri"/>
                        <a:cs typeface="Times New Roman"/>
                      </a:endParaRPr>
                    </a:p>
                  </a:txBody>
                  <a:tcPr marL="68580" marR="68580"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tx1"/>
                    </a:solidFill>
                  </a:tcPr>
                </a:tc>
                <a:tc>
                  <a:txBody>
                    <a:bodyPr/>
                    <a:lstStyle/>
                    <a:p>
                      <a:pPr marL="0" marR="0">
                        <a:lnSpc>
                          <a:spcPct val="100000"/>
                        </a:lnSpc>
                        <a:spcBef>
                          <a:spcPts val="0"/>
                        </a:spcBef>
                        <a:spcAft>
                          <a:spcPts val="0"/>
                        </a:spcAft>
                      </a:pPr>
                      <a:r>
                        <a:rPr lang="en-US" sz="1800" dirty="0">
                          <a:solidFill>
                            <a:schemeClr val="bg1"/>
                          </a:solidFill>
                          <a:effectLst/>
                          <a:latin typeface="Arial Narrow" panose="020B0606020202030204" pitchFamily="34" charset="0"/>
                        </a:rPr>
                        <a:t>Shepherds Visit Baby Jesus</a:t>
                      </a:r>
                      <a:endParaRPr lang="en-US" sz="1800" dirty="0">
                        <a:solidFill>
                          <a:schemeClr val="bg1"/>
                        </a:solidFill>
                        <a:effectLst/>
                        <a:latin typeface="Arial Narrow" panose="020B0606020202030204" pitchFamily="34" charset="0"/>
                        <a:ea typeface="Calibri"/>
                        <a:cs typeface="Times New Roman"/>
                      </a:endParaRPr>
                    </a:p>
                  </a:txBody>
                  <a:tcPr marL="68580" marR="68580"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tx1"/>
                    </a:solidFill>
                  </a:tcPr>
                </a:tc>
              </a:tr>
              <a:tr h="396430">
                <a:tc>
                  <a:txBody>
                    <a:bodyPr/>
                    <a:lstStyle/>
                    <a:p>
                      <a:pPr marL="0" marR="0" algn="ctr">
                        <a:lnSpc>
                          <a:spcPct val="100000"/>
                        </a:lnSpc>
                        <a:spcBef>
                          <a:spcPts val="0"/>
                        </a:spcBef>
                        <a:spcAft>
                          <a:spcPts val="0"/>
                        </a:spcAft>
                      </a:pPr>
                      <a:r>
                        <a:rPr lang="en-US" sz="1400" dirty="0">
                          <a:solidFill>
                            <a:schemeClr val="bg1"/>
                          </a:solidFill>
                          <a:effectLst/>
                          <a:latin typeface="Arial Narrow" panose="020B0606020202030204" pitchFamily="34" charset="0"/>
                        </a:rPr>
                        <a:t>18-ABC </a:t>
                      </a:r>
                      <a:endParaRPr lang="en-US" sz="1400" dirty="0">
                        <a:solidFill>
                          <a:schemeClr val="bg1"/>
                        </a:solidFill>
                        <a:effectLst/>
                        <a:latin typeface="Arial Narrow" panose="020B0606020202030204" pitchFamily="34" charset="0"/>
                        <a:ea typeface="Calibri"/>
                        <a:cs typeface="Times New Roman"/>
                      </a:endParaRPr>
                    </a:p>
                  </a:txBody>
                  <a:tcPr marL="68580" marR="68580"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rgbClr val="C0C0C0"/>
                    </a:solidFill>
                  </a:tcPr>
                </a:tc>
                <a:tc>
                  <a:txBody>
                    <a:bodyPr/>
                    <a:lstStyle/>
                    <a:p>
                      <a:pPr marL="0" marR="0">
                        <a:lnSpc>
                          <a:spcPct val="100000"/>
                        </a:lnSpc>
                        <a:spcBef>
                          <a:spcPts val="0"/>
                        </a:spcBef>
                        <a:spcAft>
                          <a:spcPts val="0"/>
                        </a:spcAft>
                      </a:pPr>
                      <a:r>
                        <a:rPr lang="en-US" sz="1800" b="1" dirty="0">
                          <a:solidFill>
                            <a:schemeClr val="bg1"/>
                          </a:solidFill>
                          <a:effectLst/>
                          <a:latin typeface="Arial Narrow" panose="020B0606020202030204" pitchFamily="34" charset="0"/>
                        </a:rPr>
                        <a:t>Jan. 1: Mary, Mother of God</a:t>
                      </a:r>
                      <a:endParaRPr lang="en-US" sz="1800" b="1" dirty="0">
                        <a:solidFill>
                          <a:schemeClr val="bg1"/>
                        </a:solidFill>
                        <a:effectLst/>
                        <a:latin typeface="Arial Narrow" panose="020B0606020202030204" pitchFamily="34" charset="0"/>
                        <a:ea typeface="Calibri"/>
                        <a:cs typeface="Times New Roman"/>
                      </a:endParaRPr>
                    </a:p>
                  </a:txBody>
                  <a:tcPr marL="68580" marR="68580"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rgbClr val="C0C0C0"/>
                    </a:solidFill>
                  </a:tcPr>
                </a:tc>
                <a:tc>
                  <a:txBody>
                    <a:bodyPr/>
                    <a:lstStyle/>
                    <a:p>
                      <a:pPr marL="0" marR="0">
                        <a:lnSpc>
                          <a:spcPct val="100000"/>
                        </a:lnSpc>
                        <a:spcBef>
                          <a:spcPts val="0"/>
                        </a:spcBef>
                        <a:spcAft>
                          <a:spcPts val="0"/>
                        </a:spcAft>
                      </a:pPr>
                      <a:r>
                        <a:rPr lang="en-US" sz="1800" b="1" dirty="0">
                          <a:solidFill>
                            <a:schemeClr val="bg1"/>
                          </a:solidFill>
                          <a:effectLst/>
                          <a:latin typeface="Arial Narrow" panose="020B0606020202030204" pitchFamily="34" charset="0"/>
                        </a:rPr>
                        <a:t>Luke 2:16-21 </a:t>
                      </a:r>
                      <a:endParaRPr lang="en-US" sz="1800" b="1" dirty="0">
                        <a:solidFill>
                          <a:schemeClr val="bg1"/>
                        </a:solidFill>
                        <a:effectLst/>
                        <a:latin typeface="Arial Narrow" panose="020B0606020202030204" pitchFamily="34" charset="0"/>
                        <a:ea typeface="Calibri"/>
                        <a:cs typeface="Times New Roman"/>
                      </a:endParaRPr>
                    </a:p>
                  </a:txBody>
                  <a:tcPr marL="68580" marR="68580"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rgbClr val="C0C0C0"/>
                    </a:solidFill>
                  </a:tcPr>
                </a:tc>
                <a:tc>
                  <a:txBody>
                    <a:bodyPr/>
                    <a:lstStyle/>
                    <a:p>
                      <a:pPr marL="0" marR="0">
                        <a:lnSpc>
                          <a:spcPct val="100000"/>
                        </a:lnSpc>
                        <a:spcBef>
                          <a:spcPts val="0"/>
                        </a:spcBef>
                        <a:spcAft>
                          <a:spcPts val="0"/>
                        </a:spcAft>
                      </a:pPr>
                      <a:r>
                        <a:rPr lang="en-US" sz="1800" dirty="0">
                          <a:solidFill>
                            <a:schemeClr val="bg1"/>
                          </a:solidFill>
                          <a:effectLst/>
                          <a:latin typeface="Arial Narrow" panose="020B0606020202030204" pitchFamily="34" charset="0"/>
                        </a:rPr>
                        <a:t>Shepherds Visit Mary &amp; Jesus; </a:t>
                      </a:r>
                      <a:r>
                        <a:rPr lang="en-US" sz="1800" dirty="0" smtClean="0">
                          <a:solidFill>
                            <a:schemeClr val="bg1"/>
                          </a:solidFill>
                          <a:effectLst/>
                          <a:latin typeface="Arial Narrow" panose="020B0606020202030204" pitchFamily="34" charset="0"/>
                        </a:rPr>
                        <a:t/>
                      </a:r>
                      <a:br>
                        <a:rPr lang="en-US" sz="1800" dirty="0" smtClean="0">
                          <a:solidFill>
                            <a:schemeClr val="bg1"/>
                          </a:solidFill>
                          <a:effectLst/>
                          <a:latin typeface="Arial Narrow" panose="020B0606020202030204" pitchFamily="34" charset="0"/>
                        </a:rPr>
                      </a:br>
                      <a:r>
                        <a:rPr lang="en-US" sz="1800" dirty="0" smtClean="0">
                          <a:solidFill>
                            <a:schemeClr val="bg1"/>
                          </a:solidFill>
                          <a:effectLst/>
                          <a:latin typeface="Arial Narrow" panose="020B0606020202030204" pitchFamily="34" charset="0"/>
                        </a:rPr>
                        <a:t>Jesus</a:t>
                      </a:r>
                      <a:r>
                        <a:rPr lang="en-US" sz="1800" dirty="0">
                          <a:solidFill>
                            <a:schemeClr val="bg1"/>
                          </a:solidFill>
                          <a:effectLst/>
                          <a:latin typeface="Arial Narrow" panose="020B0606020202030204" pitchFamily="34" charset="0"/>
                        </a:rPr>
                        <a:t>’ Circumcision</a:t>
                      </a:r>
                      <a:endParaRPr lang="en-US" sz="1800" dirty="0">
                        <a:solidFill>
                          <a:schemeClr val="bg1"/>
                        </a:solidFill>
                        <a:effectLst/>
                        <a:latin typeface="Arial Narrow" panose="020B0606020202030204" pitchFamily="34" charset="0"/>
                        <a:ea typeface="Calibri"/>
                        <a:cs typeface="Times New Roman"/>
                      </a:endParaRPr>
                    </a:p>
                  </a:txBody>
                  <a:tcPr marL="68580" marR="68580"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rgbClr val="C0C0C0"/>
                    </a:solidFill>
                  </a:tcPr>
                </a:tc>
              </a:tr>
              <a:tr h="396430">
                <a:tc>
                  <a:txBody>
                    <a:bodyPr/>
                    <a:lstStyle/>
                    <a:p>
                      <a:pPr marL="0" marR="0" algn="ctr">
                        <a:lnSpc>
                          <a:spcPct val="100000"/>
                        </a:lnSpc>
                        <a:spcBef>
                          <a:spcPts val="0"/>
                        </a:spcBef>
                        <a:spcAft>
                          <a:spcPts val="0"/>
                        </a:spcAft>
                      </a:pPr>
                      <a:r>
                        <a:rPr lang="en-US" sz="1400" dirty="0" smtClean="0">
                          <a:solidFill>
                            <a:schemeClr val="bg1"/>
                          </a:solidFill>
                          <a:effectLst/>
                          <a:latin typeface="Arial Narrow" panose="020B0606020202030204" pitchFamily="34" charset="0"/>
                        </a:rPr>
                        <a:t>17-B</a:t>
                      </a:r>
                      <a:br>
                        <a:rPr lang="en-US" sz="1400" dirty="0" smtClean="0">
                          <a:solidFill>
                            <a:schemeClr val="bg1"/>
                          </a:solidFill>
                          <a:effectLst/>
                          <a:latin typeface="Arial Narrow" panose="020B0606020202030204" pitchFamily="34" charset="0"/>
                        </a:rPr>
                      </a:br>
                      <a:r>
                        <a:rPr lang="en-US" sz="1100" dirty="0" smtClean="0">
                          <a:solidFill>
                            <a:schemeClr val="bg1"/>
                          </a:solidFill>
                          <a:effectLst/>
                          <a:latin typeface="Arial Narrow" panose="020B0606020202030204" pitchFamily="34" charset="0"/>
                        </a:rPr>
                        <a:t>202,203</a:t>
                      </a:r>
                      <a:endParaRPr lang="en-US" sz="1400" dirty="0">
                        <a:solidFill>
                          <a:schemeClr val="bg1"/>
                        </a:solidFill>
                        <a:effectLst/>
                        <a:latin typeface="Arial Narrow" panose="020B0606020202030204" pitchFamily="34" charset="0"/>
                        <a:ea typeface="Calibri"/>
                        <a:cs typeface="Times New Roman"/>
                      </a:endParaRPr>
                    </a:p>
                  </a:txBody>
                  <a:tcPr marL="68580" marR="68580"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tx1"/>
                    </a:solidFill>
                  </a:tcPr>
                </a:tc>
                <a:tc>
                  <a:txBody>
                    <a:bodyPr/>
                    <a:lstStyle/>
                    <a:p>
                      <a:pPr marL="0" marR="0">
                        <a:lnSpc>
                          <a:spcPct val="100000"/>
                        </a:lnSpc>
                        <a:spcBef>
                          <a:spcPts val="0"/>
                        </a:spcBef>
                        <a:spcAft>
                          <a:spcPts val="0"/>
                        </a:spcAft>
                      </a:pPr>
                      <a:r>
                        <a:rPr lang="en-US" sz="1800" b="0" dirty="0">
                          <a:solidFill>
                            <a:schemeClr val="bg1"/>
                          </a:solidFill>
                          <a:effectLst/>
                          <a:latin typeface="Arial Narrow" panose="020B0606020202030204" pitchFamily="34" charset="0"/>
                        </a:rPr>
                        <a:t>Sunday in Octave of Christmas: </a:t>
                      </a:r>
                      <a:r>
                        <a:rPr lang="en-US" sz="1800" b="1" dirty="0">
                          <a:solidFill>
                            <a:schemeClr val="bg1"/>
                          </a:solidFill>
                          <a:effectLst/>
                          <a:latin typeface="Arial Narrow" panose="020B0606020202030204" pitchFamily="34" charset="0"/>
                        </a:rPr>
                        <a:t/>
                      </a:r>
                      <a:br>
                        <a:rPr lang="en-US" sz="1800" b="1" dirty="0">
                          <a:solidFill>
                            <a:schemeClr val="bg1"/>
                          </a:solidFill>
                          <a:effectLst/>
                          <a:latin typeface="Arial Narrow" panose="020B0606020202030204" pitchFamily="34" charset="0"/>
                        </a:rPr>
                      </a:br>
                      <a:r>
                        <a:rPr lang="en-US" sz="1800" b="1" dirty="0">
                          <a:solidFill>
                            <a:schemeClr val="bg1"/>
                          </a:solidFill>
                          <a:effectLst/>
                          <a:latin typeface="Arial Narrow" panose="020B0606020202030204" pitchFamily="34" charset="0"/>
                        </a:rPr>
                        <a:t>Holy Family (Year B)</a:t>
                      </a:r>
                      <a:endParaRPr lang="en-US" sz="1800" b="1" dirty="0">
                        <a:solidFill>
                          <a:schemeClr val="bg1"/>
                        </a:solidFill>
                        <a:effectLst/>
                        <a:latin typeface="Arial Narrow" panose="020B0606020202030204" pitchFamily="34" charset="0"/>
                        <a:ea typeface="Calibri"/>
                        <a:cs typeface="Times New Roman"/>
                      </a:endParaRPr>
                    </a:p>
                  </a:txBody>
                  <a:tcPr marL="68580" marR="68580"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tx1"/>
                    </a:solidFill>
                  </a:tcPr>
                </a:tc>
                <a:tc>
                  <a:txBody>
                    <a:bodyPr/>
                    <a:lstStyle/>
                    <a:p>
                      <a:pPr marL="0" marR="0">
                        <a:lnSpc>
                          <a:spcPct val="100000"/>
                        </a:lnSpc>
                        <a:spcBef>
                          <a:spcPts val="0"/>
                        </a:spcBef>
                        <a:spcAft>
                          <a:spcPts val="0"/>
                        </a:spcAft>
                      </a:pPr>
                      <a:r>
                        <a:rPr lang="en-US" sz="1800" b="1" dirty="0">
                          <a:solidFill>
                            <a:schemeClr val="bg1"/>
                          </a:solidFill>
                          <a:effectLst/>
                          <a:latin typeface="Arial Narrow" panose="020B0606020202030204" pitchFamily="34" charset="0"/>
                        </a:rPr>
                        <a:t>Luke 2:22-40 </a:t>
                      </a:r>
                      <a:br>
                        <a:rPr lang="en-US" sz="1800" b="1" dirty="0">
                          <a:solidFill>
                            <a:schemeClr val="bg1"/>
                          </a:solidFill>
                          <a:effectLst/>
                          <a:latin typeface="Arial Narrow" panose="020B0606020202030204" pitchFamily="34" charset="0"/>
                        </a:rPr>
                      </a:br>
                      <a:r>
                        <a:rPr lang="en-US" sz="1400" b="1" i="1" dirty="0">
                          <a:solidFill>
                            <a:schemeClr val="bg1"/>
                          </a:solidFill>
                          <a:effectLst/>
                          <a:latin typeface="Arial Narrow" panose="020B0606020202030204" pitchFamily="34" charset="0"/>
                        </a:rPr>
                        <a:t>or</a:t>
                      </a:r>
                      <a:r>
                        <a:rPr lang="en-US" sz="1400" b="1" dirty="0">
                          <a:solidFill>
                            <a:schemeClr val="bg1"/>
                          </a:solidFill>
                          <a:effectLst/>
                          <a:latin typeface="Arial Narrow" panose="020B0606020202030204" pitchFamily="34" charset="0"/>
                        </a:rPr>
                        <a:t> 2:22, 39-40 </a:t>
                      </a:r>
                      <a:endParaRPr lang="en-US" sz="1400" b="1" dirty="0">
                        <a:solidFill>
                          <a:schemeClr val="bg1"/>
                        </a:solidFill>
                        <a:effectLst/>
                        <a:latin typeface="Arial Narrow" panose="020B0606020202030204" pitchFamily="34" charset="0"/>
                        <a:ea typeface="Calibri"/>
                        <a:cs typeface="Times New Roman"/>
                      </a:endParaRPr>
                    </a:p>
                  </a:txBody>
                  <a:tcPr marL="68580" marR="68580"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tx1"/>
                    </a:solidFill>
                  </a:tcPr>
                </a:tc>
                <a:tc>
                  <a:txBody>
                    <a:bodyPr/>
                    <a:lstStyle/>
                    <a:p>
                      <a:pPr marL="0" marR="0">
                        <a:lnSpc>
                          <a:spcPct val="100000"/>
                        </a:lnSpc>
                        <a:spcBef>
                          <a:spcPts val="0"/>
                        </a:spcBef>
                        <a:spcAft>
                          <a:spcPts val="0"/>
                        </a:spcAft>
                      </a:pPr>
                      <a:r>
                        <a:rPr lang="en-US" sz="1800" dirty="0">
                          <a:solidFill>
                            <a:schemeClr val="bg1"/>
                          </a:solidFill>
                          <a:effectLst/>
                          <a:latin typeface="Arial Narrow" panose="020B0606020202030204" pitchFamily="34" charset="0"/>
                        </a:rPr>
                        <a:t>Presentation in the </a:t>
                      </a:r>
                      <a:r>
                        <a:rPr lang="en-US" sz="1800" dirty="0" smtClean="0">
                          <a:solidFill>
                            <a:schemeClr val="bg1"/>
                          </a:solidFill>
                          <a:effectLst/>
                          <a:latin typeface="Arial Narrow" panose="020B0606020202030204" pitchFamily="34" charset="0"/>
                        </a:rPr>
                        <a:t>Temple</a:t>
                      </a:r>
                      <a:br>
                        <a:rPr lang="en-US" sz="1800" dirty="0" smtClean="0">
                          <a:solidFill>
                            <a:schemeClr val="bg1"/>
                          </a:solidFill>
                          <a:effectLst/>
                          <a:latin typeface="Arial Narrow" panose="020B0606020202030204" pitchFamily="34" charset="0"/>
                        </a:rPr>
                      </a:br>
                      <a:r>
                        <a:rPr lang="en-US" sz="1200" dirty="0" smtClean="0">
                          <a:solidFill>
                            <a:schemeClr val="bg1"/>
                          </a:solidFill>
                          <a:effectLst/>
                          <a:latin typeface="Arial Narrow" panose="020B0606020202030204" pitchFamily="34" charset="0"/>
                        </a:rPr>
                        <a:t>(</a:t>
                      </a:r>
                      <a:r>
                        <a:rPr lang="en-US" sz="1200" i="1" dirty="0" smtClean="0">
                          <a:solidFill>
                            <a:schemeClr val="bg1"/>
                          </a:solidFill>
                          <a:effectLst/>
                          <a:latin typeface="Arial Narrow" panose="020B0606020202030204" pitchFamily="34" charset="0"/>
                        </a:rPr>
                        <a:t>also read weekdays Dec. 29 &amp; 30</a:t>
                      </a:r>
                      <a:r>
                        <a:rPr lang="en-US" sz="1200" dirty="0" smtClean="0">
                          <a:solidFill>
                            <a:schemeClr val="bg1"/>
                          </a:solidFill>
                          <a:effectLst/>
                          <a:latin typeface="Arial Narrow" panose="020B0606020202030204" pitchFamily="34" charset="0"/>
                        </a:rPr>
                        <a:t>)</a:t>
                      </a:r>
                      <a:endParaRPr lang="en-US" sz="1800" dirty="0">
                        <a:solidFill>
                          <a:schemeClr val="bg1"/>
                        </a:solidFill>
                        <a:effectLst/>
                        <a:latin typeface="Arial Narrow" panose="020B0606020202030204" pitchFamily="34" charset="0"/>
                        <a:ea typeface="Calibri"/>
                        <a:cs typeface="Times New Roman"/>
                      </a:endParaRPr>
                    </a:p>
                  </a:txBody>
                  <a:tcPr marL="68580" marR="68580"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tx1"/>
                    </a:solidFill>
                  </a:tcPr>
                </a:tc>
              </a:tr>
              <a:tr h="396430">
                <a:tc>
                  <a:txBody>
                    <a:bodyPr/>
                    <a:lstStyle/>
                    <a:p>
                      <a:pPr marL="0" marR="0" algn="ctr">
                        <a:lnSpc>
                          <a:spcPct val="100000"/>
                        </a:lnSpc>
                        <a:spcBef>
                          <a:spcPts val="0"/>
                        </a:spcBef>
                        <a:spcAft>
                          <a:spcPts val="0"/>
                        </a:spcAft>
                      </a:pPr>
                      <a:r>
                        <a:rPr lang="en-US" sz="1400" dirty="0">
                          <a:solidFill>
                            <a:schemeClr val="bg1"/>
                          </a:solidFill>
                          <a:effectLst/>
                          <a:latin typeface="Arial Narrow" panose="020B0606020202030204" pitchFamily="34" charset="0"/>
                        </a:rPr>
                        <a:t>17-C </a:t>
                      </a:r>
                      <a:endParaRPr lang="en-US" sz="1400" dirty="0">
                        <a:solidFill>
                          <a:schemeClr val="bg1"/>
                        </a:solidFill>
                        <a:effectLst/>
                        <a:latin typeface="Arial Narrow" panose="020B0606020202030204" pitchFamily="34" charset="0"/>
                        <a:ea typeface="Calibri"/>
                        <a:cs typeface="Times New Roman"/>
                      </a:endParaRPr>
                    </a:p>
                  </a:txBody>
                  <a:tcPr marL="68580" marR="68580"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rgbClr val="C0C0C0"/>
                    </a:solidFill>
                  </a:tcPr>
                </a:tc>
                <a:tc>
                  <a:txBody>
                    <a:bodyPr/>
                    <a:lstStyle/>
                    <a:p>
                      <a:pPr marL="0" marR="0">
                        <a:lnSpc>
                          <a:spcPct val="100000"/>
                        </a:lnSpc>
                        <a:spcBef>
                          <a:spcPts val="0"/>
                        </a:spcBef>
                        <a:spcAft>
                          <a:spcPts val="0"/>
                        </a:spcAft>
                      </a:pPr>
                      <a:r>
                        <a:rPr lang="en-US" sz="1800" b="0" dirty="0">
                          <a:solidFill>
                            <a:schemeClr val="bg1"/>
                          </a:solidFill>
                          <a:effectLst/>
                          <a:latin typeface="Arial Narrow" panose="020B0606020202030204" pitchFamily="34" charset="0"/>
                        </a:rPr>
                        <a:t>Sunday in Octave of Christmas: </a:t>
                      </a:r>
                      <a:r>
                        <a:rPr lang="en-US" sz="1800" b="1" dirty="0">
                          <a:solidFill>
                            <a:schemeClr val="bg1"/>
                          </a:solidFill>
                          <a:effectLst/>
                          <a:latin typeface="Arial Narrow" panose="020B0606020202030204" pitchFamily="34" charset="0"/>
                        </a:rPr>
                        <a:t/>
                      </a:r>
                      <a:br>
                        <a:rPr lang="en-US" sz="1800" b="1" dirty="0">
                          <a:solidFill>
                            <a:schemeClr val="bg1"/>
                          </a:solidFill>
                          <a:effectLst/>
                          <a:latin typeface="Arial Narrow" panose="020B0606020202030204" pitchFamily="34" charset="0"/>
                        </a:rPr>
                      </a:br>
                      <a:r>
                        <a:rPr lang="en-US" sz="1800" b="1" dirty="0">
                          <a:solidFill>
                            <a:schemeClr val="bg1"/>
                          </a:solidFill>
                          <a:effectLst/>
                          <a:latin typeface="Arial Narrow" panose="020B0606020202030204" pitchFamily="34" charset="0"/>
                        </a:rPr>
                        <a:t>Holy Family (Year C)</a:t>
                      </a:r>
                      <a:endParaRPr lang="en-US" sz="1800" b="1" dirty="0">
                        <a:solidFill>
                          <a:schemeClr val="bg1"/>
                        </a:solidFill>
                        <a:effectLst/>
                        <a:latin typeface="Arial Narrow" panose="020B0606020202030204" pitchFamily="34" charset="0"/>
                        <a:ea typeface="Calibri"/>
                        <a:cs typeface="Times New Roman"/>
                      </a:endParaRPr>
                    </a:p>
                  </a:txBody>
                  <a:tcPr marL="68580" marR="68580"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rgbClr val="C0C0C0"/>
                    </a:solidFill>
                  </a:tcPr>
                </a:tc>
                <a:tc>
                  <a:txBody>
                    <a:bodyPr/>
                    <a:lstStyle/>
                    <a:p>
                      <a:pPr marL="0" marR="0">
                        <a:lnSpc>
                          <a:spcPct val="100000"/>
                        </a:lnSpc>
                        <a:spcBef>
                          <a:spcPts val="0"/>
                        </a:spcBef>
                        <a:spcAft>
                          <a:spcPts val="0"/>
                        </a:spcAft>
                      </a:pPr>
                      <a:r>
                        <a:rPr lang="en-US" sz="1800" b="1" dirty="0">
                          <a:solidFill>
                            <a:schemeClr val="bg1"/>
                          </a:solidFill>
                          <a:effectLst/>
                          <a:latin typeface="Arial Narrow" panose="020B0606020202030204" pitchFamily="34" charset="0"/>
                        </a:rPr>
                        <a:t>Luke 2:41-52 </a:t>
                      </a:r>
                      <a:endParaRPr lang="en-US" sz="1800" b="1" dirty="0">
                        <a:solidFill>
                          <a:schemeClr val="bg1"/>
                        </a:solidFill>
                        <a:effectLst/>
                        <a:latin typeface="Arial Narrow" panose="020B0606020202030204" pitchFamily="34" charset="0"/>
                        <a:ea typeface="Calibri"/>
                        <a:cs typeface="Times New Roman"/>
                      </a:endParaRPr>
                    </a:p>
                  </a:txBody>
                  <a:tcPr marL="68580" marR="68580"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rgbClr val="C0C0C0"/>
                    </a:solidFill>
                  </a:tcPr>
                </a:tc>
                <a:tc>
                  <a:txBody>
                    <a:bodyPr/>
                    <a:lstStyle/>
                    <a:p>
                      <a:pPr marL="0" marR="0">
                        <a:lnSpc>
                          <a:spcPct val="100000"/>
                        </a:lnSpc>
                        <a:spcBef>
                          <a:spcPts val="0"/>
                        </a:spcBef>
                        <a:spcAft>
                          <a:spcPts val="0"/>
                        </a:spcAft>
                      </a:pPr>
                      <a:r>
                        <a:rPr lang="en-US" sz="1800" dirty="0">
                          <a:solidFill>
                            <a:schemeClr val="bg1"/>
                          </a:solidFill>
                          <a:effectLst/>
                          <a:latin typeface="Arial Narrow" panose="020B0606020202030204" pitchFamily="34" charset="0"/>
                        </a:rPr>
                        <a:t>Boy Jesus (age 12) in the Temple</a:t>
                      </a:r>
                      <a:endParaRPr lang="en-US" sz="1800" dirty="0">
                        <a:solidFill>
                          <a:schemeClr val="bg1"/>
                        </a:solidFill>
                        <a:effectLst/>
                        <a:latin typeface="Arial Narrow" panose="020B0606020202030204" pitchFamily="34" charset="0"/>
                        <a:ea typeface="Calibri"/>
                        <a:cs typeface="Times New Roman"/>
                      </a:endParaRPr>
                    </a:p>
                  </a:txBody>
                  <a:tcPr marL="68580" marR="68580"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rgbClr val="C0C0C0"/>
                    </a:solidFill>
                  </a:tcPr>
                </a:tc>
              </a:tr>
              <a:tr h="39643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solidFill>
                            <a:schemeClr val="bg1"/>
                          </a:solidFill>
                          <a:latin typeface="Arial Narrow" panose="020B0606020202030204" pitchFamily="34" charset="0"/>
                        </a:rPr>
                        <a:t>16-ABC</a:t>
                      </a:r>
                      <a:br>
                        <a:rPr lang="en-US" sz="1400" dirty="0" smtClean="0">
                          <a:solidFill>
                            <a:schemeClr val="bg1"/>
                          </a:solidFill>
                          <a:latin typeface="Arial Narrow" panose="020B0606020202030204" pitchFamily="34" charset="0"/>
                        </a:rPr>
                      </a:br>
                      <a:r>
                        <a:rPr lang="en-US" sz="1000" dirty="0" smtClean="0">
                          <a:solidFill>
                            <a:schemeClr val="bg1"/>
                          </a:solidFill>
                          <a:latin typeface="Arial Narrow" panose="020B0606020202030204" pitchFamily="34" charset="0"/>
                        </a:rPr>
                        <a:t>19ABC,204</a:t>
                      </a:r>
                      <a:endParaRPr lang="en-US" sz="1400" dirty="0" smtClean="0">
                        <a:solidFill>
                          <a:schemeClr val="bg1"/>
                        </a:solidFill>
                        <a:latin typeface="Arial Narrow" panose="020B0606020202030204" pitchFamily="34" charset="0"/>
                      </a:endParaRPr>
                    </a:p>
                  </a:txBody>
                  <a:tcPr marL="68580" marR="68580"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tx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kern="1200" dirty="0" smtClean="0">
                          <a:solidFill>
                            <a:schemeClr val="bg1"/>
                          </a:solidFill>
                          <a:effectLst/>
                          <a:latin typeface="Arial Narrow" panose="020B0606020202030204" pitchFamily="34" charset="0"/>
                          <a:ea typeface="+mn-ea"/>
                          <a:cs typeface="+mn-cs"/>
                        </a:rPr>
                        <a:t>Christmas:</a:t>
                      </a:r>
                      <a:r>
                        <a:rPr lang="en-US" sz="1600" b="1" kern="1200" dirty="0" smtClean="0">
                          <a:solidFill>
                            <a:schemeClr val="bg1"/>
                          </a:solidFill>
                          <a:effectLst/>
                          <a:latin typeface="Arial Narrow" panose="020B0606020202030204" pitchFamily="34" charset="0"/>
                          <a:ea typeface="+mn-ea"/>
                          <a:cs typeface="+mn-cs"/>
                        </a:rPr>
                        <a:t> Mass during the Day</a:t>
                      </a:r>
                      <a:br>
                        <a:rPr lang="en-US" sz="1600" b="1" kern="1200" dirty="0" smtClean="0">
                          <a:solidFill>
                            <a:schemeClr val="bg1"/>
                          </a:solidFill>
                          <a:effectLst/>
                          <a:latin typeface="Arial Narrow" panose="020B0606020202030204" pitchFamily="34" charset="0"/>
                          <a:ea typeface="+mn-ea"/>
                          <a:cs typeface="+mn-cs"/>
                        </a:rPr>
                      </a:br>
                      <a:r>
                        <a:rPr lang="en-US" sz="1100" b="0" kern="1200" dirty="0" smtClean="0">
                          <a:solidFill>
                            <a:schemeClr val="bg1"/>
                          </a:solidFill>
                          <a:effectLst/>
                          <a:latin typeface="Arial Narrow" panose="020B0606020202030204" pitchFamily="34" charset="0"/>
                          <a:ea typeface="+mn-ea"/>
                          <a:cs typeface="+mn-cs"/>
                        </a:rPr>
                        <a:t>(</a:t>
                      </a:r>
                      <a:r>
                        <a:rPr lang="en-US" sz="1100" b="1" i="1" kern="1200" dirty="0" smtClean="0">
                          <a:solidFill>
                            <a:schemeClr val="bg1"/>
                          </a:solidFill>
                          <a:effectLst/>
                          <a:latin typeface="Arial Narrow" panose="020B0606020202030204" pitchFamily="34" charset="0"/>
                          <a:ea typeface="+mn-ea"/>
                          <a:cs typeface="+mn-cs"/>
                        </a:rPr>
                        <a:t>also </a:t>
                      </a:r>
                      <a:r>
                        <a:rPr lang="en-US" sz="1100" b="0" i="1" kern="1200" dirty="0" smtClean="0">
                          <a:solidFill>
                            <a:schemeClr val="bg1"/>
                          </a:solidFill>
                          <a:effectLst/>
                          <a:latin typeface="Arial Narrow" panose="020B0606020202030204" pitchFamily="34" charset="0"/>
                          <a:ea typeface="+mn-ea"/>
                          <a:cs typeface="+mn-cs"/>
                        </a:rPr>
                        <a:t>Dec. 31, </a:t>
                      </a:r>
                      <a:r>
                        <a:rPr lang="en-US" sz="1100" b="1" i="1" kern="1200" dirty="0" smtClean="0">
                          <a:solidFill>
                            <a:schemeClr val="bg1"/>
                          </a:solidFill>
                          <a:effectLst/>
                          <a:latin typeface="Arial Narrow" panose="020B0606020202030204" pitchFamily="34" charset="0"/>
                          <a:ea typeface="+mn-ea"/>
                          <a:cs typeface="+mn-cs"/>
                        </a:rPr>
                        <a:t>and </a:t>
                      </a:r>
                      <a:r>
                        <a:rPr lang="en-US" sz="1100" b="0" i="1" kern="1200" dirty="0" smtClean="0">
                          <a:solidFill>
                            <a:schemeClr val="bg1"/>
                          </a:solidFill>
                          <a:effectLst/>
                          <a:latin typeface="Arial Narrow" panose="020B0606020202030204" pitchFamily="34" charset="0"/>
                          <a:ea typeface="+mn-ea"/>
                          <a:cs typeface="+mn-cs"/>
                        </a:rPr>
                        <a:t>2</a:t>
                      </a:r>
                      <a:r>
                        <a:rPr lang="en-US" sz="1100" b="0" i="1" kern="1200" baseline="30000" dirty="0" smtClean="0">
                          <a:solidFill>
                            <a:schemeClr val="bg1"/>
                          </a:solidFill>
                          <a:effectLst/>
                          <a:latin typeface="Arial Narrow" panose="020B0606020202030204" pitchFamily="34" charset="0"/>
                          <a:ea typeface="+mn-ea"/>
                          <a:cs typeface="+mn-cs"/>
                        </a:rPr>
                        <a:t>nd</a:t>
                      </a:r>
                      <a:r>
                        <a:rPr lang="en-US" sz="1100" b="0" i="1" kern="1200" dirty="0" smtClean="0">
                          <a:solidFill>
                            <a:schemeClr val="bg1"/>
                          </a:solidFill>
                          <a:effectLst/>
                          <a:latin typeface="Arial Narrow" panose="020B0606020202030204" pitchFamily="34" charset="0"/>
                          <a:ea typeface="+mn-ea"/>
                          <a:cs typeface="+mn-cs"/>
                        </a:rPr>
                        <a:t> Sunday after Christmas, if used</a:t>
                      </a:r>
                      <a:r>
                        <a:rPr lang="en-US" sz="1100" b="0" kern="1200" dirty="0" smtClean="0">
                          <a:solidFill>
                            <a:schemeClr val="bg1"/>
                          </a:solidFill>
                          <a:effectLst/>
                          <a:latin typeface="Arial Narrow" panose="020B0606020202030204" pitchFamily="34" charset="0"/>
                          <a:ea typeface="+mn-ea"/>
                          <a:cs typeface="+mn-cs"/>
                        </a:rPr>
                        <a:t>)</a:t>
                      </a:r>
                      <a:endParaRPr lang="en-US" sz="1800" b="0" kern="1200" dirty="0" smtClean="0">
                        <a:solidFill>
                          <a:schemeClr val="bg1"/>
                        </a:solidFill>
                        <a:effectLst/>
                        <a:latin typeface="Arial Narrow" panose="020B0606020202030204" pitchFamily="34" charset="0"/>
                        <a:ea typeface="+mn-ea"/>
                        <a:cs typeface="+mn-cs"/>
                      </a:endParaRPr>
                    </a:p>
                  </a:txBody>
                  <a:tcPr marL="19050" marR="19050" marT="19050" marB="1905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tx1"/>
                    </a:solidFill>
                  </a:tcPr>
                </a:tc>
                <a:tc>
                  <a:txBody>
                    <a:bodyPr/>
                    <a:lstStyle/>
                    <a:p>
                      <a:pPr algn="l">
                        <a:lnSpc>
                          <a:spcPct val="100000"/>
                        </a:lnSpc>
                      </a:pPr>
                      <a:r>
                        <a:rPr lang="en-US" sz="1800" b="1" kern="1200" dirty="0" smtClean="0">
                          <a:solidFill>
                            <a:schemeClr val="bg1"/>
                          </a:solidFill>
                          <a:effectLst/>
                          <a:latin typeface="Arial Narrow" panose="020B0606020202030204" pitchFamily="34" charset="0"/>
                          <a:ea typeface="+mn-ea"/>
                          <a:cs typeface="+mn-cs"/>
                        </a:rPr>
                        <a:t>John 1:1-18</a:t>
                      </a:r>
                      <a:br>
                        <a:rPr lang="en-US" sz="1800" b="1" kern="1200" dirty="0" smtClean="0">
                          <a:solidFill>
                            <a:schemeClr val="bg1"/>
                          </a:solidFill>
                          <a:effectLst/>
                          <a:latin typeface="Arial Narrow" panose="020B0606020202030204" pitchFamily="34" charset="0"/>
                          <a:ea typeface="+mn-ea"/>
                          <a:cs typeface="+mn-cs"/>
                        </a:rPr>
                      </a:br>
                      <a:r>
                        <a:rPr lang="en-US" sz="1400" b="1" i="1" kern="1200" dirty="0" smtClean="0">
                          <a:solidFill>
                            <a:schemeClr val="bg1"/>
                          </a:solidFill>
                          <a:effectLst/>
                          <a:latin typeface="Arial Narrow" panose="020B0606020202030204" pitchFamily="34" charset="0"/>
                          <a:ea typeface="+mn-ea"/>
                          <a:cs typeface="+mn-cs"/>
                        </a:rPr>
                        <a:t>or</a:t>
                      </a:r>
                      <a:r>
                        <a:rPr lang="en-US" sz="1400" b="1" kern="1200" dirty="0" smtClean="0">
                          <a:solidFill>
                            <a:schemeClr val="bg1"/>
                          </a:solidFill>
                          <a:effectLst/>
                          <a:latin typeface="Arial Narrow" panose="020B0606020202030204" pitchFamily="34" charset="0"/>
                          <a:ea typeface="+mn-ea"/>
                          <a:cs typeface="+mn-cs"/>
                        </a:rPr>
                        <a:t> 1:1-5, 9-14</a:t>
                      </a:r>
                      <a:endParaRPr lang="en-US" sz="1600" b="1" kern="1200" dirty="0">
                        <a:solidFill>
                          <a:schemeClr val="bg1"/>
                        </a:solidFill>
                        <a:effectLst/>
                        <a:latin typeface="Arial Narrow" panose="020B0606020202030204" pitchFamily="34" charset="0"/>
                        <a:ea typeface="+mn-ea"/>
                        <a:cs typeface="+mn-cs"/>
                      </a:endParaRPr>
                    </a:p>
                  </a:txBody>
                  <a:tcPr marL="19050" marR="19050" marT="19050" marB="1905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tx1"/>
                    </a:solidFill>
                  </a:tcPr>
                </a:tc>
                <a:tc>
                  <a:txBody>
                    <a:bodyPr/>
                    <a:lstStyle/>
                    <a:p>
                      <a:pPr marL="0" marR="0" algn="l" defTabSz="914400" rtl="0" eaLnBrk="1" latinLnBrk="0" hangingPunct="1">
                        <a:lnSpc>
                          <a:spcPct val="100000"/>
                        </a:lnSpc>
                        <a:spcBef>
                          <a:spcPts val="0"/>
                        </a:spcBef>
                        <a:spcAft>
                          <a:spcPts val="0"/>
                        </a:spcAft>
                      </a:pPr>
                      <a:r>
                        <a:rPr lang="en-US" sz="1800" kern="1200" baseline="0" dirty="0" smtClean="0">
                          <a:solidFill>
                            <a:schemeClr val="bg1"/>
                          </a:solidFill>
                          <a:effectLst/>
                          <a:latin typeface="Arial Narrow" panose="020B0606020202030204" pitchFamily="34" charset="0"/>
                          <a:ea typeface="+mn-ea"/>
                          <a:cs typeface="+mn-cs"/>
                        </a:rPr>
                        <a:t> </a:t>
                      </a:r>
                      <a:r>
                        <a:rPr lang="en-US" sz="1800" kern="1200" dirty="0" smtClean="0">
                          <a:solidFill>
                            <a:schemeClr val="bg1"/>
                          </a:solidFill>
                          <a:effectLst/>
                          <a:latin typeface="Arial Narrow" panose="020B0606020202030204" pitchFamily="34" charset="0"/>
                          <a:ea typeface="+mn-ea"/>
                          <a:cs typeface="+mn-cs"/>
                        </a:rPr>
                        <a:t>Prologue to John’s Gospel</a:t>
                      </a:r>
                      <a:endParaRPr lang="en-US" sz="1800" kern="1200" dirty="0">
                        <a:solidFill>
                          <a:schemeClr val="bg1"/>
                        </a:solidFill>
                        <a:effectLst/>
                        <a:latin typeface="Arial Narrow" panose="020B0606020202030204" pitchFamily="34" charset="0"/>
                        <a:ea typeface="+mn-ea"/>
                        <a:cs typeface="+mn-cs"/>
                      </a:endParaRPr>
                    </a:p>
                  </a:txBody>
                  <a:tcPr marL="19050" marR="19050" marT="19050" marB="1905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tx1"/>
                    </a:solidFill>
                  </a:tcPr>
                </a:tc>
              </a:tr>
            </a:tbl>
          </a:graphicData>
        </a:graphic>
      </p:graphicFrame>
    </p:spTree>
    <p:extLst>
      <p:ext uri="{BB962C8B-B14F-4D97-AF65-F5344CB8AC3E}">
        <p14:creationId xmlns:p14="http://schemas.microsoft.com/office/powerpoint/2010/main" val="127341541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altLang="en-US" dirty="0" smtClean="0"/>
              <a:t>Two Main Accounts Very Different:</a:t>
            </a:r>
          </a:p>
          <a:p>
            <a:pPr lvl="1"/>
            <a:r>
              <a:rPr lang="en-US" altLang="en-US" b="1" dirty="0" smtClean="0"/>
              <a:t>Matt 1—2</a:t>
            </a:r>
            <a:r>
              <a:rPr lang="en-US" altLang="en-US" sz="2400" b="1" dirty="0" smtClean="0"/>
              <a:t>   </a:t>
            </a:r>
            <a:r>
              <a:rPr lang="en-US" altLang="en-US" sz="2400" dirty="0" smtClean="0"/>
              <a:t>(</a:t>
            </a:r>
            <a:r>
              <a:rPr lang="en-US" altLang="en-US" sz="2400" b="1" dirty="0" smtClean="0"/>
              <a:t>48 </a:t>
            </a:r>
            <a:r>
              <a:rPr lang="en-US" altLang="en-US" sz="2400" dirty="0"/>
              <a:t>verses; </a:t>
            </a:r>
            <a:r>
              <a:rPr lang="en-US" altLang="en-US" sz="2000" dirty="0"/>
              <a:t>1:1-25;  </a:t>
            </a:r>
            <a:r>
              <a:rPr lang="en-US" altLang="en-US" sz="2000" dirty="0" smtClean="0"/>
              <a:t>2:1-23</a:t>
            </a:r>
            <a:r>
              <a:rPr lang="en-US" altLang="en-US" sz="2400" dirty="0" smtClean="0"/>
              <a:t>)</a:t>
            </a:r>
          </a:p>
          <a:p>
            <a:pPr lvl="1"/>
            <a:r>
              <a:rPr lang="en-US" altLang="en-US" b="1" dirty="0" smtClean="0"/>
              <a:t>Luke 1—2</a:t>
            </a:r>
            <a:r>
              <a:rPr lang="en-US" altLang="en-US" sz="2400" b="1" dirty="0" smtClean="0"/>
              <a:t>  </a:t>
            </a:r>
            <a:r>
              <a:rPr lang="en-US" altLang="en-US" sz="2400" dirty="0" smtClean="0"/>
              <a:t>(</a:t>
            </a:r>
            <a:r>
              <a:rPr lang="en-US" altLang="en-US" sz="2400" b="1" dirty="0" smtClean="0"/>
              <a:t>132 </a:t>
            </a:r>
            <a:r>
              <a:rPr lang="en-US" altLang="en-US" sz="2400" dirty="0"/>
              <a:t>verses; </a:t>
            </a:r>
            <a:r>
              <a:rPr lang="en-US" altLang="en-US" sz="2000" dirty="0" smtClean="0"/>
              <a:t>1:1-80</a:t>
            </a:r>
            <a:r>
              <a:rPr lang="en-US" altLang="en-US" sz="2000" dirty="0"/>
              <a:t>;  </a:t>
            </a:r>
            <a:r>
              <a:rPr lang="en-US" altLang="en-US" sz="2000" dirty="0" smtClean="0"/>
              <a:t>2:1-52</a:t>
            </a:r>
            <a:r>
              <a:rPr lang="en-US" altLang="en-US" sz="2400" dirty="0" smtClean="0"/>
              <a:t>)</a:t>
            </a:r>
          </a:p>
          <a:p>
            <a:pPr lvl="1"/>
            <a:r>
              <a:rPr lang="en-US" altLang="en-US" sz="2400" dirty="0" smtClean="0"/>
              <a:t>Nothing in Mark or Paul  </a:t>
            </a:r>
            <a:r>
              <a:rPr lang="en-US" altLang="en-US" sz="2000" dirty="0" smtClean="0"/>
              <a:t>(cf. Gal. 4:4)</a:t>
            </a:r>
            <a:endParaRPr lang="en-US" altLang="en-US" sz="2400" dirty="0" smtClean="0"/>
          </a:p>
          <a:p>
            <a:pPr lvl="1"/>
            <a:r>
              <a:rPr lang="en-US" altLang="en-US" sz="2400" dirty="0" smtClean="0"/>
              <a:t>“Incarnation of Word” in John 1:1-18</a:t>
            </a:r>
            <a:r>
              <a:rPr lang="en-US" altLang="en-US" sz="1800" dirty="0" smtClean="0"/>
              <a:t>  (esp. vs. 14)</a:t>
            </a:r>
            <a:endParaRPr lang="en-US" altLang="en-US" dirty="0" smtClean="0"/>
          </a:p>
          <a:p>
            <a:pPr>
              <a:spcBef>
                <a:spcPts val="1800"/>
              </a:spcBef>
            </a:pPr>
            <a:r>
              <a:rPr lang="en-US" altLang="en-US" dirty="0" smtClean="0"/>
              <a:t>Common Elements in Both Infancy Narratives:</a:t>
            </a:r>
          </a:p>
          <a:p>
            <a:pPr lvl="1"/>
            <a:r>
              <a:rPr lang="en-US" altLang="en-US" b="1" dirty="0" smtClean="0"/>
              <a:t>Main characters:  </a:t>
            </a:r>
            <a:r>
              <a:rPr lang="en-US" altLang="en-US" sz="2400" dirty="0" smtClean="0"/>
              <a:t>Mary, Joseph, Jesus</a:t>
            </a:r>
            <a:endParaRPr lang="en-US" altLang="en-US" dirty="0" smtClean="0"/>
          </a:p>
          <a:p>
            <a:pPr lvl="1"/>
            <a:r>
              <a:rPr lang="en-US" altLang="en-US" b="1" dirty="0" smtClean="0"/>
              <a:t>Supporting characters:  </a:t>
            </a:r>
            <a:r>
              <a:rPr lang="en-US" altLang="en-US" sz="2400" dirty="0" smtClean="0"/>
              <a:t>Angels, Holy Spirit</a:t>
            </a:r>
            <a:endParaRPr lang="en-US" altLang="en-US" dirty="0" smtClean="0"/>
          </a:p>
          <a:p>
            <a:pPr lvl="1"/>
            <a:r>
              <a:rPr lang="en-US" altLang="en-US" b="1" dirty="0" smtClean="0"/>
              <a:t>Titles attributed to Jesus:  </a:t>
            </a:r>
            <a:r>
              <a:rPr lang="en-US" altLang="en-US" sz="2400" dirty="0" smtClean="0"/>
              <a:t>Christ, son of David</a:t>
            </a:r>
            <a:endParaRPr lang="en-US" altLang="en-US" dirty="0" smtClean="0"/>
          </a:p>
          <a:p>
            <a:pPr lvl="1"/>
            <a:r>
              <a:rPr lang="en-US" altLang="en-US" b="1" dirty="0" smtClean="0"/>
              <a:t>Heritage:  </a:t>
            </a:r>
            <a:r>
              <a:rPr lang="en-US" altLang="en-US" sz="2400" dirty="0" smtClean="0"/>
              <a:t>children of Abraham/Israel, house of David</a:t>
            </a:r>
            <a:endParaRPr lang="en-US" altLang="en-US" dirty="0" smtClean="0"/>
          </a:p>
          <a:p>
            <a:pPr lvl="1"/>
            <a:r>
              <a:rPr lang="en-US" altLang="en-US" b="1" dirty="0" smtClean="0"/>
              <a:t>Place names:  </a:t>
            </a:r>
            <a:r>
              <a:rPr lang="en-US" altLang="en-US" sz="2400" dirty="0" smtClean="0"/>
              <a:t>Nazareth in Galilee, Bethlehem in Judea</a:t>
            </a:r>
            <a:endParaRPr lang="en-US" altLang="en-US" dirty="0" smtClean="0"/>
          </a:p>
          <a:p>
            <a:pPr lvl="1"/>
            <a:r>
              <a:rPr lang="en-US" altLang="en-US" b="1" dirty="0" smtClean="0"/>
              <a:t>Historical period:  </a:t>
            </a:r>
            <a:r>
              <a:rPr lang="en-US" altLang="en-US" sz="2400" dirty="0" smtClean="0"/>
              <a:t>during the reign of King Herod</a:t>
            </a:r>
            <a:endParaRPr lang="en-US" altLang="en-US" dirty="0" smtClean="0"/>
          </a:p>
        </p:txBody>
      </p:sp>
      <p:sp>
        <p:nvSpPr>
          <p:cNvPr id="2" name="Title 1"/>
          <p:cNvSpPr>
            <a:spLocks noGrp="1"/>
          </p:cNvSpPr>
          <p:nvPr>
            <p:ph type="title"/>
          </p:nvPr>
        </p:nvSpPr>
        <p:spPr/>
        <p:txBody>
          <a:bodyPr/>
          <a:lstStyle/>
          <a:p>
            <a:r>
              <a:rPr lang="en-US" sz="4000" dirty="0" smtClean="0"/>
              <a:t>Infancy Narratives:  </a:t>
            </a:r>
            <a:r>
              <a:rPr lang="en-US" dirty="0" smtClean="0"/>
              <a:t>Overview</a:t>
            </a:r>
          </a:p>
        </p:txBody>
      </p:sp>
    </p:spTree>
    <p:extLst>
      <p:ext uri="{BB962C8B-B14F-4D97-AF65-F5344CB8AC3E}">
        <p14:creationId xmlns:p14="http://schemas.microsoft.com/office/powerpoint/2010/main" val="239594446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1000"/>
                                        <p:tgtEl>
                                          <p:spTgt spid="3">
                                            <p:txEl>
                                              <p:pRg st="1" end="1"/>
                                            </p:txEl>
                                          </p:spTgt>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1000"/>
                                        <p:tgtEl>
                                          <p:spTgt spid="3">
                                            <p:txEl>
                                              <p:pRg st="2" end="2"/>
                                            </p:txEl>
                                          </p:spTgt>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childTnLst>
                                </p:cTn>
                              </p:par>
                            </p:childTnLst>
                          </p:cTn>
                        </p:par>
                        <p:par>
                          <p:cTn id="20" fill="hold">
                            <p:stCondLst>
                              <p:cond delay="4000"/>
                            </p:stCondLst>
                            <p:childTnLst>
                              <p:par>
                                <p:cTn id="21" presetID="10" presetClass="entr" presetSubtype="0"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1000"/>
                                        <p:tgtEl>
                                          <p:spTgt spid="3">
                                            <p:txEl>
                                              <p:pRg st="4" end="4"/>
                                            </p:txEl>
                                          </p:spTgt>
                                        </p:tgtEl>
                                      </p:cBhvr>
                                    </p:animEffect>
                                  </p:childTnLst>
                                </p:cTn>
                              </p:par>
                            </p:childTnLst>
                          </p:cTn>
                        </p:par>
                      </p:childTnLst>
                    </p:cTn>
                  </p:par>
                  <p:par>
                    <p:cTn id="24" fill="hold">
                      <p:stCondLst>
                        <p:cond delay="indefinite"/>
                      </p:stCondLst>
                      <p:childTnLst>
                        <p:par>
                          <p:cTn id="25" fill="hold" nodeType="withGroup">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childTnLst>
                                </p:cTn>
                              </p:par>
                            </p:childTnLst>
                          </p:cTn>
                        </p:par>
                        <p:par>
                          <p:cTn id="29" fill="hold">
                            <p:stCondLst>
                              <p:cond delay="1000"/>
                            </p:stCondLst>
                            <p:childTnLst>
                              <p:par>
                                <p:cTn id="30" presetID="10" presetClass="entr" presetSubtype="0" fill="hold" grpId="0" nodeType="after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1000"/>
                                        <p:tgtEl>
                                          <p:spTgt spid="3">
                                            <p:txEl>
                                              <p:pRg st="6" end="6"/>
                                            </p:txEl>
                                          </p:spTgt>
                                        </p:tgtEl>
                                      </p:cBhvr>
                                    </p:animEffect>
                                  </p:childTnLst>
                                </p:cTn>
                              </p:par>
                            </p:childTnLst>
                          </p:cTn>
                        </p:par>
                        <p:par>
                          <p:cTn id="33" fill="hold">
                            <p:stCondLst>
                              <p:cond delay="2000"/>
                            </p:stCondLst>
                            <p:childTnLst>
                              <p:par>
                                <p:cTn id="34" presetID="10" presetClass="entr" presetSubtype="0" fill="hold" grpId="0" nodeType="after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Effect transition="in" filter="fade">
                                      <p:cBhvr>
                                        <p:cTn id="36" dur="1000"/>
                                        <p:tgtEl>
                                          <p:spTgt spid="3">
                                            <p:txEl>
                                              <p:pRg st="7" end="7"/>
                                            </p:txEl>
                                          </p:spTgt>
                                        </p:tgtEl>
                                      </p:cBhvr>
                                    </p:animEffect>
                                  </p:childTnLst>
                                </p:cTn>
                              </p:par>
                            </p:childTnLst>
                          </p:cTn>
                        </p:par>
                        <p:par>
                          <p:cTn id="37" fill="hold">
                            <p:stCondLst>
                              <p:cond delay="3000"/>
                            </p:stCondLst>
                            <p:childTnLst>
                              <p:par>
                                <p:cTn id="38" presetID="10" presetClass="entr" presetSubtype="0" fill="hold" grpId="0" nodeType="afterEffect">
                                  <p:stCondLst>
                                    <p:cond delay="0"/>
                                  </p:stCondLst>
                                  <p:childTnLst>
                                    <p:set>
                                      <p:cBhvr>
                                        <p:cTn id="39" dur="1" fill="hold">
                                          <p:stCondLst>
                                            <p:cond delay="0"/>
                                          </p:stCondLst>
                                        </p:cTn>
                                        <p:tgtEl>
                                          <p:spTgt spid="3">
                                            <p:txEl>
                                              <p:pRg st="8" end="8"/>
                                            </p:txEl>
                                          </p:spTgt>
                                        </p:tgtEl>
                                        <p:attrNameLst>
                                          <p:attrName>style.visibility</p:attrName>
                                        </p:attrNameLst>
                                      </p:cBhvr>
                                      <p:to>
                                        <p:strVal val="visible"/>
                                      </p:to>
                                    </p:set>
                                    <p:animEffect transition="in" filter="fade">
                                      <p:cBhvr>
                                        <p:cTn id="40" dur="1000"/>
                                        <p:tgtEl>
                                          <p:spTgt spid="3">
                                            <p:txEl>
                                              <p:pRg st="8" end="8"/>
                                            </p:txEl>
                                          </p:spTgt>
                                        </p:tgtEl>
                                      </p:cBhvr>
                                    </p:animEffect>
                                  </p:childTnLst>
                                </p:cTn>
                              </p:par>
                            </p:childTnLst>
                          </p:cTn>
                        </p:par>
                        <p:par>
                          <p:cTn id="41" fill="hold">
                            <p:stCondLst>
                              <p:cond delay="4000"/>
                            </p:stCondLst>
                            <p:childTnLst>
                              <p:par>
                                <p:cTn id="42" presetID="10" presetClass="entr" presetSubtype="0" fill="hold" grpId="0" nodeType="afterEffect">
                                  <p:stCondLst>
                                    <p:cond delay="0"/>
                                  </p:stCondLst>
                                  <p:childTnLst>
                                    <p:set>
                                      <p:cBhvr>
                                        <p:cTn id="43" dur="1" fill="hold">
                                          <p:stCondLst>
                                            <p:cond delay="0"/>
                                          </p:stCondLst>
                                        </p:cTn>
                                        <p:tgtEl>
                                          <p:spTgt spid="3">
                                            <p:txEl>
                                              <p:pRg st="9" end="9"/>
                                            </p:txEl>
                                          </p:spTgt>
                                        </p:tgtEl>
                                        <p:attrNameLst>
                                          <p:attrName>style.visibility</p:attrName>
                                        </p:attrNameLst>
                                      </p:cBhvr>
                                      <p:to>
                                        <p:strVal val="visible"/>
                                      </p:to>
                                    </p:set>
                                    <p:animEffect transition="in" filter="fade">
                                      <p:cBhvr>
                                        <p:cTn id="44" dur="1000"/>
                                        <p:tgtEl>
                                          <p:spTgt spid="3">
                                            <p:txEl>
                                              <p:pRg st="9" end="9"/>
                                            </p:txEl>
                                          </p:spTgt>
                                        </p:tgtEl>
                                      </p:cBhvr>
                                    </p:animEffect>
                                  </p:childTnLst>
                                </p:cTn>
                              </p:par>
                            </p:childTnLst>
                          </p:cTn>
                        </p:par>
                        <p:par>
                          <p:cTn id="45" fill="hold">
                            <p:stCondLst>
                              <p:cond delay="5000"/>
                            </p:stCondLst>
                            <p:childTnLst>
                              <p:par>
                                <p:cTn id="46" presetID="10" presetClass="entr" presetSubtype="0" fill="hold" grpId="0" nodeType="afterEffect">
                                  <p:stCondLst>
                                    <p:cond delay="0"/>
                                  </p:stCondLst>
                                  <p:childTnLst>
                                    <p:set>
                                      <p:cBhvr>
                                        <p:cTn id="47" dur="1" fill="hold">
                                          <p:stCondLst>
                                            <p:cond delay="0"/>
                                          </p:stCondLst>
                                        </p:cTn>
                                        <p:tgtEl>
                                          <p:spTgt spid="3">
                                            <p:txEl>
                                              <p:pRg st="10" end="10"/>
                                            </p:txEl>
                                          </p:spTgt>
                                        </p:tgtEl>
                                        <p:attrNameLst>
                                          <p:attrName>style.visibility</p:attrName>
                                        </p:attrNameLst>
                                      </p:cBhvr>
                                      <p:to>
                                        <p:strVal val="visible"/>
                                      </p:to>
                                    </p:set>
                                    <p:animEffect transition="in" filter="fade">
                                      <p:cBhvr>
                                        <p:cTn id="48" dur="1000"/>
                                        <p:tgtEl>
                                          <p:spTgt spid="3">
                                            <p:txEl>
                                              <p:pRg st="10" end="10"/>
                                            </p:txEl>
                                          </p:spTgt>
                                        </p:tgtEl>
                                      </p:cBhvr>
                                    </p:animEffect>
                                  </p:childTnLst>
                                </p:cTn>
                              </p:par>
                            </p:childTnLst>
                          </p:cTn>
                        </p:par>
                        <p:par>
                          <p:cTn id="49" fill="hold">
                            <p:stCondLst>
                              <p:cond delay="6000"/>
                            </p:stCondLst>
                            <p:childTnLst>
                              <p:par>
                                <p:cTn id="50" presetID="10" presetClass="entr" presetSubtype="0" fill="hold" grpId="0" nodeType="afterEffect">
                                  <p:stCondLst>
                                    <p:cond delay="0"/>
                                  </p:stCondLst>
                                  <p:childTnLst>
                                    <p:set>
                                      <p:cBhvr>
                                        <p:cTn id="51" dur="1" fill="hold">
                                          <p:stCondLst>
                                            <p:cond delay="0"/>
                                          </p:stCondLst>
                                        </p:cTn>
                                        <p:tgtEl>
                                          <p:spTgt spid="3">
                                            <p:txEl>
                                              <p:pRg st="11" end="11"/>
                                            </p:txEl>
                                          </p:spTgt>
                                        </p:tgtEl>
                                        <p:attrNameLst>
                                          <p:attrName>style.visibility</p:attrName>
                                        </p:attrNameLst>
                                      </p:cBhvr>
                                      <p:to>
                                        <p:strVal val="visible"/>
                                      </p:to>
                                    </p:set>
                                    <p:animEffect transition="in" filter="fade">
                                      <p:cBhvr>
                                        <p:cTn id="52" dur="10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1176503909"/>
              </p:ext>
            </p:extLst>
          </p:nvPr>
        </p:nvGraphicFramePr>
        <p:xfrm>
          <a:off x="457200" y="1566672"/>
          <a:ext cx="8283305" cy="4376928"/>
        </p:xfrm>
        <a:graphic>
          <a:graphicData uri="http://schemas.openxmlformats.org/drawingml/2006/table">
            <a:tbl>
              <a:tblPr/>
              <a:tblGrid>
                <a:gridCol w="4022717"/>
                <a:gridCol w="4260588"/>
              </a:tblGrid>
              <a:tr h="0">
                <a:tc>
                  <a:txBody>
                    <a:bodyPr/>
                    <a:lstStyle/>
                    <a:p>
                      <a:pPr algn="l"/>
                      <a:r>
                        <a:rPr lang="en-US" sz="1600" b="1" dirty="0">
                          <a:solidFill>
                            <a:schemeClr val="bg2"/>
                          </a:solidFill>
                          <a:latin typeface="Arial, Helvetica, sans-serif"/>
                        </a:rPr>
                        <a:t>Matthew 1–2</a:t>
                      </a:r>
                      <a:r>
                        <a:rPr lang="en-US" sz="1400" b="1" dirty="0">
                          <a:solidFill>
                            <a:schemeClr val="bg2"/>
                          </a:solidFill>
                          <a:latin typeface="Arial, Helvetica, sans-serif"/>
                        </a:rPr>
                        <a:t> </a:t>
                      </a:r>
                      <a:r>
                        <a:rPr lang="en-US" sz="1200" i="1" dirty="0">
                          <a:solidFill>
                            <a:schemeClr val="bg2"/>
                          </a:solidFill>
                          <a:latin typeface="Arial, Helvetica, sans-serif"/>
                        </a:rPr>
                        <a:t>(only 48 verses, including genealogy)</a:t>
                      </a:r>
                      <a:r>
                        <a:rPr lang="en-US" sz="1200" dirty="0">
                          <a:solidFill>
                            <a:schemeClr val="bg2"/>
                          </a:solidFill>
                        </a:rPr>
                        <a:t> </a:t>
                      </a:r>
                    </a:p>
                  </a:txBody>
                  <a:tcPr marL="47494" marR="47494" marT="18288" marB="18288"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a:noFill/>
                    </a:lnB>
                    <a:solidFill>
                      <a:schemeClr val="bg2">
                        <a:lumMod val="20000"/>
                        <a:lumOff val="80000"/>
                      </a:schemeClr>
                    </a:solidFill>
                  </a:tcPr>
                </a:tc>
                <a:tc>
                  <a:txBody>
                    <a:bodyPr/>
                    <a:lstStyle/>
                    <a:p>
                      <a:pPr algn="l"/>
                      <a:r>
                        <a:rPr lang="en-US" sz="1600" b="1" dirty="0">
                          <a:solidFill>
                            <a:schemeClr val="bg2"/>
                          </a:solidFill>
                          <a:latin typeface="Arial, Helvetica, sans-serif"/>
                        </a:rPr>
                        <a:t>Luke 1–2</a:t>
                      </a:r>
                      <a:r>
                        <a:rPr lang="en-US" sz="1400" b="1" dirty="0">
                          <a:solidFill>
                            <a:schemeClr val="bg2"/>
                          </a:solidFill>
                          <a:latin typeface="Arial, Helvetica, sans-serif"/>
                        </a:rPr>
                        <a:t> </a:t>
                      </a:r>
                      <a:r>
                        <a:rPr lang="en-US" sz="1200" i="1" dirty="0">
                          <a:solidFill>
                            <a:schemeClr val="bg2"/>
                          </a:solidFill>
                          <a:latin typeface="Arial, Helvetica, sans-serif"/>
                        </a:rPr>
                        <a:t>(total of 132 verses, plus 16 more in genealogy)</a:t>
                      </a:r>
                      <a:endParaRPr lang="en-US" sz="1200" dirty="0">
                        <a:solidFill>
                          <a:schemeClr val="bg2"/>
                        </a:solidFill>
                      </a:endParaRPr>
                    </a:p>
                  </a:txBody>
                  <a:tcPr marL="47494" marR="47494" marT="18288" marB="18288"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a:noFill/>
                    </a:lnB>
                    <a:solidFill>
                      <a:schemeClr val="bg2">
                        <a:lumMod val="20000"/>
                        <a:lumOff val="80000"/>
                      </a:schemeClr>
                    </a:solidFill>
                  </a:tcPr>
                </a:tc>
              </a:tr>
              <a:tr h="164550">
                <a:tc>
                  <a:txBody>
                    <a:bodyPr/>
                    <a:lstStyle/>
                    <a:p>
                      <a:pPr algn="l"/>
                      <a:r>
                        <a:rPr lang="en-US" sz="1200" b="1" dirty="0">
                          <a:solidFill>
                            <a:schemeClr val="bg2"/>
                          </a:solidFill>
                          <a:latin typeface="Arial Narrow"/>
                        </a:rPr>
                        <a:t>1:1</a:t>
                      </a:r>
                      <a:r>
                        <a:rPr lang="en-US" sz="1200" dirty="0">
                          <a:solidFill>
                            <a:schemeClr val="bg2"/>
                          </a:solidFill>
                          <a:latin typeface="Arial Narrow"/>
                        </a:rPr>
                        <a:t> - Title of the Gospel</a:t>
                      </a:r>
                      <a:endParaRPr lang="en-US" sz="1200" dirty="0">
                        <a:solidFill>
                          <a:schemeClr val="bg2"/>
                        </a:solidFill>
                      </a:endParaRPr>
                    </a:p>
                  </a:txBody>
                  <a:tcPr marL="47494" marR="47494" marT="18288" marB="18288"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a:noFill/>
                    </a:lnT>
                    <a:lnB>
                      <a:noFill/>
                    </a:lnB>
                    <a:solidFill>
                      <a:srgbClr val="FFFFFF"/>
                    </a:solidFill>
                  </a:tcPr>
                </a:tc>
                <a:tc>
                  <a:txBody>
                    <a:bodyPr/>
                    <a:lstStyle/>
                    <a:p>
                      <a:pPr algn="l"/>
                      <a:r>
                        <a:rPr lang="en-US" sz="1200" b="1" dirty="0">
                          <a:solidFill>
                            <a:schemeClr val="bg2"/>
                          </a:solidFill>
                          <a:latin typeface="Arial Narrow"/>
                        </a:rPr>
                        <a:t>1:1-4</a:t>
                      </a:r>
                      <a:r>
                        <a:rPr lang="en-US" sz="1200" dirty="0">
                          <a:solidFill>
                            <a:schemeClr val="bg2"/>
                          </a:solidFill>
                          <a:latin typeface="Arial Narrow"/>
                        </a:rPr>
                        <a:t> - Literary introduction to the Gospel</a:t>
                      </a:r>
                      <a:endParaRPr lang="en-US" sz="1200" dirty="0">
                        <a:solidFill>
                          <a:schemeClr val="bg2"/>
                        </a:solidFill>
                      </a:endParaRPr>
                    </a:p>
                  </a:txBody>
                  <a:tcPr marL="47494" marR="47494" marT="18288" marB="18288"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a:noFill/>
                    </a:lnT>
                    <a:lnB>
                      <a:noFill/>
                    </a:lnB>
                    <a:solidFill>
                      <a:srgbClr val="FFFFFF"/>
                    </a:solidFill>
                  </a:tcPr>
                </a:tc>
              </a:tr>
              <a:tr h="0">
                <a:tc>
                  <a:txBody>
                    <a:bodyPr/>
                    <a:lstStyle/>
                    <a:p>
                      <a:pPr algn="l"/>
                      <a:r>
                        <a:rPr lang="en-US" sz="1200" b="1" dirty="0">
                          <a:solidFill>
                            <a:schemeClr val="bg2"/>
                          </a:solidFill>
                          <a:latin typeface="Arial Narrow"/>
                        </a:rPr>
                        <a:t>1:2-17</a:t>
                      </a:r>
                      <a:r>
                        <a:rPr lang="en-US" sz="1200" dirty="0">
                          <a:solidFill>
                            <a:schemeClr val="bg2"/>
                          </a:solidFill>
                          <a:latin typeface="Arial Narrow"/>
                        </a:rPr>
                        <a:t> - </a:t>
                      </a:r>
                      <a:r>
                        <a:rPr lang="en-US" sz="1200" dirty="0" smtClean="0">
                          <a:solidFill>
                            <a:schemeClr val="bg2"/>
                          </a:solidFill>
                          <a:latin typeface="Arial Narrow"/>
                        </a:rPr>
                        <a:t>Genealogy </a:t>
                      </a:r>
                      <a:r>
                        <a:rPr lang="en-US" sz="1200" dirty="0">
                          <a:solidFill>
                            <a:schemeClr val="bg2"/>
                          </a:solidFill>
                          <a:latin typeface="Arial Narrow"/>
                        </a:rPr>
                        <a:t>of Jesus</a:t>
                      </a:r>
                      <a:r>
                        <a:rPr lang="en-US" sz="1100" dirty="0">
                          <a:solidFill>
                            <a:schemeClr val="bg2"/>
                          </a:solidFill>
                          <a:latin typeface="Arial Narrow"/>
                        </a:rPr>
                        <a:t> </a:t>
                      </a:r>
                      <a:r>
                        <a:rPr lang="en-US" sz="1100" dirty="0" smtClean="0">
                          <a:solidFill>
                            <a:schemeClr val="bg2"/>
                          </a:solidFill>
                          <a:latin typeface="Arial Narrow"/>
                        </a:rPr>
                        <a:t>(Abraham </a:t>
                      </a:r>
                      <a:r>
                        <a:rPr lang="en-US" sz="1100" dirty="0" smtClean="0">
                          <a:solidFill>
                            <a:schemeClr val="bg2"/>
                          </a:solidFill>
                          <a:latin typeface="Arial Narrow"/>
                          <a:sym typeface="Wingdings" panose="05000000000000000000" pitchFamily="2" charset="2"/>
                        </a:rPr>
                        <a:t></a:t>
                      </a:r>
                      <a:r>
                        <a:rPr lang="en-US" sz="1100" dirty="0" smtClean="0">
                          <a:solidFill>
                            <a:schemeClr val="bg2"/>
                          </a:solidFill>
                          <a:latin typeface="Arial Narrow"/>
                        </a:rPr>
                        <a:t> </a:t>
                      </a:r>
                      <a:r>
                        <a:rPr lang="en-US" sz="1100" dirty="0">
                          <a:solidFill>
                            <a:schemeClr val="bg2"/>
                          </a:solidFill>
                          <a:latin typeface="Arial Narrow"/>
                        </a:rPr>
                        <a:t>King David </a:t>
                      </a:r>
                      <a:r>
                        <a:rPr lang="en-US" sz="1100" dirty="0" smtClean="0">
                          <a:solidFill>
                            <a:schemeClr val="bg2"/>
                          </a:solidFill>
                          <a:latin typeface="Arial Narrow"/>
                          <a:sym typeface="Wingdings" panose="05000000000000000000" pitchFamily="2" charset="2"/>
                        </a:rPr>
                        <a:t></a:t>
                      </a:r>
                      <a:r>
                        <a:rPr lang="en-US" sz="1100" dirty="0" smtClean="0">
                          <a:solidFill>
                            <a:schemeClr val="bg2"/>
                          </a:solidFill>
                          <a:latin typeface="Arial Narrow"/>
                        </a:rPr>
                        <a:t>Exile </a:t>
                      </a:r>
                      <a:r>
                        <a:rPr lang="en-US" sz="1100" dirty="0" smtClean="0">
                          <a:solidFill>
                            <a:schemeClr val="bg2"/>
                          </a:solidFill>
                          <a:latin typeface="Arial Narrow"/>
                          <a:sym typeface="Wingdings" panose="05000000000000000000" pitchFamily="2" charset="2"/>
                        </a:rPr>
                        <a:t></a:t>
                      </a:r>
                      <a:r>
                        <a:rPr lang="en-US" sz="1100" dirty="0" smtClean="0">
                          <a:solidFill>
                            <a:schemeClr val="bg2"/>
                          </a:solidFill>
                          <a:latin typeface="Arial Narrow"/>
                        </a:rPr>
                        <a:t>Joseph</a:t>
                      </a:r>
                      <a:r>
                        <a:rPr lang="en-US" sz="1100" dirty="0">
                          <a:solidFill>
                            <a:schemeClr val="bg2"/>
                          </a:solidFill>
                          <a:latin typeface="Arial Narrow"/>
                        </a:rPr>
                        <a:t>)</a:t>
                      </a:r>
                      <a:endParaRPr lang="en-US" sz="1200" dirty="0">
                        <a:solidFill>
                          <a:schemeClr val="bg2"/>
                        </a:solidFill>
                      </a:endParaRPr>
                    </a:p>
                  </a:txBody>
                  <a:tcPr marL="47494" marR="47494" marT="18288" marB="18288"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a:noFill/>
                    </a:lnT>
                    <a:lnB>
                      <a:noFill/>
                    </a:lnB>
                    <a:solidFill>
                      <a:srgbClr val="FFFFFF"/>
                    </a:solidFill>
                  </a:tcPr>
                </a:tc>
                <a:tc>
                  <a:txBody>
                    <a:bodyPr/>
                    <a:lstStyle/>
                    <a:p>
                      <a:pPr algn="l"/>
                      <a:r>
                        <a:rPr lang="en-US" sz="1200" dirty="0" smtClean="0">
                          <a:solidFill>
                            <a:schemeClr val="bg2"/>
                          </a:solidFill>
                          <a:latin typeface="Arial Narrow"/>
                        </a:rPr>
                        <a:t>   (</a:t>
                      </a:r>
                      <a:r>
                        <a:rPr lang="en-US" sz="1200" i="1" dirty="0" smtClean="0">
                          <a:solidFill>
                            <a:schemeClr val="bg2"/>
                          </a:solidFill>
                          <a:latin typeface="Arial Narrow"/>
                        </a:rPr>
                        <a:t>Genealogy is </a:t>
                      </a:r>
                      <a:r>
                        <a:rPr lang="en-US" sz="1200" i="1" dirty="0">
                          <a:solidFill>
                            <a:schemeClr val="bg2"/>
                          </a:solidFill>
                          <a:latin typeface="Arial Narrow"/>
                        </a:rPr>
                        <a:t>included later, in Luke 3:23-38</a:t>
                      </a:r>
                      <a:r>
                        <a:rPr lang="en-US" sz="1200" dirty="0">
                          <a:solidFill>
                            <a:schemeClr val="bg2"/>
                          </a:solidFill>
                          <a:latin typeface="Arial Narrow"/>
                        </a:rPr>
                        <a:t>)</a:t>
                      </a:r>
                      <a:endParaRPr lang="en-US" sz="1200" dirty="0">
                        <a:solidFill>
                          <a:schemeClr val="bg2"/>
                        </a:solidFill>
                      </a:endParaRPr>
                    </a:p>
                  </a:txBody>
                  <a:tcPr marL="47494" marR="47494" marT="18288" marB="18288"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a:noFill/>
                    </a:lnT>
                    <a:lnB>
                      <a:noFill/>
                    </a:lnB>
                    <a:solidFill>
                      <a:srgbClr val="FFFFFF"/>
                    </a:solidFill>
                  </a:tcPr>
                </a:tc>
              </a:tr>
              <a:tr h="0">
                <a:tc>
                  <a:txBody>
                    <a:bodyPr/>
                    <a:lstStyle/>
                    <a:p>
                      <a:pPr algn="l"/>
                      <a:r>
                        <a:rPr lang="en-US" sz="1200" dirty="0">
                          <a:solidFill>
                            <a:schemeClr val="bg2"/>
                          </a:solidFill>
                          <a:latin typeface="Arial Narrow"/>
                        </a:rPr>
                        <a:t>-</a:t>
                      </a:r>
                      <a:endParaRPr lang="en-US" sz="1200" dirty="0">
                        <a:solidFill>
                          <a:schemeClr val="bg2"/>
                        </a:solidFill>
                      </a:endParaRPr>
                    </a:p>
                  </a:txBody>
                  <a:tcPr marL="47494" marR="47494" marT="18288" marB="18288"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a:noFill/>
                    </a:lnT>
                    <a:lnB>
                      <a:noFill/>
                    </a:lnB>
                    <a:solidFill>
                      <a:srgbClr val="FFFFFF"/>
                    </a:solidFill>
                  </a:tcPr>
                </a:tc>
                <a:tc>
                  <a:txBody>
                    <a:bodyPr/>
                    <a:lstStyle/>
                    <a:p>
                      <a:pPr algn="l"/>
                      <a:r>
                        <a:rPr lang="en-US" sz="1200" b="1" dirty="0">
                          <a:solidFill>
                            <a:schemeClr val="bg2"/>
                          </a:solidFill>
                          <a:latin typeface="Arial Narrow"/>
                        </a:rPr>
                        <a:t>1:5-25</a:t>
                      </a:r>
                      <a:r>
                        <a:rPr lang="en-US" sz="1200" dirty="0">
                          <a:solidFill>
                            <a:schemeClr val="bg2"/>
                          </a:solidFill>
                          <a:latin typeface="Arial Narrow"/>
                        </a:rPr>
                        <a:t> - Angel Gabriel announces John the Baptist’s birth</a:t>
                      </a:r>
                      <a:endParaRPr lang="en-US" sz="1200" dirty="0">
                        <a:solidFill>
                          <a:schemeClr val="bg2"/>
                        </a:solidFill>
                      </a:endParaRPr>
                    </a:p>
                  </a:txBody>
                  <a:tcPr marL="47494" marR="47494" marT="18288" marB="18288"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a:noFill/>
                    </a:lnT>
                    <a:lnB>
                      <a:noFill/>
                    </a:lnB>
                    <a:solidFill>
                      <a:srgbClr val="FFFFFF"/>
                    </a:solidFill>
                  </a:tcPr>
                </a:tc>
              </a:tr>
              <a:tr h="0">
                <a:tc>
                  <a:txBody>
                    <a:bodyPr/>
                    <a:lstStyle/>
                    <a:p>
                      <a:pPr algn="l"/>
                      <a:r>
                        <a:rPr lang="en-US" sz="1200" b="1" dirty="0">
                          <a:solidFill>
                            <a:schemeClr val="bg2"/>
                          </a:solidFill>
                          <a:latin typeface="Arial Narrow"/>
                        </a:rPr>
                        <a:t>1:18-24</a:t>
                      </a:r>
                      <a:r>
                        <a:rPr lang="en-US" sz="1200" dirty="0">
                          <a:solidFill>
                            <a:schemeClr val="bg2"/>
                          </a:solidFill>
                          <a:latin typeface="Arial Narrow"/>
                        </a:rPr>
                        <a:t> - </a:t>
                      </a:r>
                      <a:r>
                        <a:rPr lang="en-US" sz="1100" dirty="0" smtClean="0">
                          <a:solidFill>
                            <a:schemeClr val="bg2"/>
                          </a:solidFill>
                          <a:latin typeface="Arial Narrow"/>
                        </a:rPr>
                        <a:t>Unnamed </a:t>
                      </a:r>
                      <a:r>
                        <a:rPr lang="en-US" sz="1200" dirty="0">
                          <a:solidFill>
                            <a:schemeClr val="bg2"/>
                          </a:solidFill>
                          <a:latin typeface="Arial Narrow"/>
                        </a:rPr>
                        <a:t>angel announces Jesus’ birth </a:t>
                      </a:r>
                      <a:r>
                        <a:rPr lang="en-US" sz="1200" i="1" dirty="0">
                          <a:solidFill>
                            <a:schemeClr val="bg2"/>
                          </a:solidFill>
                          <a:latin typeface="Arial Narrow"/>
                        </a:rPr>
                        <a:t>to Joseph in a dream</a:t>
                      </a:r>
                      <a:endParaRPr lang="en-US" sz="1200" dirty="0">
                        <a:solidFill>
                          <a:schemeClr val="bg2"/>
                        </a:solidFill>
                      </a:endParaRPr>
                    </a:p>
                  </a:txBody>
                  <a:tcPr marL="47494" marR="47494" marT="18288" marB="18288"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a:noFill/>
                    </a:lnT>
                    <a:lnB>
                      <a:noFill/>
                    </a:lnB>
                    <a:solidFill>
                      <a:srgbClr val="FFFFFF"/>
                    </a:solidFill>
                  </a:tcPr>
                </a:tc>
                <a:tc>
                  <a:txBody>
                    <a:bodyPr/>
                    <a:lstStyle/>
                    <a:p>
                      <a:pPr algn="l"/>
                      <a:r>
                        <a:rPr lang="en-US" sz="1200" b="1" dirty="0">
                          <a:solidFill>
                            <a:schemeClr val="bg2"/>
                          </a:solidFill>
                          <a:latin typeface="Arial Narrow"/>
                        </a:rPr>
                        <a:t>1:26-38</a:t>
                      </a:r>
                      <a:r>
                        <a:rPr lang="en-US" sz="1200" dirty="0">
                          <a:solidFill>
                            <a:schemeClr val="bg2"/>
                          </a:solidFill>
                          <a:latin typeface="Arial Narrow"/>
                        </a:rPr>
                        <a:t> - Angel Gabriel announces Jesus’ birth </a:t>
                      </a:r>
                      <a:r>
                        <a:rPr lang="en-US" sz="1200" i="1" dirty="0">
                          <a:solidFill>
                            <a:schemeClr val="bg2"/>
                          </a:solidFill>
                          <a:latin typeface="Arial Narrow"/>
                        </a:rPr>
                        <a:t>to Mary while awake</a:t>
                      </a:r>
                      <a:endParaRPr lang="en-US" sz="1200" dirty="0">
                        <a:solidFill>
                          <a:schemeClr val="bg2"/>
                        </a:solidFill>
                      </a:endParaRPr>
                    </a:p>
                  </a:txBody>
                  <a:tcPr marL="47494" marR="47494" marT="18288" marB="18288"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a:noFill/>
                    </a:lnT>
                    <a:lnB>
                      <a:noFill/>
                    </a:lnB>
                    <a:solidFill>
                      <a:srgbClr val="FFFFFF"/>
                    </a:solidFill>
                  </a:tcPr>
                </a:tc>
              </a:tr>
              <a:tr h="0">
                <a:tc>
                  <a:txBody>
                    <a:bodyPr/>
                    <a:lstStyle/>
                    <a:p>
                      <a:pPr algn="l"/>
                      <a:r>
                        <a:rPr lang="en-US" sz="1200" dirty="0">
                          <a:solidFill>
                            <a:schemeClr val="bg2"/>
                          </a:solidFill>
                          <a:latin typeface="Arial Narrow"/>
                        </a:rPr>
                        <a:t>-</a:t>
                      </a:r>
                      <a:endParaRPr lang="en-US" sz="1200" dirty="0">
                        <a:solidFill>
                          <a:schemeClr val="bg2"/>
                        </a:solidFill>
                      </a:endParaRPr>
                    </a:p>
                  </a:txBody>
                  <a:tcPr marL="47494" marR="47494" marT="18288" marB="18288"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a:noFill/>
                    </a:lnT>
                    <a:lnB>
                      <a:noFill/>
                    </a:lnB>
                    <a:solidFill>
                      <a:srgbClr val="FFFFFF"/>
                    </a:solidFill>
                  </a:tcPr>
                </a:tc>
                <a:tc>
                  <a:txBody>
                    <a:bodyPr/>
                    <a:lstStyle/>
                    <a:p>
                      <a:pPr algn="l"/>
                      <a:r>
                        <a:rPr lang="en-US" sz="1200" b="1" dirty="0">
                          <a:solidFill>
                            <a:schemeClr val="bg2"/>
                          </a:solidFill>
                          <a:latin typeface="Arial Narrow"/>
                        </a:rPr>
                        <a:t>1:39-56</a:t>
                      </a:r>
                      <a:r>
                        <a:rPr lang="en-US" sz="1200" dirty="0">
                          <a:solidFill>
                            <a:schemeClr val="bg2"/>
                          </a:solidFill>
                          <a:latin typeface="Arial Narrow"/>
                        </a:rPr>
                        <a:t> - Mary visits Elizabeth (</a:t>
                      </a:r>
                      <a:r>
                        <a:rPr lang="en-US" sz="1200" i="1" dirty="0">
                          <a:solidFill>
                            <a:schemeClr val="bg2"/>
                          </a:solidFill>
                          <a:latin typeface="Arial Narrow"/>
                        </a:rPr>
                        <a:t>incl. Mary's “</a:t>
                      </a:r>
                      <a:r>
                        <a:rPr lang="en-US" sz="1200" i="1" dirty="0" err="1">
                          <a:solidFill>
                            <a:schemeClr val="bg2"/>
                          </a:solidFill>
                          <a:latin typeface="Arial Narrow"/>
                        </a:rPr>
                        <a:t>Magnificat</a:t>
                      </a:r>
                      <a:r>
                        <a:rPr lang="en-US" sz="1200" i="1" dirty="0">
                          <a:solidFill>
                            <a:schemeClr val="bg2"/>
                          </a:solidFill>
                          <a:latin typeface="Arial Narrow"/>
                        </a:rPr>
                        <a:t>”</a:t>
                      </a:r>
                      <a:r>
                        <a:rPr lang="en-US" sz="1200" dirty="0">
                          <a:solidFill>
                            <a:schemeClr val="bg2"/>
                          </a:solidFill>
                          <a:latin typeface="Arial Narrow"/>
                        </a:rPr>
                        <a:t>)</a:t>
                      </a:r>
                      <a:endParaRPr lang="en-US" sz="1200" dirty="0">
                        <a:solidFill>
                          <a:schemeClr val="bg2"/>
                        </a:solidFill>
                      </a:endParaRPr>
                    </a:p>
                  </a:txBody>
                  <a:tcPr marL="47494" marR="47494" marT="18288" marB="18288"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a:noFill/>
                    </a:lnT>
                    <a:lnB>
                      <a:noFill/>
                    </a:lnB>
                    <a:solidFill>
                      <a:srgbClr val="FFFFFF"/>
                    </a:solidFill>
                  </a:tcPr>
                </a:tc>
              </a:tr>
              <a:tr h="0">
                <a:tc>
                  <a:txBody>
                    <a:bodyPr/>
                    <a:lstStyle/>
                    <a:p>
                      <a:pPr algn="l"/>
                      <a:r>
                        <a:rPr lang="en-US" sz="1200" dirty="0">
                          <a:solidFill>
                            <a:schemeClr val="bg2"/>
                          </a:solidFill>
                          <a:latin typeface="Arial Narrow"/>
                        </a:rPr>
                        <a:t>-</a:t>
                      </a:r>
                      <a:endParaRPr lang="en-US" sz="1200" dirty="0">
                        <a:solidFill>
                          <a:schemeClr val="bg2"/>
                        </a:solidFill>
                      </a:endParaRPr>
                    </a:p>
                  </a:txBody>
                  <a:tcPr marL="47494" marR="47494" marT="18288" marB="18288"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a:noFill/>
                    </a:lnT>
                    <a:lnB>
                      <a:noFill/>
                    </a:lnB>
                    <a:solidFill>
                      <a:srgbClr val="FFFFFF"/>
                    </a:solidFill>
                  </a:tcPr>
                </a:tc>
                <a:tc>
                  <a:txBody>
                    <a:bodyPr/>
                    <a:lstStyle/>
                    <a:p>
                      <a:pPr algn="l"/>
                      <a:r>
                        <a:rPr lang="en-US" sz="1200" b="1" dirty="0">
                          <a:solidFill>
                            <a:schemeClr val="bg2"/>
                          </a:solidFill>
                          <a:latin typeface="Arial Narrow"/>
                        </a:rPr>
                        <a:t>1:57-58</a:t>
                      </a:r>
                      <a:r>
                        <a:rPr lang="en-US" sz="1200" dirty="0">
                          <a:solidFill>
                            <a:schemeClr val="bg2"/>
                          </a:solidFill>
                          <a:latin typeface="Arial Narrow"/>
                        </a:rPr>
                        <a:t> - Elizabeth gives birth to her son (John the Baptist)</a:t>
                      </a:r>
                      <a:endParaRPr lang="en-US" sz="1200" dirty="0">
                        <a:solidFill>
                          <a:schemeClr val="bg2"/>
                        </a:solidFill>
                      </a:endParaRPr>
                    </a:p>
                  </a:txBody>
                  <a:tcPr marL="47494" marR="47494" marT="18288" marB="18288"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a:noFill/>
                    </a:lnT>
                    <a:lnB>
                      <a:noFill/>
                    </a:lnB>
                    <a:solidFill>
                      <a:srgbClr val="FFFFFF"/>
                    </a:solidFill>
                  </a:tcPr>
                </a:tc>
              </a:tr>
              <a:tr h="0">
                <a:tc>
                  <a:txBody>
                    <a:bodyPr/>
                    <a:lstStyle/>
                    <a:p>
                      <a:pPr algn="l"/>
                      <a:r>
                        <a:rPr lang="en-US" sz="1200" dirty="0">
                          <a:solidFill>
                            <a:schemeClr val="bg2"/>
                          </a:solidFill>
                          <a:latin typeface="Arial Narrow"/>
                        </a:rPr>
                        <a:t>-</a:t>
                      </a:r>
                      <a:endParaRPr lang="en-US" sz="1200" dirty="0">
                        <a:solidFill>
                          <a:schemeClr val="bg2"/>
                        </a:solidFill>
                      </a:endParaRPr>
                    </a:p>
                  </a:txBody>
                  <a:tcPr marL="47494" marR="47494" marT="18288" marB="18288"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a:noFill/>
                    </a:lnT>
                    <a:lnB>
                      <a:noFill/>
                    </a:lnB>
                    <a:solidFill>
                      <a:srgbClr val="FFFFFF"/>
                    </a:solidFill>
                  </a:tcPr>
                </a:tc>
                <a:tc>
                  <a:txBody>
                    <a:bodyPr/>
                    <a:lstStyle/>
                    <a:p>
                      <a:pPr algn="l"/>
                      <a:r>
                        <a:rPr lang="en-US" sz="1200" b="1" dirty="0">
                          <a:solidFill>
                            <a:schemeClr val="bg2"/>
                          </a:solidFill>
                          <a:latin typeface="Arial Narrow"/>
                        </a:rPr>
                        <a:t>1:59-80</a:t>
                      </a:r>
                      <a:r>
                        <a:rPr lang="en-US" sz="1200" dirty="0">
                          <a:solidFill>
                            <a:schemeClr val="bg2"/>
                          </a:solidFill>
                          <a:latin typeface="Arial Narrow"/>
                        </a:rPr>
                        <a:t> - John </a:t>
                      </a:r>
                      <a:r>
                        <a:rPr lang="en-US" sz="1200" dirty="0" smtClean="0">
                          <a:solidFill>
                            <a:schemeClr val="bg2"/>
                          </a:solidFill>
                          <a:latin typeface="Arial Narrow"/>
                        </a:rPr>
                        <a:t>is </a:t>
                      </a:r>
                      <a:r>
                        <a:rPr lang="en-US" sz="1200" dirty="0">
                          <a:solidFill>
                            <a:schemeClr val="bg2"/>
                          </a:solidFill>
                          <a:latin typeface="Arial Narrow"/>
                        </a:rPr>
                        <a:t>circumcised &amp; named (</a:t>
                      </a:r>
                      <a:r>
                        <a:rPr lang="en-US" sz="1200" i="1" dirty="0">
                          <a:solidFill>
                            <a:schemeClr val="bg2"/>
                          </a:solidFill>
                          <a:latin typeface="Arial Narrow"/>
                        </a:rPr>
                        <a:t>incl. Zechariah's “Benedictus”</a:t>
                      </a:r>
                      <a:r>
                        <a:rPr lang="en-US" sz="1200" dirty="0">
                          <a:solidFill>
                            <a:schemeClr val="bg2"/>
                          </a:solidFill>
                          <a:latin typeface="Arial Narrow"/>
                        </a:rPr>
                        <a:t>)</a:t>
                      </a:r>
                      <a:endParaRPr lang="en-US" sz="1200" dirty="0">
                        <a:solidFill>
                          <a:schemeClr val="bg2"/>
                        </a:solidFill>
                      </a:endParaRPr>
                    </a:p>
                  </a:txBody>
                  <a:tcPr marL="47494" marR="47494" marT="18288" marB="18288"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a:noFill/>
                    </a:lnT>
                    <a:lnB>
                      <a:noFill/>
                    </a:lnB>
                    <a:solidFill>
                      <a:srgbClr val="FFFFFF"/>
                    </a:solidFill>
                  </a:tcPr>
                </a:tc>
              </a:tr>
              <a:tr h="0">
                <a:tc>
                  <a:txBody>
                    <a:bodyPr/>
                    <a:lstStyle/>
                    <a:p>
                      <a:pPr algn="l"/>
                      <a:r>
                        <a:rPr lang="en-US" sz="1200" dirty="0">
                          <a:solidFill>
                            <a:schemeClr val="bg2"/>
                          </a:solidFill>
                          <a:latin typeface="Arial Narrow"/>
                        </a:rPr>
                        <a:t>-</a:t>
                      </a:r>
                      <a:endParaRPr lang="en-US" sz="1200" dirty="0">
                        <a:solidFill>
                          <a:schemeClr val="bg2"/>
                        </a:solidFill>
                      </a:endParaRPr>
                    </a:p>
                  </a:txBody>
                  <a:tcPr marL="47494" marR="47494" marT="18288" marB="18288"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a:noFill/>
                    </a:lnT>
                    <a:lnB>
                      <a:noFill/>
                    </a:lnB>
                    <a:solidFill>
                      <a:srgbClr val="FFFFFF"/>
                    </a:solidFill>
                  </a:tcPr>
                </a:tc>
                <a:tc>
                  <a:txBody>
                    <a:bodyPr/>
                    <a:lstStyle/>
                    <a:p>
                      <a:pPr algn="l"/>
                      <a:r>
                        <a:rPr lang="en-US" sz="1200" b="1" dirty="0">
                          <a:solidFill>
                            <a:schemeClr val="bg2"/>
                          </a:solidFill>
                          <a:latin typeface="Arial Narrow"/>
                        </a:rPr>
                        <a:t>2:1-5</a:t>
                      </a:r>
                      <a:r>
                        <a:rPr lang="en-US" sz="1200" dirty="0">
                          <a:solidFill>
                            <a:schemeClr val="bg2"/>
                          </a:solidFill>
                          <a:latin typeface="Arial Narrow"/>
                        </a:rPr>
                        <a:t> - Joseph &amp; Mary journey to Bethlehem for the census</a:t>
                      </a:r>
                      <a:endParaRPr lang="en-US" sz="1200" dirty="0">
                        <a:solidFill>
                          <a:schemeClr val="bg2"/>
                        </a:solidFill>
                      </a:endParaRPr>
                    </a:p>
                  </a:txBody>
                  <a:tcPr marL="47494" marR="47494" marT="18288" marB="18288"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a:noFill/>
                    </a:lnT>
                    <a:lnB>
                      <a:noFill/>
                    </a:lnB>
                    <a:solidFill>
                      <a:srgbClr val="FFFFFF"/>
                    </a:solidFill>
                  </a:tcPr>
                </a:tc>
              </a:tr>
              <a:tr h="109770">
                <a:tc>
                  <a:txBody>
                    <a:bodyPr/>
                    <a:lstStyle/>
                    <a:p>
                      <a:pPr algn="l"/>
                      <a:r>
                        <a:rPr lang="en-US" sz="1200" b="1" dirty="0">
                          <a:solidFill>
                            <a:schemeClr val="bg2"/>
                          </a:solidFill>
                          <a:latin typeface="Arial Narrow"/>
                        </a:rPr>
                        <a:t>1:25 &amp; 2:1a </a:t>
                      </a:r>
                      <a:r>
                        <a:rPr lang="en-US" sz="1200" dirty="0">
                          <a:solidFill>
                            <a:schemeClr val="bg2"/>
                          </a:solidFill>
                          <a:latin typeface="Arial Narrow"/>
                        </a:rPr>
                        <a:t>- </a:t>
                      </a:r>
                      <a:r>
                        <a:rPr lang="en-US" sz="1200" b="1" dirty="0">
                          <a:solidFill>
                            <a:schemeClr val="bg2"/>
                          </a:solidFill>
                          <a:latin typeface="Arial Narrow"/>
                        </a:rPr>
                        <a:t>Mary’s son is born </a:t>
                      </a:r>
                      <a:r>
                        <a:rPr lang="en-US" sz="1200" dirty="0">
                          <a:solidFill>
                            <a:schemeClr val="bg2"/>
                          </a:solidFill>
                          <a:latin typeface="Arial Narrow"/>
                        </a:rPr>
                        <a:t>in Bethlehem of Judea, </a:t>
                      </a:r>
                      <a:br>
                        <a:rPr lang="en-US" sz="1200" dirty="0">
                          <a:solidFill>
                            <a:schemeClr val="bg2"/>
                          </a:solidFill>
                          <a:latin typeface="Arial Narrow"/>
                        </a:rPr>
                      </a:br>
                      <a:r>
                        <a:rPr lang="en-US" sz="1200" dirty="0">
                          <a:solidFill>
                            <a:schemeClr val="bg2"/>
                          </a:solidFill>
                          <a:latin typeface="Arial Narrow"/>
                        </a:rPr>
                        <a:t>and he is </a:t>
                      </a:r>
                      <a:r>
                        <a:rPr lang="en-US" sz="1200" b="1" dirty="0">
                          <a:solidFill>
                            <a:schemeClr val="bg2"/>
                          </a:solidFill>
                          <a:latin typeface="Arial Narrow"/>
                        </a:rPr>
                        <a:t>named Jesus</a:t>
                      </a:r>
                      <a:endParaRPr lang="en-US" sz="1200" dirty="0">
                        <a:solidFill>
                          <a:schemeClr val="bg2"/>
                        </a:solidFill>
                      </a:endParaRPr>
                    </a:p>
                  </a:txBody>
                  <a:tcPr marL="47494" marR="47494" marT="18288" marB="18288"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a:noFill/>
                    </a:lnT>
                    <a:lnB>
                      <a:noFill/>
                    </a:lnB>
                    <a:solidFill>
                      <a:srgbClr val="FFFFFF"/>
                    </a:solidFill>
                  </a:tcPr>
                </a:tc>
                <a:tc>
                  <a:txBody>
                    <a:bodyPr/>
                    <a:lstStyle/>
                    <a:p>
                      <a:pPr algn="l"/>
                      <a:r>
                        <a:rPr lang="en-US" sz="1200" b="1" dirty="0">
                          <a:solidFill>
                            <a:schemeClr val="bg2"/>
                          </a:solidFill>
                          <a:latin typeface="Arial Narrow"/>
                        </a:rPr>
                        <a:t>2:6-7</a:t>
                      </a:r>
                      <a:r>
                        <a:rPr lang="en-US" sz="1200" dirty="0">
                          <a:solidFill>
                            <a:schemeClr val="bg2"/>
                          </a:solidFill>
                          <a:latin typeface="Arial Narrow"/>
                        </a:rPr>
                        <a:t> - </a:t>
                      </a:r>
                      <a:r>
                        <a:rPr lang="en-US" sz="1200" b="1" dirty="0">
                          <a:solidFill>
                            <a:schemeClr val="bg2"/>
                          </a:solidFill>
                          <a:latin typeface="Arial Narrow"/>
                        </a:rPr>
                        <a:t>Mary gives birth to her son </a:t>
                      </a:r>
                      <a:r>
                        <a:rPr lang="en-US" sz="1200" dirty="0">
                          <a:solidFill>
                            <a:schemeClr val="bg2"/>
                          </a:solidFill>
                          <a:latin typeface="Arial Narrow"/>
                        </a:rPr>
                        <a:t>in Bethlehem of Judea</a:t>
                      </a:r>
                      <a:br>
                        <a:rPr lang="en-US" sz="1200" dirty="0">
                          <a:solidFill>
                            <a:schemeClr val="bg2"/>
                          </a:solidFill>
                          <a:latin typeface="Arial Narrow"/>
                        </a:rPr>
                      </a:br>
                      <a:r>
                        <a:rPr lang="en-US" sz="1200" dirty="0" smtClean="0">
                          <a:solidFill>
                            <a:schemeClr val="bg2"/>
                          </a:solidFill>
                          <a:latin typeface="Arial Narrow"/>
                        </a:rPr>
                        <a:t>           (</a:t>
                      </a:r>
                      <a:r>
                        <a:rPr lang="en-US" sz="1200" dirty="0">
                          <a:solidFill>
                            <a:schemeClr val="bg2"/>
                          </a:solidFill>
                          <a:latin typeface="Arial Narrow"/>
                        </a:rPr>
                        <a:t>but the infant is not named until v. 21) </a:t>
                      </a:r>
                      <a:endParaRPr lang="en-US" sz="1200" dirty="0">
                        <a:solidFill>
                          <a:schemeClr val="bg2"/>
                        </a:solidFill>
                      </a:endParaRPr>
                    </a:p>
                  </a:txBody>
                  <a:tcPr marL="47494" marR="47494" marT="18288" marB="18288"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a:noFill/>
                    </a:lnT>
                    <a:lnB>
                      <a:noFill/>
                    </a:lnB>
                    <a:solidFill>
                      <a:srgbClr val="FFFFFF"/>
                    </a:solidFill>
                  </a:tcPr>
                </a:tc>
              </a:tr>
              <a:tr h="64050">
                <a:tc>
                  <a:txBody>
                    <a:bodyPr/>
                    <a:lstStyle/>
                    <a:p>
                      <a:pPr algn="l"/>
                      <a:r>
                        <a:rPr lang="en-US" sz="1200" dirty="0">
                          <a:solidFill>
                            <a:schemeClr val="bg2"/>
                          </a:solidFill>
                          <a:latin typeface="Arial Narrow"/>
                        </a:rPr>
                        <a:t>-</a:t>
                      </a:r>
                      <a:endParaRPr lang="en-US" sz="1200" dirty="0">
                        <a:solidFill>
                          <a:schemeClr val="bg2"/>
                        </a:solidFill>
                      </a:endParaRPr>
                    </a:p>
                  </a:txBody>
                  <a:tcPr marL="47494" marR="47494" marT="18288" marB="18288"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a:noFill/>
                    </a:lnT>
                    <a:lnB>
                      <a:noFill/>
                    </a:lnB>
                    <a:solidFill>
                      <a:srgbClr val="FFFFFF"/>
                    </a:solidFill>
                  </a:tcPr>
                </a:tc>
                <a:tc>
                  <a:txBody>
                    <a:bodyPr/>
                    <a:lstStyle/>
                    <a:p>
                      <a:pPr algn="l"/>
                      <a:r>
                        <a:rPr lang="en-US" sz="1200" b="1" dirty="0">
                          <a:solidFill>
                            <a:schemeClr val="bg2"/>
                          </a:solidFill>
                          <a:latin typeface="Arial Narrow"/>
                        </a:rPr>
                        <a:t>2:8-14</a:t>
                      </a:r>
                      <a:r>
                        <a:rPr lang="en-US" sz="1200" dirty="0">
                          <a:solidFill>
                            <a:schemeClr val="bg2"/>
                          </a:solidFill>
                          <a:latin typeface="Arial Narrow"/>
                        </a:rPr>
                        <a:t> - Angels appear to some shepherds (</a:t>
                      </a:r>
                      <a:r>
                        <a:rPr lang="en-US" sz="1200" i="1" dirty="0">
                          <a:solidFill>
                            <a:schemeClr val="bg2"/>
                          </a:solidFill>
                          <a:latin typeface="Arial Narrow"/>
                        </a:rPr>
                        <a:t>incl. the angels' "Gloria"</a:t>
                      </a:r>
                      <a:r>
                        <a:rPr lang="en-US" sz="1200" dirty="0">
                          <a:solidFill>
                            <a:schemeClr val="bg2"/>
                          </a:solidFill>
                          <a:latin typeface="Arial Narrow"/>
                        </a:rPr>
                        <a:t>)</a:t>
                      </a:r>
                      <a:endParaRPr lang="en-US" sz="1200" dirty="0">
                        <a:solidFill>
                          <a:schemeClr val="bg2"/>
                        </a:solidFill>
                      </a:endParaRPr>
                    </a:p>
                  </a:txBody>
                  <a:tcPr marL="47494" marR="47494" marT="18288" marB="18288"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a:noFill/>
                    </a:lnT>
                    <a:lnB>
                      <a:noFill/>
                    </a:lnB>
                    <a:solidFill>
                      <a:srgbClr val="FFFFFF"/>
                    </a:solidFill>
                  </a:tcPr>
                </a:tc>
              </a:tr>
              <a:tr h="0">
                <a:tc>
                  <a:txBody>
                    <a:bodyPr/>
                    <a:lstStyle/>
                    <a:p>
                      <a:pPr algn="l"/>
                      <a:r>
                        <a:rPr lang="en-US" sz="1200" dirty="0">
                          <a:solidFill>
                            <a:schemeClr val="bg2"/>
                          </a:solidFill>
                          <a:latin typeface="Arial Narrow"/>
                        </a:rPr>
                        <a:t>-</a:t>
                      </a:r>
                      <a:endParaRPr lang="en-US" sz="1200" dirty="0">
                        <a:solidFill>
                          <a:schemeClr val="bg2"/>
                        </a:solidFill>
                      </a:endParaRPr>
                    </a:p>
                  </a:txBody>
                  <a:tcPr marL="47494" marR="47494" marT="18288" marB="18288"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a:noFill/>
                    </a:lnT>
                    <a:lnB>
                      <a:noFill/>
                    </a:lnB>
                    <a:solidFill>
                      <a:srgbClr val="FFFFFF"/>
                    </a:solidFill>
                  </a:tcPr>
                </a:tc>
                <a:tc>
                  <a:txBody>
                    <a:bodyPr/>
                    <a:lstStyle/>
                    <a:p>
                      <a:pPr algn="l"/>
                      <a:r>
                        <a:rPr lang="en-US" sz="1200" b="1" dirty="0">
                          <a:solidFill>
                            <a:schemeClr val="bg2"/>
                          </a:solidFill>
                          <a:latin typeface="Arial Narrow"/>
                        </a:rPr>
                        <a:t>2:15-20</a:t>
                      </a:r>
                      <a:r>
                        <a:rPr lang="en-US" sz="1200" dirty="0">
                          <a:solidFill>
                            <a:schemeClr val="bg2"/>
                          </a:solidFill>
                          <a:latin typeface="Arial Narrow"/>
                        </a:rPr>
                        <a:t> - Shepherds visit Mary &amp; Joseph &amp; the infant lying in a manger</a:t>
                      </a:r>
                      <a:endParaRPr lang="en-US" sz="1200" dirty="0">
                        <a:solidFill>
                          <a:schemeClr val="bg2"/>
                        </a:solidFill>
                      </a:endParaRPr>
                    </a:p>
                  </a:txBody>
                  <a:tcPr marL="47494" marR="47494" marT="18288" marB="18288"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a:noFill/>
                    </a:lnT>
                    <a:lnB>
                      <a:noFill/>
                    </a:lnB>
                    <a:solidFill>
                      <a:srgbClr val="FFFFFF"/>
                    </a:solidFill>
                  </a:tcPr>
                </a:tc>
              </a:tr>
              <a:tr h="164550">
                <a:tc>
                  <a:txBody>
                    <a:bodyPr/>
                    <a:lstStyle/>
                    <a:p>
                      <a:pPr algn="l"/>
                      <a:r>
                        <a:rPr lang="en-US" sz="1200" dirty="0">
                          <a:solidFill>
                            <a:schemeClr val="bg2"/>
                          </a:solidFill>
                          <a:latin typeface="Arial Narrow"/>
                        </a:rPr>
                        <a:t>-</a:t>
                      </a:r>
                      <a:endParaRPr lang="en-US" sz="1200" dirty="0">
                        <a:solidFill>
                          <a:schemeClr val="bg2"/>
                        </a:solidFill>
                      </a:endParaRPr>
                    </a:p>
                  </a:txBody>
                  <a:tcPr marL="47494" marR="47494" marT="18288" marB="18288"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a:noFill/>
                    </a:lnT>
                    <a:lnB>
                      <a:noFill/>
                    </a:lnB>
                    <a:solidFill>
                      <a:srgbClr val="FFFFFF"/>
                    </a:solidFill>
                  </a:tcPr>
                </a:tc>
                <a:tc>
                  <a:txBody>
                    <a:bodyPr/>
                    <a:lstStyle/>
                    <a:p>
                      <a:pPr algn="l"/>
                      <a:r>
                        <a:rPr lang="en-US" sz="1200" b="1" dirty="0">
                          <a:solidFill>
                            <a:schemeClr val="bg2"/>
                          </a:solidFill>
                          <a:latin typeface="Arial Narrow"/>
                        </a:rPr>
                        <a:t>2:21</a:t>
                      </a:r>
                      <a:r>
                        <a:rPr lang="en-US" sz="1200" dirty="0">
                          <a:solidFill>
                            <a:schemeClr val="bg2"/>
                          </a:solidFill>
                          <a:latin typeface="Arial Narrow"/>
                        </a:rPr>
                        <a:t> - The infant is circumcised &amp; </a:t>
                      </a:r>
                      <a:r>
                        <a:rPr lang="en-US" sz="1200" b="1" dirty="0">
                          <a:solidFill>
                            <a:schemeClr val="bg2"/>
                          </a:solidFill>
                          <a:latin typeface="Arial Narrow"/>
                        </a:rPr>
                        <a:t>named Jesus</a:t>
                      </a:r>
                      <a:endParaRPr lang="en-US" sz="1200" dirty="0">
                        <a:solidFill>
                          <a:schemeClr val="bg2"/>
                        </a:solidFill>
                      </a:endParaRPr>
                    </a:p>
                  </a:txBody>
                  <a:tcPr marL="47494" marR="47494" marT="18288" marB="18288"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a:noFill/>
                    </a:lnT>
                    <a:lnB>
                      <a:noFill/>
                    </a:lnB>
                    <a:solidFill>
                      <a:srgbClr val="FFFFFF"/>
                    </a:solidFill>
                  </a:tcPr>
                </a:tc>
              </a:tr>
              <a:tr h="0">
                <a:tc>
                  <a:txBody>
                    <a:bodyPr/>
                    <a:lstStyle/>
                    <a:p>
                      <a:pPr algn="l"/>
                      <a:r>
                        <a:rPr lang="en-US" sz="1200" dirty="0">
                          <a:solidFill>
                            <a:schemeClr val="bg2"/>
                          </a:solidFill>
                          <a:latin typeface="Arial Narrow"/>
                        </a:rPr>
                        <a:t>-</a:t>
                      </a:r>
                      <a:endParaRPr lang="en-US" sz="1200" dirty="0">
                        <a:solidFill>
                          <a:schemeClr val="bg2"/>
                        </a:solidFill>
                      </a:endParaRPr>
                    </a:p>
                  </a:txBody>
                  <a:tcPr marL="47494" marR="47494" marT="18288" marB="18288"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a:noFill/>
                    </a:lnT>
                    <a:lnB>
                      <a:noFill/>
                    </a:lnB>
                    <a:solidFill>
                      <a:srgbClr val="FFFFFF"/>
                    </a:solidFill>
                  </a:tcPr>
                </a:tc>
                <a:tc>
                  <a:txBody>
                    <a:bodyPr/>
                    <a:lstStyle/>
                    <a:p>
                      <a:pPr algn="l"/>
                      <a:r>
                        <a:rPr lang="en-US" sz="1200" b="1" dirty="0">
                          <a:solidFill>
                            <a:schemeClr val="bg2"/>
                          </a:solidFill>
                          <a:latin typeface="Arial Narrow"/>
                        </a:rPr>
                        <a:t>2:22-38 </a:t>
                      </a:r>
                      <a:r>
                        <a:rPr lang="en-US" sz="1200" dirty="0">
                          <a:solidFill>
                            <a:schemeClr val="bg2"/>
                          </a:solidFill>
                          <a:latin typeface="Arial Narrow"/>
                        </a:rPr>
                        <a:t>- Jesus is presented </a:t>
                      </a:r>
                      <a:r>
                        <a:rPr lang="en-US" sz="1200" dirty="0" smtClean="0">
                          <a:solidFill>
                            <a:schemeClr val="bg2"/>
                          </a:solidFill>
                          <a:latin typeface="Arial Narrow"/>
                        </a:rPr>
                        <a:t>in the Temple </a:t>
                      </a:r>
                      <a:r>
                        <a:rPr lang="en-US" sz="1200" dirty="0">
                          <a:solidFill>
                            <a:schemeClr val="bg2"/>
                          </a:solidFill>
                          <a:latin typeface="Arial Narrow"/>
                        </a:rPr>
                        <a:t>(</a:t>
                      </a:r>
                      <a:r>
                        <a:rPr lang="en-US" sz="1200" i="1" dirty="0">
                          <a:solidFill>
                            <a:schemeClr val="bg2"/>
                          </a:solidFill>
                          <a:latin typeface="Arial Narrow"/>
                        </a:rPr>
                        <a:t>incl. Simeon's "Nunc Dimittis"</a:t>
                      </a:r>
                      <a:r>
                        <a:rPr lang="en-US" sz="1200" dirty="0">
                          <a:solidFill>
                            <a:schemeClr val="bg2"/>
                          </a:solidFill>
                          <a:latin typeface="Arial Narrow"/>
                        </a:rPr>
                        <a:t>)</a:t>
                      </a:r>
                      <a:endParaRPr lang="en-US" sz="1200" dirty="0">
                        <a:solidFill>
                          <a:schemeClr val="bg2"/>
                        </a:solidFill>
                      </a:endParaRPr>
                    </a:p>
                  </a:txBody>
                  <a:tcPr marL="47494" marR="47494" marT="18288" marB="18288"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a:noFill/>
                    </a:lnT>
                    <a:lnB>
                      <a:noFill/>
                    </a:lnB>
                    <a:solidFill>
                      <a:srgbClr val="FFFFFF"/>
                    </a:solidFill>
                  </a:tcPr>
                </a:tc>
              </a:tr>
              <a:tr h="0">
                <a:tc>
                  <a:txBody>
                    <a:bodyPr/>
                    <a:lstStyle/>
                    <a:p>
                      <a:pPr algn="l"/>
                      <a:r>
                        <a:rPr lang="en-US" sz="1200" b="1" dirty="0">
                          <a:solidFill>
                            <a:schemeClr val="bg2"/>
                          </a:solidFill>
                          <a:latin typeface="Arial Narrow"/>
                        </a:rPr>
                        <a:t>2:1b-12</a:t>
                      </a:r>
                      <a:r>
                        <a:rPr lang="en-US" sz="1200" dirty="0">
                          <a:solidFill>
                            <a:schemeClr val="bg2"/>
                          </a:solidFill>
                          <a:latin typeface="Arial Narrow"/>
                        </a:rPr>
                        <a:t> - Magi from the East come; they first visit Herod, then Jesus</a:t>
                      </a:r>
                      <a:endParaRPr lang="en-US" sz="1200" dirty="0">
                        <a:solidFill>
                          <a:schemeClr val="bg2"/>
                        </a:solidFill>
                      </a:endParaRPr>
                    </a:p>
                  </a:txBody>
                  <a:tcPr marL="47494" marR="47494" marT="18288" marB="18288"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a:noFill/>
                    </a:lnT>
                    <a:lnB>
                      <a:noFill/>
                    </a:lnB>
                    <a:solidFill>
                      <a:srgbClr val="FFFFFF"/>
                    </a:solidFill>
                  </a:tcPr>
                </a:tc>
                <a:tc>
                  <a:txBody>
                    <a:bodyPr/>
                    <a:lstStyle/>
                    <a:p>
                      <a:pPr algn="l"/>
                      <a:r>
                        <a:rPr lang="en-US" sz="1200" dirty="0">
                          <a:solidFill>
                            <a:schemeClr val="bg2"/>
                          </a:solidFill>
                          <a:latin typeface="Arial Narrow"/>
                        </a:rPr>
                        <a:t>-</a:t>
                      </a:r>
                      <a:endParaRPr lang="en-US" sz="1200" dirty="0">
                        <a:solidFill>
                          <a:schemeClr val="bg2"/>
                        </a:solidFill>
                      </a:endParaRPr>
                    </a:p>
                  </a:txBody>
                  <a:tcPr marL="47494" marR="47494" marT="18288" marB="18288"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a:noFill/>
                    </a:lnT>
                    <a:lnB>
                      <a:noFill/>
                    </a:lnB>
                    <a:solidFill>
                      <a:srgbClr val="FFFFFF"/>
                    </a:solidFill>
                  </a:tcPr>
                </a:tc>
              </a:tr>
              <a:tr h="341460">
                <a:tc>
                  <a:txBody>
                    <a:bodyPr/>
                    <a:lstStyle/>
                    <a:p>
                      <a:pPr algn="l"/>
                      <a:r>
                        <a:rPr lang="en-US" sz="1200" b="1" dirty="0">
                          <a:solidFill>
                            <a:schemeClr val="bg2"/>
                          </a:solidFill>
                          <a:latin typeface="Arial Narrow"/>
                        </a:rPr>
                        <a:t>2:13-21</a:t>
                      </a:r>
                      <a:r>
                        <a:rPr lang="en-US" sz="1200" dirty="0">
                          <a:solidFill>
                            <a:schemeClr val="bg2"/>
                          </a:solidFill>
                          <a:latin typeface="Arial Narrow"/>
                        </a:rPr>
                        <a:t> - Joseph &amp; Mary flee to Egypt with the child Jesus; </a:t>
                      </a:r>
                      <a:br>
                        <a:rPr lang="en-US" sz="1200" dirty="0">
                          <a:solidFill>
                            <a:schemeClr val="bg2"/>
                          </a:solidFill>
                          <a:latin typeface="Arial Narrow"/>
                        </a:rPr>
                      </a:br>
                      <a:r>
                        <a:rPr lang="en-US" sz="1200" dirty="0">
                          <a:solidFill>
                            <a:schemeClr val="bg2"/>
                          </a:solidFill>
                          <a:latin typeface="Arial Narrow"/>
                        </a:rPr>
                        <a:t>the Innocents are murdered; </a:t>
                      </a:r>
                      <a:r>
                        <a:rPr lang="en-US" sz="1200" dirty="0" smtClean="0">
                          <a:solidFill>
                            <a:schemeClr val="bg2"/>
                          </a:solidFill>
                          <a:latin typeface="Arial Narrow"/>
                        </a:rPr>
                        <a:t> the </a:t>
                      </a:r>
                      <a:r>
                        <a:rPr lang="en-US" sz="1200" dirty="0">
                          <a:solidFill>
                            <a:schemeClr val="bg2"/>
                          </a:solidFill>
                          <a:latin typeface="Arial Narrow"/>
                        </a:rPr>
                        <a:t>Holy Family returns to Israel</a:t>
                      </a:r>
                      <a:endParaRPr lang="en-US" sz="1200" dirty="0">
                        <a:solidFill>
                          <a:schemeClr val="bg2"/>
                        </a:solidFill>
                      </a:endParaRPr>
                    </a:p>
                  </a:txBody>
                  <a:tcPr marL="47494" marR="47494" marT="18288" marB="18288"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a:noFill/>
                    </a:lnT>
                    <a:lnB>
                      <a:noFill/>
                    </a:lnB>
                    <a:solidFill>
                      <a:srgbClr val="FFFFFF"/>
                    </a:solidFill>
                  </a:tcPr>
                </a:tc>
                <a:tc>
                  <a:txBody>
                    <a:bodyPr/>
                    <a:lstStyle/>
                    <a:p>
                      <a:pPr algn="l"/>
                      <a:r>
                        <a:rPr lang="en-US" sz="1200" dirty="0">
                          <a:solidFill>
                            <a:schemeClr val="bg2"/>
                          </a:solidFill>
                          <a:latin typeface="Arial Narrow"/>
                        </a:rPr>
                        <a:t>-</a:t>
                      </a:r>
                      <a:endParaRPr lang="en-US" sz="1200" dirty="0">
                        <a:solidFill>
                          <a:schemeClr val="bg2"/>
                        </a:solidFill>
                      </a:endParaRPr>
                    </a:p>
                  </a:txBody>
                  <a:tcPr marL="47494" marR="47494" marT="18288" marB="18288"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a:noFill/>
                    </a:lnT>
                    <a:lnB>
                      <a:noFill/>
                    </a:lnB>
                    <a:solidFill>
                      <a:srgbClr val="FFFFFF"/>
                    </a:solidFill>
                  </a:tcPr>
                </a:tc>
              </a:tr>
              <a:tr h="164550">
                <a:tc>
                  <a:txBody>
                    <a:bodyPr/>
                    <a:lstStyle/>
                    <a:p>
                      <a:pPr algn="l"/>
                      <a:r>
                        <a:rPr lang="en-US" sz="1200" b="1" dirty="0">
                          <a:solidFill>
                            <a:schemeClr val="bg2"/>
                          </a:solidFill>
                          <a:latin typeface="Arial Narrow"/>
                        </a:rPr>
                        <a:t>2:22-23</a:t>
                      </a:r>
                      <a:r>
                        <a:rPr lang="en-US" sz="1200" dirty="0">
                          <a:solidFill>
                            <a:schemeClr val="bg2"/>
                          </a:solidFill>
                          <a:latin typeface="Arial Narrow"/>
                        </a:rPr>
                        <a:t> - They journey to Nazareth (</a:t>
                      </a:r>
                      <a:r>
                        <a:rPr lang="en-US" sz="1200" i="1" dirty="0">
                          <a:solidFill>
                            <a:schemeClr val="bg2"/>
                          </a:solidFill>
                          <a:latin typeface="Arial Narrow"/>
                        </a:rPr>
                        <a:t>for the first time</a:t>
                      </a:r>
                      <a:r>
                        <a:rPr lang="en-US" sz="1200" dirty="0">
                          <a:solidFill>
                            <a:schemeClr val="bg2"/>
                          </a:solidFill>
                          <a:latin typeface="Arial Narrow"/>
                        </a:rPr>
                        <a:t>) </a:t>
                      </a:r>
                      <a:endParaRPr lang="en-US" sz="1200" dirty="0">
                        <a:solidFill>
                          <a:schemeClr val="bg2"/>
                        </a:solidFill>
                      </a:endParaRPr>
                    </a:p>
                  </a:txBody>
                  <a:tcPr marL="47494" marR="47494" marT="18288" marB="18288"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a:noFill/>
                    </a:lnT>
                    <a:lnB>
                      <a:noFill/>
                    </a:lnB>
                    <a:solidFill>
                      <a:srgbClr val="FFFFFF"/>
                    </a:solidFill>
                  </a:tcPr>
                </a:tc>
                <a:tc>
                  <a:txBody>
                    <a:bodyPr/>
                    <a:lstStyle/>
                    <a:p>
                      <a:pPr algn="l"/>
                      <a:r>
                        <a:rPr lang="en-US" sz="1200" b="1" dirty="0">
                          <a:solidFill>
                            <a:schemeClr val="bg2"/>
                          </a:solidFill>
                          <a:latin typeface="Arial Narrow"/>
                        </a:rPr>
                        <a:t>2:39-40</a:t>
                      </a:r>
                      <a:r>
                        <a:rPr lang="en-US" sz="1200" dirty="0">
                          <a:solidFill>
                            <a:schemeClr val="bg2"/>
                          </a:solidFill>
                          <a:latin typeface="Arial Narrow"/>
                        </a:rPr>
                        <a:t> - The family </a:t>
                      </a:r>
                      <a:r>
                        <a:rPr lang="en-US" sz="1200" i="1" dirty="0">
                          <a:solidFill>
                            <a:schemeClr val="bg2"/>
                          </a:solidFill>
                          <a:latin typeface="Arial Narrow"/>
                        </a:rPr>
                        <a:t>returns </a:t>
                      </a:r>
                      <a:r>
                        <a:rPr lang="en-US" sz="1200" dirty="0">
                          <a:solidFill>
                            <a:schemeClr val="bg2"/>
                          </a:solidFill>
                          <a:latin typeface="Arial Narrow"/>
                        </a:rPr>
                        <a:t>to Nazareth</a:t>
                      </a:r>
                      <a:endParaRPr lang="en-US" sz="1200" dirty="0">
                        <a:solidFill>
                          <a:schemeClr val="bg2"/>
                        </a:solidFill>
                      </a:endParaRPr>
                    </a:p>
                  </a:txBody>
                  <a:tcPr marL="47494" marR="47494" marT="18288" marB="18288"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a:noFill/>
                    </a:lnT>
                    <a:lnB>
                      <a:noFill/>
                    </a:lnB>
                    <a:solidFill>
                      <a:srgbClr val="FFFFFF"/>
                    </a:solidFill>
                  </a:tcPr>
                </a:tc>
              </a:tr>
              <a:tr h="140250">
                <a:tc>
                  <a:txBody>
                    <a:bodyPr/>
                    <a:lstStyle/>
                    <a:p>
                      <a:pPr algn="l"/>
                      <a:r>
                        <a:rPr lang="en-US" sz="1200" dirty="0">
                          <a:solidFill>
                            <a:schemeClr val="bg2"/>
                          </a:solidFill>
                          <a:latin typeface="Arial Narrow"/>
                        </a:rPr>
                        <a:t>-</a:t>
                      </a:r>
                      <a:endParaRPr lang="en-US" sz="1200" dirty="0">
                        <a:solidFill>
                          <a:schemeClr val="bg2"/>
                        </a:solidFill>
                      </a:endParaRPr>
                    </a:p>
                  </a:txBody>
                  <a:tcPr marL="47494" marR="47494" marT="18288" marB="18288"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a:noFill/>
                    </a:lnT>
                    <a:lnB w="12700" cap="flat" cmpd="sng" algn="ctr">
                      <a:solidFill>
                        <a:schemeClr val="bg2">
                          <a:lumMod val="75000"/>
                        </a:schemeClr>
                      </a:solidFill>
                      <a:prstDash val="solid"/>
                      <a:round/>
                      <a:headEnd type="none" w="med" len="med"/>
                      <a:tailEnd type="none" w="med" len="med"/>
                    </a:lnB>
                    <a:solidFill>
                      <a:srgbClr val="FFFFFF"/>
                    </a:solidFill>
                  </a:tcPr>
                </a:tc>
                <a:tc>
                  <a:txBody>
                    <a:bodyPr/>
                    <a:lstStyle/>
                    <a:p>
                      <a:pPr algn="l"/>
                      <a:r>
                        <a:rPr lang="en-US" sz="1200" b="1" dirty="0">
                          <a:solidFill>
                            <a:schemeClr val="bg2"/>
                          </a:solidFill>
                          <a:latin typeface="Arial Narrow"/>
                        </a:rPr>
                        <a:t>2:41-52</a:t>
                      </a:r>
                      <a:r>
                        <a:rPr lang="en-US" sz="1200" dirty="0">
                          <a:solidFill>
                            <a:schemeClr val="bg2"/>
                          </a:solidFill>
                          <a:latin typeface="Arial Narrow"/>
                        </a:rPr>
                        <a:t> - At age twelve, Jesus &amp; his parents visit the Jerusalem Temple</a:t>
                      </a:r>
                      <a:endParaRPr lang="en-US" sz="1200" dirty="0">
                        <a:solidFill>
                          <a:schemeClr val="bg2"/>
                        </a:solidFill>
                      </a:endParaRPr>
                    </a:p>
                  </a:txBody>
                  <a:tcPr marL="47494" marR="47494" marT="18288" marB="18288"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a:noFill/>
                    </a:lnT>
                    <a:lnB w="12700" cap="flat" cmpd="sng" algn="ctr">
                      <a:solidFill>
                        <a:schemeClr val="bg2">
                          <a:lumMod val="75000"/>
                        </a:schemeClr>
                      </a:solidFill>
                      <a:prstDash val="solid"/>
                      <a:round/>
                      <a:headEnd type="none" w="med" len="med"/>
                      <a:tailEnd type="none" w="med" len="med"/>
                    </a:lnB>
                    <a:solidFill>
                      <a:srgbClr val="FFFFFF"/>
                    </a:solidFill>
                  </a:tcPr>
                </a:tc>
              </a:tr>
            </a:tbl>
          </a:graphicData>
        </a:graphic>
      </p:graphicFrame>
      <p:sp>
        <p:nvSpPr>
          <p:cNvPr id="2" name="Title 1"/>
          <p:cNvSpPr>
            <a:spLocks noGrp="1"/>
          </p:cNvSpPr>
          <p:nvPr>
            <p:ph type="title"/>
          </p:nvPr>
        </p:nvSpPr>
        <p:spPr>
          <a:xfrm>
            <a:off x="381000" y="0"/>
            <a:ext cx="8458200" cy="1143000"/>
          </a:xfrm>
        </p:spPr>
        <p:txBody>
          <a:bodyPr/>
          <a:lstStyle/>
          <a:p>
            <a:r>
              <a:rPr lang="en-US" sz="4000" dirty="0"/>
              <a:t>Infancy </a:t>
            </a:r>
            <a:r>
              <a:rPr lang="en-US" sz="4000" dirty="0" smtClean="0"/>
              <a:t>Narrative:  </a:t>
            </a:r>
            <a:r>
              <a:rPr lang="en-US" dirty="0" smtClean="0"/>
              <a:t>Matt </a:t>
            </a:r>
            <a:r>
              <a:rPr lang="en-US" dirty="0"/>
              <a:t>vs. Luke</a:t>
            </a:r>
          </a:p>
        </p:txBody>
      </p:sp>
    </p:spTree>
    <p:extLst>
      <p:ext uri="{BB962C8B-B14F-4D97-AF65-F5344CB8AC3E}">
        <p14:creationId xmlns:p14="http://schemas.microsoft.com/office/powerpoint/2010/main" val="403140212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spcBef>
                <a:spcPts val="1200"/>
              </a:spcBef>
            </a:pPr>
            <a:r>
              <a:rPr lang="en-US" altLang="en-US" b="1" dirty="0" smtClean="0"/>
              <a:t>Driving Force of Narrative:</a:t>
            </a:r>
          </a:p>
          <a:p>
            <a:pPr lvl="1">
              <a:spcBef>
                <a:spcPts val="1200"/>
              </a:spcBef>
            </a:pPr>
            <a:r>
              <a:rPr lang="en-US" altLang="en-US" sz="2400" b="1" dirty="0" smtClean="0"/>
              <a:t>MATT</a:t>
            </a:r>
            <a:r>
              <a:rPr lang="en-US" altLang="en-US" sz="2400" dirty="0" smtClean="0"/>
              <a:t>: Hebrew Script. fulfilled</a:t>
            </a:r>
            <a:r>
              <a:rPr lang="en-US" altLang="en-US" sz="2000" dirty="0" smtClean="0"/>
              <a:t>  (1:22-23; 2:5-6, 15, 17-18, 23)</a:t>
            </a:r>
            <a:endParaRPr lang="en-US" altLang="en-US" sz="2400" dirty="0" smtClean="0"/>
          </a:p>
          <a:p>
            <a:pPr lvl="1">
              <a:spcBef>
                <a:spcPts val="1200"/>
              </a:spcBef>
            </a:pPr>
            <a:r>
              <a:rPr lang="en-US" altLang="en-US" sz="2400" b="1" dirty="0" smtClean="0"/>
              <a:t>LUKE</a:t>
            </a:r>
            <a:r>
              <a:rPr lang="en-US" altLang="en-US" sz="2400" dirty="0" smtClean="0"/>
              <a:t>: Holy Spirit at work</a:t>
            </a:r>
            <a:r>
              <a:rPr lang="en-US" altLang="en-US" sz="2000" dirty="0" smtClean="0"/>
              <a:t>  (1:1, 35, 41, 67; 2:25-27)</a:t>
            </a:r>
            <a:endParaRPr lang="en-US" altLang="en-US" sz="2400" dirty="0" smtClean="0"/>
          </a:p>
          <a:p>
            <a:pPr lvl="1">
              <a:spcBef>
                <a:spcPts val="1200"/>
              </a:spcBef>
            </a:pPr>
            <a:endParaRPr lang="en-US" altLang="en-US" dirty="0" smtClean="0"/>
          </a:p>
          <a:p>
            <a:pPr>
              <a:spcBef>
                <a:spcPts val="1200"/>
              </a:spcBef>
            </a:pPr>
            <a:r>
              <a:rPr lang="en-US" altLang="en-US" b="1" dirty="0" smtClean="0"/>
              <a:t>Jesus' Heritage:</a:t>
            </a:r>
          </a:p>
          <a:p>
            <a:pPr lvl="1">
              <a:spcBef>
                <a:spcPts val="1200"/>
              </a:spcBef>
            </a:pPr>
            <a:r>
              <a:rPr lang="en-US" altLang="en-US" sz="2400" b="1" dirty="0" smtClean="0"/>
              <a:t>MATT</a:t>
            </a:r>
            <a:r>
              <a:rPr lang="en-US" altLang="en-US" sz="2400" dirty="0" smtClean="0"/>
              <a:t>: Son of David, son of Abraham</a:t>
            </a:r>
            <a:r>
              <a:rPr lang="en-US" altLang="en-US" sz="2000" dirty="0" smtClean="0"/>
              <a:t>  (1:1-17)</a:t>
            </a:r>
            <a:r>
              <a:rPr lang="en-US" altLang="en-US" sz="2400" dirty="0" smtClean="0"/>
              <a:t>;</a:t>
            </a:r>
            <a:br>
              <a:rPr lang="en-US" altLang="en-US" sz="2400" dirty="0" smtClean="0"/>
            </a:br>
            <a:r>
              <a:rPr lang="en-US" altLang="en-US" sz="2400" dirty="0" smtClean="0"/>
              <a:t>legal son of Joseph, but child of the Holy Spirit  </a:t>
            </a:r>
            <a:r>
              <a:rPr lang="en-US" altLang="en-US" sz="2000" dirty="0" smtClean="0"/>
              <a:t>(1:18-25)</a:t>
            </a:r>
            <a:endParaRPr lang="en-US" altLang="en-US" sz="2400" dirty="0" smtClean="0"/>
          </a:p>
          <a:p>
            <a:pPr lvl="1">
              <a:spcBef>
                <a:spcPts val="1200"/>
              </a:spcBef>
            </a:pPr>
            <a:r>
              <a:rPr lang="en-US" altLang="en-US" sz="2400" b="1" dirty="0" smtClean="0"/>
              <a:t>LUKE</a:t>
            </a:r>
            <a:r>
              <a:rPr lang="en-US" altLang="en-US" sz="2400" dirty="0" smtClean="0"/>
              <a:t>: Son of God, son of Mary by the Holy Spirit  </a:t>
            </a:r>
            <a:r>
              <a:rPr lang="en-US" altLang="en-US" sz="2000" dirty="0" smtClean="0"/>
              <a:t>(1:26-38)</a:t>
            </a:r>
            <a:r>
              <a:rPr lang="en-US" altLang="en-US" sz="2400" dirty="0" smtClean="0"/>
              <a:t>;</a:t>
            </a:r>
            <a:br>
              <a:rPr lang="en-US" altLang="en-US" sz="2400" dirty="0" smtClean="0"/>
            </a:br>
            <a:r>
              <a:rPr lang="en-US" altLang="en-US" sz="2400" dirty="0" smtClean="0"/>
              <a:t>heir to David's throne, over the house of Judah</a:t>
            </a:r>
            <a:r>
              <a:rPr lang="en-US" altLang="en-US" sz="2000" dirty="0" smtClean="0"/>
              <a:t>  (1:32-33; 2:4)</a:t>
            </a:r>
            <a:endParaRPr lang="en-US" altLang="en-US" sz="2400" dirty="0" smtClean="0"/>
          </a:p>
        </p:txBody>
      </p:sp>
      <p:sp>
        <p:nvSpPr>
          <p:cNvPr id="2" name="Title 1"/>
          <p:cNvSpPr>
            <a:spLocks noGrp="1"/>
          </p:cNvSpPr>
          <p:nvPr>
            <p:ph type="title"/>
          </p:nvPr>
        </p:nvSpPr>
        <p:spPr/>
        <p:txBody>
          <a:bodyPr/>
          <a:lstStyle/>
          <a:p>
            <a:r>
              <a:rPr lang="en-US" sz="4000" dirty="0" smtClean="0"/>
              <a:t>Infancy Narrative:  </a:t>
            </a:r>
            <a:r>
              <a:rPr lang="en-US" dirty="0" smtClean="0"/>
              <a:t>Matt vs. Luke</a:t>
            </a:r>
          </a:p>
        </p:txBody>
      </p:sp>
    </p:spTree>
    <p:extLst>
      <p:ext uri="{BB962C8B-B14F-4D97-AF65-F5344CB8AC3E}">
        <p14:creationId xmlns:p14="http://schemas.microsoft.com/office/powerpoint/2010/main" val="67964450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altLang="en-US" sz="2800" b="1" dirty="0" smtClean="0"/>
              <a:t>Geography:</a:t>
            </a:r>
          </a:p>
          <a:p>
            <a:pPr lvl="1">
              <a:spcBef>
                <a:spcPts val="600"/>
              </a:spcBef>
            </a:pPr>
            <a:r>
              <a:rPr lang="en-US" altLang="en-US" sz="2400" b="1" dirty="0" smtClean="0"/>
              <a:t>LUKE: </a:t>
            </a:r>
            <a:r>
              <a:rPr lang="en-US" altLang="en-US" sz="2200" b="1" dirty="0" smtClean="0"/>
              <a:t> </a:t>
            </a:r>
            <a:r>
              <a:rPr lang="en-US" altLang="en-US" sz="2200" dirty="0" smtClean="0"/>
              <a:t>Starts in Nazareth; Visit to Bethlehem;  Return to Nazareth</a:t>
            </a:r>
          </a:p>
          <a:p>
            <a:pPr lvl="2">
              <a:spcBef>
                <a:spcPts val="600"/>
              </a:spcBef>
            </a:pPr>
            <a:r>
              <a:rPr lang="en-US" altLang="en-US" sz="2000" dirty="0" smtClean="0"/>
              <a:t>Shepherds visit “Baby” in a “Manger”</a:t>
            </a:r>
          </a:p>
          <a:p>
            <a:pPr lvl="1">
              <a:spcBef>
                <a:spcPts val="600"/>
              </a:spcBef>
            </a:pPr>
            <a:r>
              <a:rPr lang="en-US" altLang="en-US" sz="2400" b="1" dirty="0" smtClean="0"/>
              <a:t>MATT:  </a:t>
            </a:r>
            <a:r>
              <a:rPr lang="en-US" altLang="en-US" sz="2200" dirty="0" smtClean="0"/>
              <a:t>Starts in Bethlehem;  Visit to Egypt;  Move to Nazareth</a:t>
            </a:r>
          </a:p>
          <a:p>
            <a:pPr lvl="2">
              <a:spcBef>
                <a:spcPts val="600"/>
              </a:spcBef>
            </a:pPr>
            <a:r>
              <a:rPr lang="en-US" altLang="en-US" sz="2000" dirty="0" smtClean="0"/>
              <a:t>Magi visit “child” (toddler) in “house”</a:t>
            </a:r>
          </a:p>
          <a:p>
            <a:pPr lvl="3">
              <a:spcBef>
                <a:spcPts val="600"/>
              </a:spcBef>
            </a:pPr>
            <a:endParaRPr lang="en-US" altLang="en-US" sz="1800" dirty="0" smtClean="0"/>
          </a:p>
          <a:p>
            <a:r>
              <a:rPr lang="en-US" altLang="en-US" sz="2800" b="1" dirty="0" smtClean="0"/>
              <a:t>Chronology:</a:t>
            </a:r>
          </a:p>
          <a:p>
            <a:pPr lvl="1">
              <a:spcBef>
                <a:spcPts val="600"/>
              </a:spcBef>
            </a:pPr>
            <a:r>
              <a:rPr lang="en-US" altLang="en-US" sz="2400" b="1" dirty="0" smtClean="0"/>
              <a:t>LUKE: </a:t>
            </a:r>
            <a:r>
              <a:rPr lang="en-US" altLang="en-US" sz="2200" dirty="0" smtClean="0"/>
              <a:t>from 15 months before Jesus’ birth to ~40 days after</a:t>
            </a:r>
          </a:p>
          <a:p>
            <a:pPr lvl="2">
              <a:spcBef>
                <a:spcPts val="600"/>
              </a:spcBef>
            </a:pPr>
            <a:r>
              <a:rPr lang="en-US" altLang="en-US" sz="2000" dirty="0" smtClean="0"/>
              <a:t>Family returns from Jerusalem to Nazareth after “Presentation”</a:t>
            </a:r>
          </a:p>
          <a:p>
            <a:pPr lvl="1">
              <a:spcBef>
                <a:spcPts val="600"/>
              </a:spcBef>
            </a:pPr>
            <a:r>
              <a:rPr lang="en-US" altLang="en-US" sz="2400" b="1" dirty="0" smtClean="0"/>
              <a:t>MATT:  </a:t>
            </a:r>
            <a:r>
              <a:rPr lang="en-US" altLang="en-US" sz="2200" dirty="0" smtClean="0"/>
              <a:t>from a few months before Jesus’ birth, to ?? years after</a:t>
            </a:r>
          </a:p>
          <a:p>
            <a:pPr lvl="2">
              <a:spcBef>
                <a:spcPts val="600"/>
              </a:spcBef>
            </a:pPr>
            <a:r>
              <a:rPr lang="en-US" altLang="en-US" sz="2000" dirty="0" smtClean="0"/>
              <a:t>Live in Bethlehem a year or more(?), until flight to Egypt;  </a:t>
            </a:r>
          </a:p>
          <a:p>
            <a:pPr lvl="2">
              <a:spcBef>
                <a:spcPts val="600"/>
              </a:spcBef>
            </a:pPr>
            <a:r>
              <a:rPr lang="en-US" altLang="en-US" sz="2000" dirty="0" smtClean="0"/>
              <a:t>How long in Egypt before their return?</a:t>
            </a:r>
            <a:endParaRPr lang="en-US" altLang="en-US" sz="2000" dirty="0"/>
          </a:p>
        </p:txBody>
      </p:sp>
      <p:sp>
        <p:nvSpPr>
          <p:cNvPr id="2" name="Title 1"/>
          <p:cNvSpPr>
            <a:spLocks noGrp="1"/>
          </p:cNvSpPr>
          <p:nvPr>
            <p:ph type="title"/>
          </p:nvPr>
        </p:nvSpPr>
        <p:spPr/>
        <p:txBody>
          <a:bodyPr/>
          <a:lstStyle/>
          <a:p>
            <a:r>
              <a:rPr lang="en-US" dirty="0" smtClean="0"/>
              <a:t>Infancy Narrative:  Matt vs. Luke</a:t>
            </a:r>
          </a:p>
        </p:txBody>
      </p:sp>
    </p:spTree>
    <p:extLst>
      <p:ext uri="{BB962C8B-B14F-4D97-AF65-F5344CB8AC3E}">
        <p14:creationId xmlns:p14="http://schemas.microsoft.com/office/powerpoint/2010/main" val="45312500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eaLnBrk="1" hangingPunct="1"/>
            <a:r>
              <a:rPr lang="en-US" altLang="en-US" dirty="0" smtClean="0"/>
              <a:t>Main OT Stories used by </a:t>
            </a:r>
            <a:r>
              <a:rPr lang="en-US" altLang="en-US" b="1" dirty="0" smtClean="0"/>
              <a:t>Matthew</a:t>
            </a:r>
            <a:r>
              <a:rPr lang="en-US" altLang="en-US" dirty="0" smtClean="0"/>
              <a:t>:</a:t>
            </a:r>
          </a:p>
          <a:p>
            <a:pPr lvl="1" eaLnBrk="1" hangingPunct="1">
              <a:spcBef>
                <a:spcPts val="600"/>
              </a:spcBef>
            </a:pPr>
            <a:r>
              <a:rPr lang="en-US" altLang="en-US" dirty="0" smtClean="0"/>
              <a:t>Dreamer Joseph  (Genesis 37–41)</a:t>
            </a:r>
          </a:p>
          <a:p>
            <a:pPr lvl="1" eaLnBrk="1" hangingPunct="1">
              <a:spcBef>
                <a:spcPts val="600"/>
              </a:spcBef>
            </a:pPr>
            <a:r>
              <a:rPr lang="en-US" altLang="en-US" dirty="0" smtClean="0"/>
              <a:t>Baby Moses  (Exodus 1–2)</a:t>
            </a:r>
          </a:p>
          <a:p>
            <a:pPr lvl="1" eaLnBrk="1" hangingPunct="1">
              <a:spcBef>
                <a:spcPts val="600"/>
              </a:spcBef>
            </a:pPr>
            <a:endParaRPr lang="en-US" altLang="en-US" dirty="0" smtClean="0"/>
          </a:p>
          <a:p>
            <a:pPr eaLnBrk="1" hangingPunct="1"/>
            <a:r>
              <a:rPr lang="en-US" altLang="en-US" dirty="0" smtClean="0"/>
              <a:t>Main OT Stories used by </a:t>
            </a:r>
            <a:r>
              <a:rPr lang="en-US" altLang="en-US" b="1" dirty="0" smtClean="0"/>
              <a:t>Luke</a:t>
            </a:r>
            <a:r>
              <a:rPr lang="en-US" altLang="en-US" dirty="0" smtClean="0"/>
              <a:t>:</a:t>
            </a:r>
          </a:p>
          <a:p>
            <a:pPr lvl="1" eaLnBrk="1" hangingPunct="1">
              <a:spcBef>
                <a:spcPts val="600"/>
              </a:spcBef>
            </a:pPr>
            <a:r>
              <a:rPr lang="en-US" altLang="en-US" dirty="0" smtClean="0"/>
              <a:t>Birth of Samson  (Judges 13)</a:t>
            </a:r>
          </a:p>
          <a:p>
            <a:pPr lvl="1" eaLnBrk="1" hangingPunct="1">
              <a:spcBef>
                <a:spcPts val="600"/>
              </a:spcBef>
            </a:pPr>
            <a:r>
              <a:rPr lang="en-US" altLang="en-US" dirty="0" smtClean="0"/>
              <a:t>Birth of Samuel  (1 Samuel 1–2)</a:t>
            </a:r>
          </a:p>
        </p:txBody>
      </p:sp>
      <p:sp>
        <p:nvSpPr>
          <p:cNvPr id="2" name="Title 1"/>
          <p:cNvSpPr>
            <a:spLocks noGrp="1"/>
          </p:cNvSpPr>
          <p:nvPr>
            <p:ph type="title"/>
          </p:nvPr>
        </p:nvSpPr>
        <p:spPr/>
        <p:txBody>
          <a:bodyPr>
            <a:normAutofit/>
          </a:bodyPr>
          <a:lstStyle/>
          <a:p>
            <a:pPr eaLnBrk="1" hangingPunct="1">
              <a:defRPr/>
            </a:pPr>
            <a:r>
              <a:rPr lang="en-US" sz="4000" dirty="0" smtClean="0"/>
              <a:t>Infancy Narrative:  </a:t>
            </a:r>
            <a:r>
              <a:rPr lang="en-US" b="1" dirty="0" smtClean="0"/>
              <a:t>Matt vs. Luke</a:t>
            </a:r>
          </a:p>
        </p:txBody>
      </p:sp>
    </p:spTree>
    <p:extLst>
      <p:ext uri="{BB962C8B-B14F-4D97-AF65-F5344CB8AC3E}">
        <p14:creationId xmlns:p14="http://schemas.microsoft.com/office/powerpoint/2010/main" val="94305805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altLang="en-US" dirty="0" smtClean="0"/>
              <a:t>Characters Emphasized:</a:t>
            </a:r>
          </a:p>
          <a:p>
            <a:pPr lvl="1">
              <a:spcBef>
                <a:spcPts val="600"/>
              </a:spcBef>
            </a:pPr>
            <a:r>
              <a:rPr lang="en-US" altLang="en-US" sz="2400" b="1" dirty="0" smtClean="0"/>
              <a:t>MATT:  </a:t>
            </a:r>
            <a:br>
              <a:rPr lang="en-US" altLang="en-US" sz="2400" b="1" dirty="0" smtClean="0"/>
            </a:br>
            <a:r>
              <a:rPr lang="en-US" altLang="en-US" sz="2400" u="sng" dirty="0" smtClean="0"/>
              <a:t>Men</a:t>
            </a:r>
            <a:r>
              <a:rPr lang="en-US" altLang="en-US" sz="2400" dirty="0" smtClean="0"/>
              <a:t>:  King David,  Joseph of Nazareth,  Magi from the East, King Herod,  chief priests &amp; scribes,  </a:t>
            </a:r>
            <a:r>
              <a:rPr lang="en-US" altLang="en-US" sz="2400" dirty="0" err="1" smtClean="0"/>
              <a:t>Ethnarch</a:t>
            </a:r>
            <a:r>
              <a:rPr lang="en-US" altLang="en-US" sz="2400" dirty="0" smtClean="0"/>
              <a:t> </a:t>
            </a:r>
            <a:r>
              <a:rPr lang="en-US" altLang="en-US" sz="2400" dirty="0" err="1" smtClean="0"/>
              <a:t>Archelaus</a:t>
            </a:r>
            <a:endParaRPr lang="en-US" altLang="en-US" sz="2400" dirty="0" smtClean="0"/>
          </a:p>
          <a:p>
            <a:pPr lvl="1">
              <a:spcBef>
                <a:spcPts val="600"/>
              </a:spcBef>
            </a:pPr>
            <a:r>
              <a:rPr lang="en-US" altLang="en-US" sz="2400" b="1" dirty="0" smtClean="0"/>
              <a:t>LUKE: </a:t>
            </a:r>
            <a:br>
              <a:rPr lang="en-US" altLang="en-US" sz="2400" b="1" dirty="0" smtClean="0"/>
            </a:br>
            <a:r>
              <a:rPr lang="en-US" altLang="en-US" sz="2400" u="sng" dirty="0" smtClean="0"/>
              <a:t>Women</a:t>
            </a:r>
            <a:r>
              <a:rPr lang="en-US" altLang="en-US" sz="2400" dirty="0" smtClean="0"/>
              <a:t>:  Virgin Mary of Nazareth,  Elizabeth,  Anna; </a:t>
            </a:r>
            <a:br>
              <a:rPr lang="en-US" altLang="en-US" sz="2400" dirty="0" smtClean="0"/>
            </a:br>
            <a:r>
              <a:rPr lang="en-US" altLang="en-US" sz="2400" u="sng" dirty="0" smtClean="0"/>
              <a:t>Poor &amp; Aged</a:t>
            </a:r>
            <a:r>
              <a:rPr lang="en-US" altLang="en-US" sz="2400" dirty="0" smtClean="0"/>
              <a:t>:  Shepherds,  Zechariah,  Simeon</a:t>
            </a:r>
          </a:p>
          <a:p>
            <a:pPr lvl="1">
              <a:spcBef>
                <a:spcPts val="600"/>
              </a:spcBef>
            </a:pPr>
            <a:endParaRPr lang="en-US" altLang="en-US" sz="2400" dirty="0" smtClean="0"/>
          </a:p>
          <a:p>
            <a:r>
              <a:rPr lang="en-US" altLang="en-US" dirty="0" smtClean="0"/>
              <a:t>Main Themes:</a:t>
            </a:r>
          </a:p>
          <a:p>
            <a:pPr lvl="1">
              <a:spcBef>
                <a:spcPts val="600"/>
              </a:spcBef>
            </a:pPr>
            <a:r>
              <a:rPr lang="en-US" altLang="en-US" sz="2400" b="1" dirty="0" smtClean="0"/>
              <a:t>MATT:  </a:t>
            </a:r>
            <a:r>
              <a:rPr lang="en-US" altLang="en-US" sz="2400" dirty="0" smtClean="0"/>
              <a:t>obstacles, conflict, fear, murder, politics</a:t>
            </a:r>
          </a:p>
          <a:p>
            <a:pPr lvl="1">
              <a:spcBef>
                <a:spcPts val="600"/>
              </a:spcBef>
            </a:pPr>
            <a:r>
              <a:rPr lang="en-US" altLang="en-US" sz="2400" b="1" dirty="0" smtClean="0"/>
              <a:t>LUKE:  </a:t>
            </a:r>
            <a:r>
              <a:rPr lang="en-US" altLang="en-US" sz="2400" dirty="0" smtClean="0"/>
              <a:t>glory, praise, joy;  poverty, humility, faith</a:t>
            </a:r>
          </a:p>
        </p:txBody>
      </p:sp>
      <p:sp>
        <p:nvSpPr>
          <p:cNvPr id="2" name="Title 1"/>
          <p:cNvSpPr>
            <a:spLocks noGrp="1"/>
          </p:cNvSpPr>
          <p:nvPr>
            <p:ph type="title"/>
          </p:nvPr>
        </p:nvSpPr>
        <p:spPr/>
        <p:txBody>
          <a:bodyPr/>
          <a:lstStyle/>
          <a:p>
            <a:r>
              <a:rPr lang="en-US" sz="4000" dirty="0" smtClean="0"/>
              <a:t>Infancy Narrative:  </a:t>
            </a:r>
            <a:r>
              <a:rPr lang="en-US" dirty="0" smtClean="0"/>
              <a:t>Matt vs. Luke</a:t>
            </a:r>
          </a:p>
        </p:txBody>
      </p:sp>
    </p:spTree>
    <p:extLst>
      <p:ext uri="{BB962C8B-B14F-4D97-AF65-F5344CB8AC3E}">
        <p14:creationId xmlns:p14="http://schemas.microsoft.com/office/powerpoint/2010/main" val="316808750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ct val="90000"/>
              </a:lnSpc>
            </a:pPr>
            <a:r>
              <a:rPr lang="en-US" sz="4800" dirty="0" smtClean="0"/>
              <a:t>Gospel acc. to Matthew</a:t>
            </a:r>
            <a:endParaRPr lang="en-US"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457200" y="1793913"/>
            <a:ext cx="4200525" cy="4762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descr="Image result for gospel matthe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1793913"/>
            <a:ext cx="3505200" cy="48354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8947747"/>
      </p:ext>
    </p:extLst>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sz="4000" dirty="0" smtClean="0"/>
              <a:t>Content/Outline of </a:t>
            </a:r>
            <a:r>
              <a:rPr lang="en-US" sz="4000" b="1" dirty="0" smtClean="0"/>
              <a:t>Matt 1—2</a:t>
            </a:r>
          </a:p>
        </p:txBody>
      </p:sp>
      <p:sp>
        <p:nvSpPr>
          <p:cNvPr id="25603" name="Content Placeholder 2"/>
          <p:cNvSpPr>
            <a:spLocks noGrp="1"/>
          </p:cNvSpPr>
          <p:nvPr>
            <p:ph idx="1"/>
          </p:nvPr>
        </p:nvSpPr>
        <p:spPr/>
        <p:txBody>
          <a:bodyPr>
            <a:normAutofit/>
          </a:bodyPr>
          <a:lstStyle/>
          <a:p>
            <a:pPr eaLnBrk="1" hangingPunct="1"/>
            <a:r>
              <a:rPr lang="en-US" altLang="en-US" sz="2800" dirty="0" smtClean="0">
                <a:effectLst>
                  <a:outerShdw blurRad="38100" dist="38100" dir="2700000" algn="tl">
                    <a:srgbClr val="000000">
                      <a:alpha val="43137"/>
                    </a:srgbClr>
                  </a:outerShdw>
                </a:effectLst>
                <a:latin typeface="Arial Narrow" panose="020B0606020202030204" pitchFamily="34" charset="0"/>
              </a:rPr>
              <a:t>1:1 – </a:t>
            </a:r>
            <a:r>
              <a:rPr lang="en-US" altLang="en-US" sz="2800" dirty="0" smtClean="0">
                <a:solidFill>
                  <a:schemeClr val="tx1"/>
                </a:solidFill>
                <a:effectLst>
                  <a:outerShdw blurRad="38100" dist="38100" dir="2700000" algn="tl">
                    <a:srgbClr val="000000">
                      <a:alpha val="43137"/>
                    </a:srgbClr>
                  </a:outerShdw>
                </a:effectLst>
                <a:latin typeface="Arial Narrow" panose="020B0606020202030204" pitchFamily="34" charset="0"/>
              </a:rPr>
              <a:t>Gospel Title</a:t>
            </a:r>
          </a:p>
          <a:p>
            <a:pPr eaLnBrk="1" hangingPunct="1"/>
            <a:r>
              <a:rPr lang="en-US" altLang="en-US" sz="2800" dirty="0" smtClean="0">
                <a:effectLst>
                  <a:outerShdw blurRad="38100" dist="38100" dir="2700000" algn="tl">
                    <a:srgbClr val="000000">
                      <a:alpha val="43137"/>
                    </a:srgbClr>
                  </a:outerShdw>
                </a:effectLst>
                <a:latin typeface="Arial Narrow" panose="020B0606020202030204" pitchFamily="34" charset="0"/>
              </a:rPr>
              <a:t>1:2-17 – </a:t>
            </a:r>
            <a:r>
              <a:rPr lang="en-US" altLang="en-US" sz="2800" dirty="0" smtClean="0">
                <a:solidFill>
                  <a:schemeClr val="tx1"/>
                </a:solidFill>
                <a:effectLst>
                  <a:outerShdw blurRad="38100" dist="38100" dir="2700000" algn="tl">
                    <a:srgbClr val="000000">
                      <a:alpha val="43137"/>
                    </a:srgbClr>
                  </a:outerShdw>
                </a:effectLst>
                <a:latin typeface="Arial Narrow" panose="020B0606020202030204" pitchFamily="34" charset="0"/>
              </a:rPr>
              <a:t>Jesus’ Genealogy </a:t>
            </a:r>
            <a:r>
              <a:rPr lang="en-US" altLang="en-US" sz="2400" dirty="0" smtClean="0">
                <a:solidFill>
                  <a:schemeClr val="tx1"/>
                </a:solidFill>
                <a:effectLst>
                  <a:outerShdw blurRad="38100" dist="38100" dir="2700000" algn="tl">
                    <a:srgbClr val="000000">
                      <a:alpha val="43137"/>
                    </a:srgbClr>
                  </a:outerShdw>
                </a:effectLst>
                <a:latin typeface="Arial Narrow" panose="020B0606020202030204" pitchFamily="34" charset="0"/>
              </a:rPr>
              <a:t>(Abraham/David/Exile/Messiah)</a:t>
            </a:r>
            <a:endParaRPr lang="en-US" altLang="en-US" sz="2800" dirty="0" smtClean="0">
              <a:solidFill>
                <a:schemeClr val="tx1"/>
              </a:solidFill>
              <a:effectLst>
                <a:outerShdw blurRad="38100" dist="38100" dir="2700000" algn="tl">
                  <a:srgbClr val="000000">
                    <a:alpha val="43137"/>
                  </a:srgbClr>
                </a:outerShdw>
              </a:effectLst>
              <a:latin typeface="Arial Narrow" panose="020B0606020202030204" pitchFamily="34" charset="0"/>
            </a:endParaRPr>
          </a:p>
          <a:p>
            <a:pPr eaLnBrk="1" hangingPunct="1"/>
            <a:r>
              <a:rPr lang="en-US" altLang="en-US" sz="2800" dirty="0" smtClean="0">
                <a:effectLst>
                  <a:outerShdw blurRad="38100" dist="38100" dir="2700000" algn="tl">
                    <a:srgbClr val="000000">
                      <a:alpha val="43137"/>
                    </a:srgbClr>
                  </a:outerShdw>
                </a:effectLst>
                <a:latin typeface="Arial Narrow" panose="020B0606020202030204" pitchFamily="34" charset="0"/>
              </a:rPr>
              <a:t>1:18-24 – </a:t>
            </a:r>
            <a:r>
              <a:rPr lang="en-US" altLang="en-US" sz="2800" dirty="0" smtClean="0">
                <a:solidFill>
                  <a:schemeClr val="tx1"/>
                </a:solidFill>
                <a:effectLst>
                  <a:outerShdw blurRad="38100" dist="38100" dir="2700000" algn="tl">
                    <a:srgbClr val="000000">
                      <a:alpha val="43137"/>
                    </a:srgbClr>
                  </a:outerShdw>
                </a:effectLst>
                <a:latin typeface="Arial Narrow" panose="020B0606020202030204" pitchFamily="34" charset="0"/>
              </a:rPr>
              <a:t>Angel tells Joseph of Jesus’ birth in a dream</a:t>
            </a:r>
          </a:p>
          <a:p>
            <a:pPr eaLnBrk="1" hangingPunct="1"/>
            <a:r>
              <a:rPr lang="en-US" altLang="en-US" sz="2800" dirty="0" smtClean="0">
                <a:effectLst>
                  <a:outerShdw blurRad="38100" dist="38100" dir="2700000" algn="tl">
                    <a:srgbClr val="000000">
                      <a:alpha val="43137"/>
                    </a:srgbClr>
                  </a:outerShdw>
                </a:effectLst>
                <a:latin typeface="Arial Narrow" panose="020B0606020202030204" pitchFamily="34" charset="0"/>
              </a:rPr>
              <a:t>1:25 &amp; 2:1a – </a:t>
            </a:r>
            <a:r>
              <a:rPr lang="en-US" altLang="en-US" sz="2800" dirty="0" smtClean="0">
                <a:solidFill>
                  <a:schemeClr val="tx1"/>
                </a:solidFill>
                <a:effectLst>
                  <a:outerShdw blurRad="38100" dist="38100" dir="2700000" algn="tl">
                    <a:srgbClr val="000000">
                      <a:alpha val="43137"/>
                    </a:srgbClr>
                  </a:outerShdw>
                </a:effectLst>
                <a:latin typeface="Arial Narrow" panose="020B0606020202030204" pitchFamily="34" charset="0"/>
              </a:rPr>
              <a:t>Mary’s son is born in Bethlehem of Judea, and named Jesus</a:t>
            </a:r>
          </a:p>
          <a:p>
            <a:pPr eaLnBrk="1" hangingPunct="1"/>
            <a:r>
              <a:rPr lang="en-US" altLang="en-US" sz="2800" dirty="0" smtClean="0">
                <a:effectLst>
                  <a:outerShdw blurRad="38100" dist="38100" dir="2700000" algn="tl">
                    <a:srgbClr val="000000">
                      <a:alpha val="43137"/>
                    </a:srgbClr>
                  </a:outerShdw>
                </a:effectLst>
                <a:latin typeface="Arial Narrow" panose="020B0606020202030204" pitchFamily="34" charset="0"/>
              </a:rPr>
              <a:t>2:1b-12 – </a:t>
            </a:r>
            <a:r>
              <a:rPr lang="en-US" altLang="en-US" sz="2800" dirty="0" smtClean="0">
                <a:solidFill>
                  <a:schemeClr val="tx1"/>
                </a:solidFill>
                <a:effectLst>
                  <a:outerShdw blurRad="38100" dist="38100" dir="2700000" algn="tl">
                    <a:srgbClr val="000000">
                      <a:alpha val="43137"/>
                    </a:srgbClr>
                  </a:outerShdw>
                </a:effectLst>
                <a:latin typeface="Arial Narrow" panose="020B0606020202030204" pitchFamily="34" charset="0"/>
              </a:rPr>
              <a:t>Magi from East visit Herod,  then Jesus</a:t>
            </a:r>
          </a:p>
          <a:p>
            <a:pPr eaLnBrk="1" hangingPunct="1"/>
            <a:r>
              <a:rPr lang="en-US" altLang="en-US" sz="2800" dirty="0" smtClean="0">
                <a:effectLst>
                  <a:outerShdw blurRad="38100" dist="38100" dir="2700000" algn="tl">
                    <a:srgbClr val="000000">
                      <a:alpha val="43137"/>
                    </a:srgbClr>
                  </a:outerShdw>
                </a:effectLst>
                <a:latin typeface="Arial Narrow" panose="020B0606020202030204" pitchFamily="34" charset="0"/>
              </a:rPr>
              <a:t>2:13-21 – </a:t>
            </a:r>
            <a:r>
              <a:rPr lang="en-US" altLang="en-US" sz="2800" dirty="0" smtClean="0">
                <a:solidFill>
                  <a:schemeClr val="tx1"/>
                </a:solidFill>
                <a:effectLst>
                  <a:outerShdw blurRad="38100" dist="38100" dir="2700000" algn="tl">
                    <a:srgbClr val="000000">
                      <a:alpha val="43137"/>
                    </a:srgbClr>
                  </a:outerShdw>
                </a:effectLst>
                <a:latin typeface="Arial Narrow" panose="020B0606020202030204" pitchFamily="34" charset="0"/>
              </a:rPr>
              <a:t>Joseph &amp; Mary flee to Egypt with child; Innocents murdered;  Holy Family returns to Israel</a:t>
            </a:r>
          </a:p>
          <a:p>
            <a:pPr eaLnBrk="1" hangingPunct="1"/>
            <a:r>
              <a:rPr lang="en-US" altLang="en-US" sz="2800" dirty="0" smtClean="0">
                <a:effectLst>
                  <a:outerShdw blurRad="38100" dist="38100" dir="2700000" algn="tl">
                    <a:srgbClr val="000000">
                      <a:alpha val="43137"/>
                    </a:srgbClr>
                  </a:outerShdw>
                </a:effectLst>
                <a:latin typeface="Arial Narrow" panose="020B0606020202030204" pitchFamily="34" charset="0"/>
              </a:rPr>
              <a:t>2:22-23 – </a:t>
            </a:r>
            <a:r>
              <a:rPr lang="en-US" altLang="en-US" sz="2800" dirty="0" smtClean="0">
                <a:solidFill>
                  <a:schemeClr val="tx1"/>
                </a:solidFill>
                <a:effectLst>
                  <a:outerShdw blurRad="38100" dist="38100" dir="2700000" algn="tl">
                    <a:srgbClr val="000000">
                      <a:alpha val="43137"/>
                    </a:srgbClr>
                  </a:outerShdw>
                </a:effectLst>
                <a:latin typeface="Arial Narrow" panose="020B0606020202030204" pitchFamily="34" charset="0"/>
              </a:rPr>
              <a:t>They move north to Nazareth</a:t>
            </a:r>
          </a:p>
          <a:p>
            <a:pPr marL="0" lvl="1" indent="0" algn="ctr">
              <a:spcBef>
                <a:spcPts val="2400"/>
              </a:spcBef>
              <a:buClr>
                <a:schemeClr val="hlink"/>
              </a:buClr>
              <a:buNone/>
            </a:pPr>
            <a:r>
              <a:rPr lang="en-US" dirty="0">
                <a:solidFill>
                  <a:srgbClr val="FFFF00"/>
                </a:solidFill>
              </a:rPr>
              <a:t>Matt </a:t>
            </a:r>
            <a:r>
              <a:rPr lang="en-US" dirty="0" smtClean="0">
                <a:solidFill>
                  <a:srgbClr val="FFFF00"/>
                </a:solidFill>
              </a:rPr>
              <a:t>1—2  </a:t>
            </a:r>
            <a:r>
              <a:rPr lang="en-US" dirty="0">
                <a:solidFill>
                  <a:srgbClr val="FFFF00"/>
                </a:solidFill>
              </a:rPr>
              <a:t>is </a:t>
            </a:r>
            <a:r>
              <a:rPr lang="en-US" dirty="0" smtClean="0">
                <a:solidFill>
                  <a:srgbClr val="FFFF00"/>
                </a:solidFill>
              </a:rPr>
              <a:t>a “Gospel </a:t>
            </a:r>
            <a:r>
              <a:rPr lang="en-US" dirty="0">
                <a:solidFill>
                  <a:srgbClr val="FFFF00"/>
                </a:solidFill>
              </a:rPr>
              <a:t>in Miniature”</a:t>
            </a:r>
            <a:r>
              <a:rPr lang="en-US" sz="2200" dirty="0">
                <a:solidFill>
                  <a:srgbClr val="FFFF00"/>
                </a:solidFill>
              </a:rPr>
              <a:t> (</a:t>
            </a:r>
            <a:r>
              <a:rPr lang="en-US" sz="2200" i="1" dirty="0">
                <a:solidFill>
                  <a:srgbClr val="FFFF00"/>
                </a:solidFill>
              </a:rPr>
              <a:t>Mt’s main themes already here</a:t>
            </a:r>
            <a:r>
              <a:rPr lang="en-US" sz="2200" dirty="0" smtClean="0">
                <a:solidFill>
                  <a:srgbClr val="FFFF00"/>
                </a:solidFill>
              </a:rPr>
              <a:t>)</a:t>
            </a:r>
            <a:endParaRPr lang="en-US" sz="2200" dirty="0">
              <a:solidFill>
                <a:srgbClr val="FFFF00"/>
              </a:solidFill>
            </a:endParaRPr>
          </a:p>
        </p:txBody>
      </p:sp>
    </p:spTree>
    <p:extLst>
      <p:ext uri="{BB962C8B-B14F-4D97-AF65-F5344CB8AC3E}">
        <p14:creationId xmlns:p14="http://schemas.microsoft.com/office/powerpoint/2010/main" val="185664225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a:t>Matt 1:1-17 </a:t>
            </a:r>
            <a:r>
              <a:rPr lang="en-US" dirty="0" smtClean="0"/>
              <a:t>– Genealogy</a:t>
            </a:r>
            <a:br>
              <a:rPr lang="en-US" dirty="0" smtClean="0"/>
            </a:br>
            <a:r>
              <a:rPr lang="en-US" sz="2000" i="1" dirty="0" smtClean="0"/>
              <a:t>Dec. 17  &amp;  Christmas Vigil Mass</a:t>
            </a:r>
            <a:endParaRPr lang="en-US" sz="2000" dirty="0" smtClean="0"/>
          </a:p>
        </p:txBody>
      </p:sp>
      <p:sp>
        <p:nvSpPr>
          <p:cNvPr id="3" name="Content Placeholder 2"/>
          <p:cNvSpPr>
            <a:spLocks noGrp="1"/>
          </p:cNvSpPr>
          <p:nvPr>
            <p:ph idx="1"/>
          </p:nvPr>
        </p:nvSpPr>
        <p:spPr>
          <a:xfrm>
            <a:off x="304800" y="1371600"/>
            <a:ext cx="8839200" cy="5334000"/>
          </a:xfrm>
        </p:spPr>
        <p:txBody>
          <a:bodyPr/>
          <a:lstStyle/>
          <a:p>
            <a:pPr eaLnBrk="1" hangingPunct="1">
              <a:spcBef>
                <a:spcPct val="50000"/>
              </a:spcBef>
            </a:pPr>
            <a:r>
              <a:rPr lang="en-US" altLang="en-US" b="1" dirty="0" smtClean="0">
                <a:latin typeface="Arial Narrow" panose="020B0606020202030204" pitchFamily="34" charset="0"/>
              </a:rPr>
              <a:t>Ancestry: </a:t>
            </a:r>
            <a:r>
              <a:rPr lang="en-US" altLang="en-US" dirty="0" smtClean="0">
                <a:latin typeface="Arial Narrow" panose="020B0606020202030204" pitchFamily="34" charset="0"/>
              </a:rPr>
              <a:t>Jesus = “Son of Abraham, Son of David”</a:t>
            </a:r>
            <a:r>
              <a:rPr lang="en-US" altLang="en-US" sz="2800" dirty="0" smtClean="0">
                <a:latin typeface="Arial Narrow" panose="020B0606020202030204" pitchFamily="34" charset="0"/>
              </a:rPr>
              <a:t> (1:1)</a:t>
            </a:r>
            <a:endParaRPr lang="en-US" altLang="en-US" dirty="0" smtClean="0">
              <a:latin typeface="Arial Narrow" panose="020B0606020202030204" pitchFamily="34" charset="0"/>
            </a:endParaRPr>
          </a:p>
          <a:p>
            <a:pPr eaLnBrk="1" hangingPunct="1">
              <a:spcBef>
                <a:spcPts val="2400"/>
              </a:spcBef>
            </a:pPr>
            <a:r>
              <a:rPr lang="en-US" altLang="en-US" b="1" dirty="0" smtClean="0">
                <a:latin typeface="Arial Narrow" panose="020B0606020202030204" pitchFamily="34" charset="0"/>
              </a:rPr>
              <a:t>Four OT Women in Matt’s Genealogy</a:t>
            </a:r>
          </a:p>
          <a:p>
            <a:pPr lvl="1" eaLnBrk="1" hangingPunct="1"/>
            <a:r>
              <a:rPr lang="en-US" altLang="en-US" b="1" dirty="0" smtClean="0">
                <a:latin typeface="Arial Narrow" panose="020B0606020202030204" pitchFamily="34" charset="0"/>
              </a:rPr>
              <a:t>Tamar </a:t>
            </a:r>
            <a:r>
              <a:rPr lang="en-US" altLang="en-US" sz="2400" dirty="0" smtClean="0">
                <a:latin typeface="Arial Narrow" panose="020B0606020202030204" pitchFamily="34" charset="0"/>
              </a:rPr>
              <a:t>(Matt 1:3; see Gen 38) – incest?</a:t>
            </a:r>
            <a:endParaRPr lang="en-US" altLang="en-US" sz="2400" b="1" dirty="0" smtClean="0">
              <a:latin typeface="Arial Narrow" panose="020B0606020202030204" pitchFamily="34" charset="0"/>
            </a:endParaRPr>
          </a:p>
          <a:p>
            <a:pPr lvl="1" eaLnBrk="1" hangingPunct="1"/>
            <a:r>
              <a:rPr lang="en-US" altLang="en-US" b="1" dirty="0" smtClean="0">
                <a:latin typeface="Arial Narrow" panose="020B0606020202030204" pitchFamily="34" charset="0"/>
              </a:rPr>
              <a:t>Rahab </a:t>
            </a:r>
            <a:r>
              <a:rPr lang="en-US" altLang="en-US" sz="2400" dirty="0" smtClean="0">
                <a:latin typeface="Arial Narrow" panose="020B0606020202030204" pitchFamily="34" charset="0"/>
              </a:rPr>
              <a:t>(Matt 1:5a; see Josh 2) – prostitute?</a:t>
            </a:r>
            <a:endParaRPr lang="en-US" altLang="en-US" sz="2400" b="1" dirty="0" smtClean="0">
              <a:latin typeface="Arial Narrow" panose="020B0606020202030204" pitchFamily="34" charset="0"/>
            </a:endParaRPr>
          </a:p>
          <a:p>
            <a:pPr lvl="1" eaLnBrk="1" hangingPunct="1"/>
            <a:r>
              <a:rPr lang="en-US" altLang="en-US" b="1" dirty="0" smtClean="0">
                <a:latin typeface="Arial Narrow" panose="020B0606020202030204" pitchFamily="34" charset="0"/>
              </a:rPr>
              <a:t>Ruth </a:t>
            </a:r>
            <a:r>
              <a:rPr lang="en-US" altLang="en-US" sz="2400" dirty="0" smtClean="0">
                <a:latin typeface="Arial Narrow" panose="020B0606020202030204" pitchFamily="34" charset="0"/>
              </a:rPr>
              <a:t>(Matt 1:5b; see Ruth 2–4) – foreign widow?</a:t>
            </a:r>
            <a:endParaRPr lang="en-US" altLang="en-US" sz="2400" b="1" dirty="0" smtClean="0">
              <a:latin typeface="Arial Narrow" panose="020B0606020202030204" pitchFamily="34" charset="0"/>
            </a:endParaRPr>
          </a:p>
          <a:p>
            <a:pPr lvl="1" eaLnBrk="1" hangingPunct="1"/>
            <a:r>
              <a:rPr lang="en-US" altLang="en-US" b="1" dirty="0" smtClean="0">
                <a:latin typeface="Arial Narrow" panose="020B0606020202030204" pitchFamily="34" charset="0"/>
              </a:rPr>
              <a:t>Wife of Uriah</a:t>
            </a:r>
            <a:r>
              <a:rPr lang="en-US" altLang="en-US" dirty="0" smtClean="0">
                <a:latin typeface="Arial Narrow" panose="020B0606020202030204" pitchFamily="34" charset="0"/>
              </a:rPr>
              <a:t> </a:t>
            </a:r>
            <a:r>
              <a:rPr lang="en-US" altLang="en-US" sz="2400" dirty="0" smtClean="0">
                <a:latin typeface="Arial Narrow" panose="020B0606020202030204" pitchFamily="34" charset="0"/>
              </a:rPr>
              <a:t>(Mt 1:6;  cf. 2 Sam 11–12) – Bathsheba; adultery?</a:t>
            </a:r>
          </a:p>
          <a:p>
            <a:pPr eaLnBrk="1" hangingPunct="1">
              <a:spcBef>
                <a:spcPts val="2400"/>
              </a:spcBef>
            </a:pPr>
            <a:r>
              <a:rPr lang="en-US" altLang="en-US" b="1" dirty="0"/>
              <a:t>Genealogy:  </a:t>
            </a:r>
            <a:r>
              <a:rPr lang="en-US" altLang="en-US" dirty="0"/>
              <a:t>3 Groups of 14 Generations</a:t>
            </a:r>
          </a:p>
          <a:p>
            <a:pPr lvl="1" eaLnBrk="1" hangingPunct="1">
              <a:spcBef>
                <a:spcPts val="600"/>
              </a:spcBef>
            </a:pPr>
            <a:r>
              <a:rPr lang="en-US" altLang="en-US" dirty="0"/>
              <a:t>Abraham  </a:t>
            </a:r>
            <a:r>
              <a:rPr lang="en-US" altLang="en-US" dirty="0">
                <a:sym typeface="Wingdings" pitchFamily="2" charset="2"/>
              </a:rPr>
              <a:t></a:t>
            </a:r>
            <a:r>
              <a:rPr lang="en-US" altLang="en-US" dirty="0"/>
              <a:t>  David  </a:t>
            </a:r>
            <a:r>
              <a:rPr lang="en-US" altLang="en-US" dirty="0">
                <a:sym typeface="Wingdings" pitchFamily="2" charset="2"/>
              </a:rPr>
              <a:t></a:t>
            </a:r>
            <a:r>
              <a:rPr lang="en-US" altLang="en-US" dirty="0"/>
              <a:t>  Babylon  </a:t>
            </a:r>
            <a:r>
              <a:rPr lang="en-US" altLang="en-US" dirty="0">
                <a:sym typeface="Wingdings" pitchFamily="2" charset="2"/>
              </a:rPr>
              <a:t></a:t>
            </a:r>
            <a:r>
              <a:rPr lang="en-US" altLang="en-US" dirty="0"/>
              <a:t>  </a:t>
            </a:r>
            <a:r>
              <a:rPr lang="en-US" altLang="en-US" dirty="0" smtClean="0"/>
              <a:t>Messiah</a:t>
            </a:r>
            <a:endParaRPr lang="en-US" altLang="en-US" dirty="0"/>
          </a:p>
        </p:txBody>
      </p:sp>
    </p:spTree>
    <p:extLst>
      <p:ext uri="{BB962C8B-B14F-4D97-AF65-F5344CB8AC3E}">
        <p14:creationId xmlns:p14="http://schemas.microsoft.com/office/powerpoint/2010/main" val="25056431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par>
                          <p:cTn id="8" fill="hold" nodeType="withGroup">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1" dur="500"/>
                                        <p:tgtEl>
                                          <p:spTgt spid="3">
                                            <p:txEl>
                                              <p:pRg st="1" end="1"/>
                                            </p:txEl>
                                          </p:spTgt>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5" dur="500"/>
                                        <p:tgtEl>
                                          <p:spTgt spid="3">
                                            <p:txEl>
                                              <p:pRg st="2" end="2"/>
                                            </p:txEl>
                                          </p:spTgt>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9" dur="500"/>
                                        <p:tgtEl>
                                          <p:spTgt spid="3">
                                            <p:txEl>
                                              <p:pRg st="3" end="3"/>
                                            </p:txEl>
                                          </p:spTgt>
                                        </p:tgtEl>
                                      </p:cBhvr>
                                    </p:animEffect>
                                  </p:childTnLst>
                                </p:cTn>
                              </p:par>
                            </p:childTnLst>
                          </p:cTn>
                        </p:par>
                        <p:par>
                          <p:cTn id="20" fill="hold">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3" dur="500"/>
                                        <p:tgtEl>
                                          <p:spTgt spid="3">
                                            <p:txEl>
                                              <p:pRg st="4" end="4"/>
                                            </p:txEl>
                                          </p:spTgt>
                                        </p:tgtEl>
                                      </p:cBhvr>
                                    </p:animEffect>
                                  </p:childTnLst>
                                </p:cTn>
                              </p:par>
                            </p:childTnLst>
                          </p:cTn>
                        </p:par>
                        <p:par>
                          <p:cTn id="24" fill="hold">
                            <p:stCondLst>
                              <p:cond delay="2500"/>
                            </p:stCondLst>
                            <p:childTnLst>
                              <p:par>
                                <p:cTn id="25" presetID="14" presetClass="entr" presetSubtype="10" fill="hold" grpId="0"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randombar(horizontal)">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randombar(horizontal)">
                                      <p:cBhvr>
                                        <p:cTn id="32" dur="500"/>
                                        <p:tgtEl>
                                          <p:spTgt spid="3">
                                            <p:txEl>
                                              <p:pRg st="6" end="6"/>
                                            </p:txEl>
                                          </p:spTgt>
                                        </p:tgtEl>
                                      </p:cBhvr>
                                    </p:animEffect>
                                  </p:childTnLst>
                                </p:cTn>
                              </p:par>
                            </p:childTnLst>
                          </p:cTn>
                        </p:par>
                        <p:par>
                          <p:cTn id="33" fill="hold">
                            <p:stCondLst>
                              <p:cond delay="500"/>
                            </p:stCondLst>
                            <p:childTnLst>
                              <p:par>
                                <p:cTn id="34" presetID="14" presetClass="entr" presetSubtype="10" fill="hold" grpId="0" nodeType="after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Effect transition="in" filter="randombar(horizontal)">
                                      <p:cBhvr>
                                        <p:cTn id="36"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Family of Abraham</a:t>
            </a: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0076" cy="6861908"/>
          </a:xfrm>
          <a:prstGeom prst="rect">
            <a:avLst/>
          </a:prstGeom>
        </p:spPr>
      </p:pic>
    </p:spTree>
    <p:extLst>
      <p:ext uri="{BB962C8B-B14F-4D97-AF65-F5344CB8AC3E}">
        <p14:creationId xmlns:p14="http://schemas.microsoft.com/office/powerpoint/2010/main" val="255210529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Sons of Jacob</a:t>
            </a:r>
            <a:endParaRPr lang="en-US" dirty="0"/>
          </a:p>
        </p:txBody>
      </p:sp>
      <p:pic>
        <p:nvPicPr>
          <p:cNvPr id="153605" name="Picture 5" descr="IsraelTrib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661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136131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Messianic Genealogy</a:t>
            </a:r>
            <a:endParaRPr lang="en-US" dirty="0"/>
          </a:p>
        </p:txBody>
      </p:sp>
      <p:pic>
        <p:nvPicPr>
          <p:cNvPr id="32770" name="Picture 2" descr="http://www.godissues.org/wp-content/uploads/messianic-genealog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28600"/>
            <a:ext cx="9144000" cy="590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084974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p:nvSpPr>
          <p:cNvPr id="31746" name="Rectangle 2"/>
          <p:cNvSpPr>
            <a:spLocks noGrp="1" noRot="1" noChangeArrowheads="1"/>
          </p:cNvSpPr>
          <p:nvPr>
            <p:ph type="title"/>
          </p:nvPr>
        </p:nvSpPr>
        <p:spPr/>
        <p:txBody>
          <a:bodyPr/>
          <a:lstStyle/>
          <a:p>
            <a:r>
              <a:rPr lang="en-US" altLang="en-US" smtClean="0"/>
              <a:t>Matthew’s Portrait of Jesus</a:t>
            </a:r>
            <a:endParaRPr lang="en-US" altLang="en-US" dirty="0"/>
          </a:p>
        </p:txBody>
      </p:sp>
      <p:sp>
        <p:nvSpPr>
          <p:cNvPr id="31747" name="Rectangle 3"/>
          <p:cNvSpPr>
            <a:spLocks noGrp="1" noChangeArrowheads="1"/>
          </p:cNvSpPr>
          <p:nvPr>
            <p:ph idx="1"/>
          </p:nvPr>
        </p:nvSpPr>
        <p:spPr/>
        <p:txBody>
          <a:bodyPr/>
          <a:lstStyle/>
          <a:p>
            <a:r>
              <a:rPr lang="en-US" altLang="en-US" b="1" dirty="0" smtClean="0"/>
              <a:t>Son of Abraham, Son of David</a:t>
            </a:r>
          </a:p>
          <a:p>
            <a:pPr lvl="1"/>
            <a:r>
              <a:rPr lang="en-US" altLang="en-US" dirty="0" smtClean="0"/>
              <a:t>legitimate “King of the Jews”</a:t>
            </a:r>
          </a:p>
          <a:p>
            <a:pPr lvl="1"/>
            <a:r>
              <a:rPr lang="en-US" altLang="en-US" dirty="0" smtClean="0"/>
              <a:t>unlike the </a:t>
            </a:r>
            <a:r>
              <a:rPr lang="en-US" altLang="en-US" dirty="0" err="1" smtClean="0"/>
              <a:t>Herodians</a:t>
            </a:r>
            <a:r>
              <a:rPr lang="en-US" altLang="en-US" dirty="0" smtClean="0"/>
              <a:t> (family of King Herod),</a:t>
            </a:r>
            <a:br>
              <a:rPr lang="en-US" altLang="en-US" dirty="0" smtClean="0"/>
            </a:br>
            <a:r>
              <a:rPr lang="en-US" altLang="en-US" dirty="0" smtClean="0"/>
              <a:t>who are not “Davidic” (family of King David)</a:t>
            </a:r>
          </a:p>
          <a:p>
            <a:r>
              <a:rPr lang="en-US" altLang="en-US" b="1" dirty="0" smtClean="0"/>
              <a:t>King of the Jews</a:t>
            </a:r>
          </a:p>
          <a:p>
            <a:pPr lvl="1"/>
            <a:r>
              <a:rPr lang="en-US" altLang="en-US" dirty="0" smtClean="0"/>
              <a:t>In Mark, used only at Jesus’ trial (Mk 15)</a:t>
            </a:r>
          </a:p>
          <a:p>
            <a:pPr lvl="1"/>
            <a:r>
              <a:rPr lang="en-US" altLang="en-US" dirty="0" smtClean="0"/>
              <a:t>In Matt (already in 2:2), the Magi ask, </a:t>
            </a:r>
            <a:br>
              <a:rPr lang="en-US" altLang="en-US" dirty="0" smtClean="0"/>
            </a:br>
            <a:r>
              <a:rPr lang="en-US" altLang="en-US" dirty="0" smtClean="0"/>
              <a:t>“Where is the newborn king of the Jews?”</a:t>
            </a:r>
          </a:p>
          <a:p>
            <a:pPr lvl="1"/>
            <a:r>
              <a:rPr lang="en-US" altLang="en-US" dirty="0" smtClean="0"/>
              <a:t>many more parables involving kings;</a:t>
            </a:r>
          </a:p>
          <a:p>
            <a:pPr lvl="1"/>
            <a:r>
              <a:rPr lang="en-US" altLang="en-US" dirty="0" smtClean="0"/>
              <a:t>more royal allusions as Jesus enters </a:t>
            </a:r>
            <a:r>
              <a:rPr lang="en-US" altLang="en-US" dirty="0" err="1" smtClean="0"/>
              <a:t>Jerus</a:t>
            </a:r>
            <a:r>
              <a:rPr lang="en-US" altLang="en-US" dirty="0" smtClean="0"/>
              <a:t>.</a:t>
            </a:r>
            <a:endParaRPr lang="en-US" altLang="en-US" dirty="0"/>
          </a:p>
        </p:txBody>
      </p:sp>
    </p:spTree>
    <p:extLst>
      <p:ext uri="{BB962C8B-B14F-4D97-AF65-F5344CB8AC3E}">
        <p14:creationId xmlns:p14="http://schemas.microsoft.com/office/powerpoint/2010/main" val="2619587476"/>
      </p:ext>
    </p:extLst>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p:nvSpPr>
          <p:cNvPr id="146434" name="Rectangle 2"/>
          <p:cNvSpPr>
            <a:spLocks noGrp="1" noRot="1" noChangeArrowheads="1"/>
          </p:cNvSpPr>
          <p:nvPr>
            <p:ph type="title"/>
          </p:nvPr>
        </p:nvSpPr>
        <p:spPr/>
        <p:txBody>
          <a:bodyPr/>
          <a:lstStyle/>
          <a:p>
            <a:r>
              <a:rPr lang="en-US" altLang="en-US" smtClean="0"/>
              <a:t>Matthew’s Portrait of Jesus</a:t>
            </a:r>
            <a:endParaRPr lang="en-US" altLang="en-US"/>
          </a:p>
        </p:txBody>
      </p:sp>
      <p:sp>
        <p:nvSpPr>
          <p:cNvPr id="146435" name="Rectangle 3"/>
          <p:cNvSpPr>
            <a:spLocks noGrp="1" noChangeArrowheads="1"/>
          </p:cNvSpPr>
          <p:nvPr>
            <p:ph idx="1"/>
          </p:nvPr>
        </p:nvSpPr>
        <p:spPr/>
        <p:txBody>
          <a:bodyPr/>
          <a:lstStyle/>
          <a:p>
            <a:r>
              <a:rPr lang="en-US" altLang="en-US" dirty="0" smtClean="0"/>
              <a:t>Matthew’s Genealogy (1:1-17)</a:t>
            </a:r>
          </a:p>
          <a:p>
            <a:pPr lvl="1"/>
            <a:r>
              <a:rPr lang="en-US" altLang="en-US" dirty="0" smtClean="0"/>
              <a:t>“The book of the genealogy of Jesus Christ, </a:t>
            </a:r>
            <a:br>
              <a:rPr lang="en-US" altLang="en-US" dirty="0" smtClean="0"/>
            </a:br>
            <a:r>
              <a:rPr lang="en-US" altLang="en-US" dirty="0" smtClean="0"/>
              <a:t>the </a:t>
            </a:r>
            <a:r>
              <a:rPr lang="en-US" altLang="en-US" b="1" dirty="0" smtClean="0"/>
              <a:t>son of David</a:t>
            </a:r>
            <a:r>
              <a:rPr lang="en-US" altLang="en-US" dirty="0" smtClean="0"/>
              <a:t>, the </a:t>
            </a:r>
            <a:r>
              <a:rPr lang="en-US" altLang="en-US" b="1" dirty="0" smtClean="0"/>
              <a:t>son of Abraham</a:t>
            </a:r>
            <a:r>
              <a:rPr lang="en-US" altLang="en-US" dirty="0" smtClean="0"/>
              <a:t>… </a:t>
            </a:r>
          </a:p>
          <a:p>
            <a:pPr lvl="1"/>
            <a:r>
              <a:rPr lang="en-US" altLang="en-US" dirty="0" smtClean="0"/>
              <a:t>Thus the total number of generations </a:t>
            </a:r>
            <a:br>
              <a:rPr lang="en-US" altLang="en-US" dirty="0" smtClean="0"/>
            </a:br>
            <a:r>
              <a:rPr lang="en-US" altLang="en-US" dirty="0" smtClean="0"/>
              <a:t>from </a:t>
            </a:r>
            <a:r>
              <a:rPr lang="en-US" altLang="en-US" b="1" dirty="0" smtClean="0"/>
              <a:t>Abraham</a:t>
            </a:r>
            <a:r>
              <a:rPr lang="en-US" altLang="en-US" dirty="0" smtClean="0"/>
              <a:t> to </a:t>
            </a:r>
            <a:r>
              <a:rPr lang="en-US" altLang="en-US" b="1" dirty="0" smtClean="0"/>
              <a:t>David</a:t>
            </a:r>
            <a:r>
              <a:rPr lang="en-US" altLang="en-US" dirty="0" smtClean="0"/>
              <a:t> is </a:t>
            </a:r>
            <a:br>
              <a:rPr lang="en-US" altLang="en-US" dirty="0" smtClean="0"/>
            </a:br>
            <a:r>
              <a:rPr lang="en-US" altLang="en-US" u="sng" dirty="0" smtClean="0"/>
              <a:t>fourteen</a:t>
            </a:r>
            <a:r>
              <a:rPr lang="en-US" altLang="en-US" dirty="0" smtClean="0"/>
              <a:t> generations; </a:t>
            </a:r>
            <a:br>
              <a:rPr lang="en-US" altLang="en-US" dirty="0" smtClean="0"/>
            </a:br>
            <a:r>
              <a:rPr lang="en-US" altLang="en-US" dirty="0" smtClean="0"/>
              <a:t>from </a:t>
            </a:r>
            <a:r>
              <a:rPr lang="en-US" altLang="en-US" b="1" dirty="0" smtClean="0"/>
              <a:t>David</a:t>
            </a:r>
            <a:r>
              <a:rPr lang="en-US" altLang="en-US" dirty="0" smtClean="0"/>
              <a:t> to the </a:t>
            </a:r>
            <a:r>
              <a:rPr lang="en-US" altLang="en-US" b="1" dirty="0" smtClean="0"/>
              <a:t>Babylonian exile</a:t>
            </a:r>
            <a:r>
              <a:rPr lang="en-US" altLang="en-US" dirty="0" smtClean="0"/>
              <a:t>, </a:t>
            </a:r>
            <a:br>
              <a:rPr lang="en-US" altLang="en-US" dirty="0" smtClean="0"/>
            </a:br>
            <a:r>
              <a:rPr lang="en-US" altLang="en-US" u="sng" dirty="0" smtClean="0"/>
              <a:t>fourteen</a:t>
            </a:r>
            <a:r>
              <a:rPr lang="en-US" altLang="en-US" dirty="0" smtClean="0"/>
              <a:t> generations; </a:t>
            </a:r>
            <a:br>
              <a:rPr lang="en-US" altLang="en-US" dirty="0" smtClean="0"/>
            </a:br>
            <a:r>
              <a:rPr lang="en-US" altLang="en-US" dirty="0" smtClean="0"/>
              <a:t>from the </a:t>
            </a:r>
            <a:r>
              <a:rPr lang="en-US" altLang="en-US" b="1" dirty="0" smtClean="0"/>
              <a:t>Babylonian exile</a:t>
            </a:r>
            <a:r>
              <a:rPr lang="en-US" altLang="en-US" dirty="0" smtClean="0"/>
              <a:t> to the </a:t>
            </a:r>
            <a:r>
              <a:rPr lang="en-US" altLang="en-US" b="1" dirty="0" smtClean="0"/>
              <a:t>Messiah</a:t>
            </a:r>
            <a:r>
              <a:rPr lang="en-US" altLang="en-US" dirty="0" smtClean="0"/>
              <a:t>, </a:t>
            </a:r>
            <a:br>
              <a:rPr lang="en-US" altLang="en-US" dirty="0" smtClean="0"/>
            </a:br>
            <a:r>
              <a:rPr lang="en-US" altLang="en-US" u="sng" dirty="0" smtClean="0"/>
              <a:t>fourteen</a:t>
            </a:r>
            <a:r>
              <a:rPr lang="en-US" altLang="en-US" dirty="0" smtClean="0"/>
              <a:t> generations.” (1:1, 17)</a:t>
            </a:r>
          </a:p>
          <a:p>
            <a:r>
              <a:rPr lang="en-US" altLang="en-US" dirty="0" smtClean="0"/>
              <a:t>Why 14?  Why recall Babylonian exile?</a:t>
            </a:r>
            <a:endParaRPr lang="en-US" altLang="en-US" dirty="0"/>
          </a:p>
        </p:txBody>
      </p:sp>
    </p:spTree>
    <p:extLst>
      <p:ext uri="{BB962C8B-B14F-4D97-AF65-F5344CB8AC3E}">
        <p14:creationId xmlns:p14="http://schemas.microsoft.com/office/powerpoint/2010/main" val="234653622"/>
      </p:ext>
    </p:extLst>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p:nvSpPr>
          <p:cNvPr id="147458" name="Rectangle 2"/>
          <p:cNvSpPr>
            <a:spLocks noGrp="1" noRot="1" noChangeArrowheads="1"/>
          </p:cNvSpPr>
          <p:nvPr>
            <p:ph type="title"/>
          </p:nvPr>
        </p:nvSpPr>
        <p:spPr>
          <a:xfrm>
            <a:off x="304800" y="76200"/>
            <a:ext cx="7191375" cy="1066800"/>
          </a:xfrm>
        </p:spPr>
        <p:txBody>
          <a:bodyPr/>
          <a:lstStyle/>
          <a:p>
            <a:r>
              <a:rPr lang="en-US" altLang="en-US" dirty="0" smtClean="0"/>
              <a:t>Jesus:  King of the Jews?</a:t>
            </a:r>
            <a:endParaRPr lang="en-US" altLang="en-US" dirty="0"/>
          </a:p>
        </p:txBody>
      </p:sp>
      <p:sp>
        <p:nvSpPr>
          <p:cNvPr id="147459" name="Rectangle 3"/>
          <p:cNvSpPr>
            <a:spLocks noGrp="1" noChangeArrowheads="1"/>
          </p:cNvSpPr>
          <p:nvPr>
            <p:ph idx="1"/>
          </p:nvPr>
        </p:nvSpPr>
        <p:spPr/>
        <p:txBody>
          <a:bodyPr/>
          <a:lstStyle/>
          <a:p>
            <a:pPr>
              <a:spcBef>
                <a:spcPts val="300"/>
              </a:spcBef>
            </a:pPr>
            <a:r>
              <a:rPr lang="en-US" altLang="en-US" dirty="0" smtClean="0"/>
              <a:t>Hebrew Numerology (“</a:t>
            </a:r>
            <a:r>
              <a:rPr lang="en-US" altLang="en-US" dirty="0" err="1" smtClean="0"/>
              <a:t>Gematria</a:t>
            </a:r>
            <a:r>
              <a:rPr lang="en-US" altLang="en-US" dirty="0" smtClean="0"/>
              <a:t>”)</a:t>
            </a:r>
          </a:p>
          <a:p>
            <a:pPr lvl="1">
              <a:spcBef>
                <a:spcPts val="300"/>
              </a:spcBef>
            </a:pPr>
            <a:r>
              <a:rPr lang="en-US" altLang="en-US" sz="2400" dirty="0" smtClean="0"/>
              <a:t>Each letter has an associated number;</a:t>
            </a:r>
            <a:br>
              <a:rPr lang="en-US" altLang="en-US" sz="2400" dirty="0" smtClean="0"/>
            </a:br>
            <a:r>
              <a:rPr lang="en-US" altLang="en-US" sz="2400" dirty="0" smtClean="0"/>
              <a:t>most common system (for 22 Hebrew letters):</a:t>
            </a:r>
            <a:br>
              <a:rPr lang="en-US" altLang="en-US" sz="2400" dirty="0" smtClean="0"/>
            </a:br>
            <a:r>
              <a:rPr lang="en-US" altLang="en-US" sz="2400" i="1" dirty="0" err="1" smtClean="0"/>
              <a:t>Alef</a:t>
            </a:r>
            <a:r>
              <a:rPr lang="en-US" altLang="en-US" sz="2400" dirty="0" smtClean="0"/>
              <a:t> = 1;     </a:t>
            </a:r>
            <a:r>
              <a:rPr lang="en-US" altLang="en-US" sz="2400" i="1" dirty="0" smtClean="0"/>
              <a:t>Bet</a:t>
            </a:r>
            <a:r>
              <a:rPr lang="en-US" altLang="en-US" sz="2400" dirty="0" smtClean="0"/>
              <a:t> = 2;    </a:t>
            </a:r>
            <a:r>
              <a:rPr lang="en-US" altLang="en-US" sz="2400" i="1" dirty="0" smtClean="0"/>
              <a:t>Gimel</a:t>
            </a:r>
            <a:r>
              <a:rPr lang="en-US" altLang="en-US" sz="2400" dirty="0" smtClean="0"/>
              <a:t> = 3; </a:t>
            </a:r>
            <a:br>
              <a:rPr lang="en-US" altLang="en-US" sz="2400" dirty="0" smtClean="0"/>
            </a:br>
            <a:r>
              <a:rPr lang="en-US" altLang="en-US" sz="2400" i="1" dirty="0" err="1" smtClean="0"/>
              <a:t>Dalet</a:t>
            </a:r>
            <a:r>
              <a:rPr lang="en-US" altLang="en-US" sz="2400" dirty="0" smtClean="0"/>
              <a:t> = 4;   </a:t>
            </a:r>
            <a:r>
              <a:rPr lang="en-US" altLang="en-US" sz="2400" i="1" dirty="0" smtClean="0"/>
              <a:t>Hey</a:t>
            </a:r>
            <a:r>
              <a:rPr lang="en-US" altLang="en-US" sz="2400" dirty="0" smtClean="0"/>
              <a:t> = 5;   </a:t>
            </a:r>
            <a:r>
              <a:rPr lang="en-US" altLang="en-US" sz="2400" i="1" dirty="0" err="1" smtClean="0"/>
              <a:t>Vav</a:t>
            </a:r>
            <a:r>
              <a:rPr lang="en-US" altLang="en-US" sz="2400" dirty="0" smtClean="0"/>
              <a:t> = 6;   etc.</a:t>
            </a:r>
          </a:p>
          <a:p>
            <a:pPr lvl="1">
              <a:spcBef>
                <a:spcPts val="300"/>
              </a:spcBef>
            </a:pPr>
            <a:r>
              <a:rPr lang="en-US" altLang="en-US" sz="2400" dirty="0" smtClean="0"/>
              <a:t>Hebrew omits vowels:  "David" = D V D</a:t>
            </a:r>
            <a:br>
              <a:rPr lang="en-US" altLang="en-US" sz="2400" dirty="0" smtClean="0"/>
            </a:br>
            <a:r>
              <a:rPr lang="en-US" altLang="en-US" sz="2400" i="1" dirty="0" err="1" smtClean="0"/>
              <a:t>dalet</a:t>
            </a:r>
            <a:r>
              <a:rPr lang="en-US" altLang="en-US" sz="2400" i="1" dirty="0" smtClean="0"/>
              <a:t> - </a:t>
            </a:r>
            <a:r>
              <a:rPr lang="en-US" altLang="en-US" sz="2400" i="1" dirty="0" err="1" smtClean="0"/>
              <a:t>vav</a:t>
            </a:r>
            <a:r>
              <a:rPr lang="en-US" altLang="en-US" sz="2400" i="1" dirty="0" smtClean="0"/>
              <a:t> - </a:t>
            </a:r>
            <a:r>
              <a:rPr lang="en-US" altLang="en-US" sz="2400" i="1" dirty="0" err="1" smtClean="0"/>
              <a:t>dalet</a:t>
            </a:r>
            <a:r>
              <a:rPr lang="en-US" altLang="en-US" sz="2400" dirty="0" smtClean="0"/>
              <a:t>  =  4 + 6 + 4  =  14 !</a:t>
            </a:r>
          </a:p>
          <a:p>
            <a:pPr>
              <a:spcBef>
                <a:spcPts val="1200"/>
              </a:spcBef>
            </a:pPr>
            <a:r>
              <a:rPr lang="en-US" altLang="en-US" dirty="0"/>
              <a:t>Davidic Monarchy: ca. 1000 – 587 BC</a:t>
            </a:r>
          </a:p>
          <a:p>
            <a:pPr lvl="1">
              <a:spcBef>
                <a:spcPts val="300"/>
              </a:spcBef>
            </a:pPr>
            <a:r>
              <a:rPr lang="en-US" altLang="en-US" sz="2400" dirty="0"/>
              <a:t>587 BC = Babylonians conquer Jerusalem</a:t>
            </a:r>
            <a:br>
              <a:rPr lang="en-US" altLang="en-US" sz="2400" dirty="0"/>
            </a:br>
            <a:r>
              <a:rPr lang="en-US" altLang="en-US" sz="2400" dirty="0"/>
              <a:t>and kill the last Davidic king’s sons!</a:t>
            </a:r>
          </a:p>
          <a:p>
            <a:pPr lvl="1">
              <a:spcBef>
                <a:spcPts val="300"/>
              </a:spcBef>
            </a:pPr>
            <a:r>
              <a:rPr lang="en-US" altLang="en-US" sz="2400" dirty="0" smtClean="0"/>
              <a:t>After returning from the Babylonian Exile, </a:t>
            </a:r>
            <a:br>
              <a:rPr lang="en-US" altLang="en-US" sz="2400" dirty="0" smtClean="0"/>
            </a:br>
            <a:r>
              <a:rPr lang="en-US" altLang="en-US" sz="2400" dirty="0" smtClean="0"/>
              <a:t>the people hope for restoration of the Davidic Monarchy, </a:t>
            </a:r>
            <a:br>
              <a:rPr lang="en-US" altLang="en-US" sz="2400" dirty="0" smtClean="0"/>
            </a:br>
            <a:r>
              <a:rPr lang="en-US" altLang="en-US" sz="2400" dirty="0" smtClean="0"/>
              <a:t>led by a “Son of David” as  “Messiah” (“anointed king”)</a:t>
            </a:r>
          </a:p>
        </p:txBody>
      </p:sp>
      <p:pic>
        <p:nvPicPr>
          <p:cNvPr id="8" name="Picture 4" descr="Koch-0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6175" y="0"/>
            <a:ext cx="1647825"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6630571"/>
      </p:ext>
    </p:extLst>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Rot="1" noChangeArrowheads="1"/>
          </p:cNvSpPr>
          <p:nvPr>
            <p:ph type="title"/>
          </p:nvPr>
        </p:nvSpPr>
        <p:spPr/>
        <p:txBody>
          <a:bodyPr/>
          <a:lstStyle/>
          <a:p>
            <a:r>
              <a:rPr lang="en-US" altLang="en-US" dirty="0" smtClean="0"/>
              <a:t>Jesus:  Beloved Son of God</a:t>
            </a:r>
            <a:endParaRPr lang="en-US" altLang="en-US" dirty="0"/>
          </a:p>
        </p:txBody>
      </p:sp>
      <p:sp>
        <p:nvSpPr>
          <p:cNvPr id="39939" name="Rectangle 3"/>
          <p:cNvSpPr>
            <a:spLocks noGrp="1" noChangeArrowheads="1"/>
          </p:cNvSpPr>
          <p:nvPr>
            <p:ph idx="1"/>
          </p:nvPr>
        </p:nvSpPr>
        <p:spPr/>
        <p:txBody>
          <a:bodyPr/>
          <a:lstStyle/>
          <a:p>
            <a:r>
              <a:rPr lang="en-US" altLang="en-US" dirty="0" smtClean="0"/>
              <a:t>Voice from heaven at Baptism:</a:t>
            </a:r>
          </a:p>
          <a:p>
            <a:pPr lvl="1"/>
            <a:r>
              <a:rPr lang="en-US" altLang="en-US" sz="2400" dirty="0" smtClean="0"/>
              <a:t>“This is my beloved Son, with whom I am well pleased” (3:17)</a:t>
            </a:r>
          </a:p>
          <a:p>
            <a:r>
              <a:rPr lang="en-US" altLang="en-US" dirty="0" smtClean="0"/>
              <a:t>Devil tempts Jesus in the desert:</a:t>
            </a:r>
          </a:p>
          <a:p>
            <a:pPr lvl="1"/>
            <a:r>
              <a:rPr lang="en-US" altLang="en-US" sz="2400" dirty="0" smtClean="0"/>
              <a:t>“If you are the Son of God…” (4:3, 6)</a:t>
            </a:r>
          </a:p>
          <a:p>
            <a:r>
              <a:rPr lang="en-US" altLang="en-US" dirty="0" smtClean="0"/>
              <a:t>Voice from heaven at Transfiguration:</a:t>
            </a:r>
          </a:p>
          <a:p>
            <a:pPr lvl="1"/>
            <a:r>
              <a:rPr lang="en-US" altLang="en-US" sz="2400" dirty="0" smtClean="0"/>
              <a:t>“This is my beloved Son, with whom I am well pleased” (17:5)</a:t>
            </a:r>
          </a:p>
          <a:p>
            <a:r>
              <a:rPr lang="en-US" altLang="en-US" dirty="0" smtClean="0"/>
              <a:t>People taunt Jesus on the cross:</a:t>
            </a:r>
          </a:p>
          <a:p>
            <a:pPr lvl="1"/>
            <a:r>
              <a:rPr lang="en-US" altLang="en-US" sz="2400" dirty="0" smtClean="0"/>
              <a:t>“If you are the Son of God…” (27:3, 6)</a:t>
            </a:r>
          </a:p>
          <a:p>
            <a:r>
              <a:rPr lang="en-US" altLang="en-US" dirty="0" smtClean="0"/>
              <a:t>Strange incidents at Crucifixion:</a:t>
            </a:r>
          </a:p>
          <a:p>
            <a:pPr lvl="1"/>
            <a:r>
              <a:rPr lang="en-US" altLang="en-US" sz="2400" dirty="0" smtClean="0"/>
              <a:t>Temple veil torn; earthquake; tombs open (27:51-53)</a:t>
            </a:r>
            <a:endParaRPr lang="en-US" altLang="en-US" sz="2400" dirty="0"/>
          </a:p>
        </p:txBody>
      </p:sp>
    </p:spTree>
    <p:extLst>
      <p:ext uri="{BB962C8B-B14F-4D97-AF65-F5344CB8AC3E}">
        <p14:creationId xmlns:p14="http://schemas.microsoft.com/office/powerpoint/2010/main" val="5026490"/>
      </p:ext>
    </p:extLst>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Rot="1" noChangeArrowheads="1"/>
          </p:cNvSpPr>
          <p:nvPr>
            <p:ph type="title"/>
          </p:nvPr>
        </p:nvSpPr>
        <p:spPr/>
        <p:txBody>
          <a:bodyPr/>
          <a:lstStyle/>
          <a:p>
            <a:r>
              <a:rPr lang="en-US" altLang="en-US" smtClean="0"/>
              <a:t>Jesus: Emmanuel &amp; Savior</a:t>
            </a:r>
            <a:endParaRPr lang="en-US" altLang="en-US" dirty="0"/>
          </a:p>
        </p:txBody>
      </p:sp>
      <p:sp>
        <p:nvSpPr>
          <p:cNvPr id="39939" name="Rectangle 3"/>
          <p:cNvSpPr>
            <a:spLocks noGrp="1" noChangeArrowheads="1"/>
          </p:cNvSpPr>
          <p:nvPr>
            <p:ph idx="1"/>
          </p:nvPr>
        </p:nvSpPr>
        <p:spPr>
          <a:xfrm>
            <a:off x="304800" y="1219200"/>
            <a:ext cx="8610600" cy="5486400"/>
          </a:xfrm>
        </p:spPr>
        <p:txBody>
          <a:bodyPr/>
          <a:lstStyle/>
          <a:p>
            <a:pPr lvl="0">
              <a:spcBef>
                <a:spcPts val="1800"/>
              </a:spcBef>
            </a:pPr>
            <a:r>
              <a:rPr lang="en-US" b="1" dirty="0" smtClean="0"/>
              <a:t>Emmanuel</a:t>
            </a:r>
            <a:r>
              <a:rPr lang="en-US" dirty="0" smtClean="0"/>
              <a:t> </a:t>
            </a:r>
            <a:r>
              <a:rPr lang="en-US" sz="2800" dirty="0" smtClean="0"/>
              <a:t>(“God with Us”; 1:21-23; 28:20)</a:t>
            </a:r>
          </a:p>
          <a:p>
            <a:pPr lvl="1">
              <a:spcBef>
                <a:spcPts val="1800"/>
              </a:spcBef>
            </a:pPr>
            <a:r>
              <a:rPr lang="en-US" sz="2600" dirty="0" smtClean="0"/>
              <a:t>Infancy: “She will bear a son, and you are to name him Jesus, for he will save his people from their sins.” / All this took place to fulfill what had been spoken by the Lord through the prophet: / “Look, the virgin shall conceive and bear a son, and they shall name him Emmanuel,” which means, “God is with us”</a:t>
            </a:r>
            <a:r>
              <a:rPr lang="en-US" dirty="0" smtClean="0"/>
              <a:t> </a:t>
            </a:r>
            <a:br>
              <a:rPr lang="en-US" dirty="0" smtClean="0"/>
            </a:br>
            <a:r>
              <a:rPr lang="en-US" sz="2000" dirty="0" smtClean="0"/>
              <a:t>(Matt 1:21-23; cf. Isa 7:14).</a:t>
            </a:r>
          </a:p>
          <a:p>
            <a:pPr lvl="1">
              <a:spcBef>
                <a:spcPts val="1800"/>
              </a:spcBef>
            </a:pPr>
            <a:r>
              <a:rPr lang="en-US" sz="2600" dirty="0" smtClean="0"/>
              <a:t>Last words of the risen Jesus: “And remember, I am with you always, to the end of the age.”</a:t>
            </a:r>
            <a:r>
              <a:rPr lang="en-US" dirty="0" smtClean="0"/>
              <a:t> </a:t>
            </a:r>
            <a:r>
              <a:rPr lang="en-US" sz="2000" dirty="0" smtClean="0"/>
              <a:t>(Matt 28:20; cf. 26:29)</a:t>
            </a:r>
          </a:p>
        </p:txBody>
      </p:sp>
    </p:spTree>
    <p:extLst>
      <p:ext uri="{BB962C8B-B14F-4D97-AF65-F5344CB8AC3E}">
        <p14:creationId xmlns:p14="http://schemas.microsoft.com/office/powerpoint/2010/main" val="2690724455"/>
      </p:ext>
    </p:extLst>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Rot="1" noChangeArrowheads="1"/>
          </p:cNvSpPr>
          <p:nvPr>
            <p:ph type="title"/>
          </p:nvPr>
        </p:nvSpPr>
        <p:spPr/>
        <p:txBody>
          <a:bodyPr/>
          <a:lstStyle/>
          <a:p>
            <a:r>
              <a:rPr lang="en-US" altLang="en-US" smtClean="0"/>
              <a:t>Jesus: Emmanuel &amp; Savior</a:t>
            </a:r>
            <a:endParaRPr lang="en-US" altLang="en-US" dirty="0"/>
          </a:p>
        </p:txBody>
      </p:sp>
      <p:sp>
        <p:nvSpPr>
          <p:cNvPr id="39939" name="Rectangle 3"/>
          <p:cNvSpPr>
            <a:spLocks noGrp="1" noChangeArrowheads="1"/>
          </p:cNvSpPr>
          <p:nvPr>
            <p:ph idx="1"/>
          </p:nvPr>
        </p:nvSpPr>
        <p:spPr/>
        <p:txBody>
          <a:bodyPr/>
          <a:lstStyle/>
          <a:p>
            <a:pPr>
              <a:spcBef>
                <a:spcPts val="1200"/>
              </a:spcBef>
            </a:pPr>
            <a:r>
              <a:rPr lang="en-US" dirty="0" smtClean="0"/>
              <a:t>Savior (see 8:25; 10:22; 14:40; 24:13)</a:t>
            </a:r>
          </a:p>
          <a:p>
            <a:pPr lvl="1">
              <a:spcBef>
                <a:spcPts val="1200"/>
              </a:spcBef>
            </a:pPr>
            <a:r>
              <a:rPr lang="en-US" dirty="0" smtClean="0"/>
              <a:t>Name: Jesus = </a:t>
            </a:r>
            <a:r>
              <a:rPr lang="en-US" dirty="0" err="1" smtClean="0"/>
              <a:t>Yeshua</a:t>
            </a:r>
            <a:r>
              <a:rPr lang="en-US" dirty="0" smtClean="0"/>
              <a:t> = “YHWH saves”</a:t>
            </a:r>
          </a:p>
          <a:p>
            <a:pPr lvl="1">
              <a:spcBef>
                <a:spcPts val="1200"/>
              </a:spcBef>
            </a:pPr>
            <a:r>
              <a:rPr lang="en-US" sz="2400" dirty="0" smtClean="0"/>
              <a:t>During storm at sea, Jesus’ disciples cry, “Lord, save us” (Matt 8:25); </a:t>
            </a:r>
            <a:br>
              <a:rPr lang="en-US" sz="2400" dirty="0" smtClean="0"/>
            </a:br>
            <a:r>
              <a:rPr lang="en-US" sz="2400" dirty="0" smtClean="0"/>
              <a:t>when Peter tries to walk on water, he cries, “Lord, save me” (14:30).</a:t>
            </a:r>
          </a:p>
          <a:p>
            <a:pPr lvl="1">
              <a:spcBef>
                <a:spcPts val="1200"/>
              </a:spcBef>
            </a:pPr>
            <a:r>
              <a:rPr lang="en-US" sz="2400" dirty="0" smtClean="0"/>
              <a:t>Related texts: </a:t>
            </a:r>
            <a:br>
              <a:rPr lang="en-US" sz="2400" dirty="0" smtClean="0"/>
            </a:br>
            <a:r>
              <a:rPr lang="en-US" sz="2400" dirty="0" smtClean="0"/>
              <a:t>“Whoever endures to the end will be saved” (10:22; 24:13; cf. 24:22).</a:t>
            </a:r>
          </a:p>
          <a:p>
            <a:pPr>
              <a:spcBef>
                <a:spcPts val="2400"/>
              </a:spcBef>
            </a:pPr>
            <a:r>
              <a:rPr lang="en-US" dirty="0" smtClean="0"/>
              <a:t>Consider:  HOW does God “save” us?</a:t>
            </a:r>
            <a:endParaRPr lang="en-US" dirty="0"/>
          </a:p>
        </p:txBody>
      </p:sp>
    </p:spTree>
    <p:extLst>
      <p:ext uri="{BB962C8B-B14F-4D97-AF65-F5344CB8AC3E}">
        <p14:creationId xmlns:p14="http://schemas.microsoft.com/office/powerpoint/2010/main" val="2690724455"/>
      </p:ext>
    </p:extLst>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p:nvSpPr>
          <p:cNvPr id="38914" name="Rectangle 2"/>
          <p:cNvSpPr>
            <a:spLocks noGrp="1" noRot="1" noChangeArrowheads="1"/>
          </p:cNvSpPr>
          <p:nvPr>
            <p:ph type="title"/>
          </p:nvPr>
        </p:nvSpPr>
        <p:spPr/>
        <p:txBody>
          <a:bodyPr/>
          <a:lstStyle/>
          <a:p>
            <a:r>
              <a:rPr lang="en-US" altLang="en-US" smtClean="0"/>
              <a:t>Jesus: Great Teacher</a:t>
            </a:r>
            <a:endParaRPr lang="en-US" altLang="en-US"/>
          </a:p>
        </p:txBody>
      </p:sp>
      <p:sp>
        <p:nvSpPr>
          <p:cNvPr id="38915" name="Rectangle 3"/>
          <p:cNvSpPr>
            <a:spLocks noGrp="1" noChangeArrowheads="1"/>
          </p:cNvSpPr>
          <p:nvPr>
            <p:ph idx="1"/>
          </p:nvPr>
        </p:nvSpPr>
        <p:spPr/>
        <p:txBody>
          <a:bodyPr/>
          <a:lstStyle/>
          <a:p>
            <a:pPr>
              <a:spcBef>
                <a:spcPts val="400"/>
              </a:spcBef>
            </a:pPr>
            <a:r>
              <a:rPr lang="en-US" altLang="en-US" dirty="0" smtClean="0"/>
              <a:t>Rabbi/Teacher, with Disciples:</a:t>
            </a:r>
          </a:p>
          <a:p>
            <a:pPr lvl="1">
              <a:spcBef>
                <a:spcPts val="400"/>
              </a:spcBef>
            </a:pPr>
            <a:r>
              <a:rPr lang="en-US" altLang="en-US" sz="2600" dirty="0" smtClean="0"/>
              <a:t>Explains “Torah” (God’s Instructions/Teachings/Precepts)</a:t>
            </a:r>
          </a:p>
          <a:p>
            <a:pPr>
              <a:spcBef>
                <a:spcPts val="1800"/>
              </a:spcBef>
            </a:pPr>
            <a:r>
              <a:rPr lang="en-US" altLang="en-US" dirty="0" smtClean="0"/>
              <a:t>Teacher, prophet, law-giver, like Moses:</a:t>
            </a:r>
          </a:p>
          <a:p>
            <a:pPr lvl="1">
              <a:spcBef>
                <a:spcPts val="400"/>
              </a:spcBef>
            </a:pPr>
            <a:r>
              <a:rPr lang="en-US" altLang="en-US" sz="2600" dirty="0" smtClean="0"/>
              <a:t>Both are saved as babies, while other boys killed</a:t>
            </a:r>
          </a:p>
          <a:p>
            <a:pPr lvl="1">
              <a:spcBef>
                <a:spcPts val="400"/>
              </a:spcBef>
            </a:pPr>
            <a:r>
              <a:rPr lang="en-US" altLang="en-US" sz="2600" dirty="0" smtClean="0"/>
              <a:t>Both flee to/from Egypt when in danger</a:t>
            </a:r>
          </a:p>
          <a:p>
            <a:pPr lvl="1">
              <a:spcBef>
                <a:spcPts val="400"/>
              </a:spcBef>
            </a:pPr>
            <a:r>
              <a:rPr lang="en-US" altLang="en-US" sz="2600" dirty="0" smtClean="0"/>
              <a:t>Both go up a mountain to deal with Torah/Law</a:t>
            </a:r>
          </a:p>
          <a:p>
            <a:pPr lvl="1">
              <a:spcBef>
                <a:spcPts val="400"/>
              </a:spcBef>
            </a:pPr>
            <a:r>
              <a:rPr lang="en-US" altLang="en-US" sz="2600" dirty="0" smtClean="0"/>
              <a:t>Both fast for 40 days and 40 nights </a:t>
            </a:r>
          </a:p>
          <a:p>
            <a:pPr lvl="1">
              <a:spcBef>
                <a:spcPts val="400"/>
              </a:spcBef>
            </a:pPr>
            <a:r>
              <a:rPr lang="en-US" altLang="en-US" sz="2600" dirty="0" smtClean="0"/>
              <a:t>First 5 books of Hebrew Bible attributed to Moses</a:t>
            </a:r>
          </a:p>
          <a:p>
            <a:pPr lvl="1">
              <a:spcBef>
                <a:spcPts val="400"/>
              </a:spcBef>
            </a:pPr>
            <a:r>
              <a:rPr lang="en-US" altLang="en-US" sz="2600" dirty="0" smtClean="0"/>
              <a:t>In Matthew, 5 long speeches attributed to Jesus</a:t>
            </a:r>
          </a:p>
          <a:p>
            <a:pPr lvl="1">
              <a:spcBef>
                <a:spcPts val="400"/>
              </a:spcBef>
            </a:pPr>
            <a:r>
              <a:rPr lang="en-US" altLang="en-US" sz="2600" dirty="0" smtClean="0"/>
              <a:t>Jesus explicitly upholds the teachings/laws of Moses;</a:t>
            </a:r>
            <a:br>
              <a:rPr lang="en-US" altLang="en-US" sz="2600" dirty="0" smtClean="0"/>
            </a:br>
            <a:r>
              <a:rPr lang="en-US" altLang="en-US" sz="2600" dirty="0" smtClean="0"/>
              <a:t>doesn’t abolish them (Matt 5:17-20; 22:35-40; etc.)</a:t>
            </a:r>
            <a:endParaRPr lang="en-US" altLang="en-US" sz="2600" dirty="0"/>
          </a:p>
        </p:txBody>
      </p:sp>
      <p:pic>
        <p:nvPicPr>
          <p:cNvPr id="38916" name="Picture 4" descr="Koch-0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3800" y="0"/>
            <a:ext cx="1600200" cy="15446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0518523"/>
      </p:ext>
    </p:extLst>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143000"/>
            <a:ext cx="8458200" cy="5562600"/>
          </a:xfrm>
        </p:spPr>
        <p:txBody>
          <a:bodyPr>
            <a:normAutofit/>
          </a:bodyPr>
          <a:lstStyle/>
          <a:p>
            <a:r>
              <a:rPr lang="en-US" dirty="0" smtClean="0"/>
              <a:t>What does it mean for Jesus to be your “King”?</a:t>
            </a:r>
          </a:p>
          <a:p>
            <a:pPr lvl="1"/>
            <a:r>
              <a:rPr lang="en-US" dirty="0" smtClean="0"/>
              <a:t>In what ways do you want Jesus to “rule” your life?</a:t>
            </a:r>
          </a:p>
          <a:p>
            <a:pPr lvl="1"/>
            <a:endParaRPr lang="en-US" dirty="0" smtClean="0"/>
          </a:p>
          <a:p>
            <a:r>
              <a:rPr lang="en-US" dirty="0" smtClean="0"/>
              <a:t>Which other titles of Jesus found in Matthew mean the most to you personally?</a:t>
            </a:r>
          </a:p>
          <a:p>
            <a:pPr lvl="1"/>
            <a:r>
              <a:rPr lang="en-US" dirty="0" smtClean="0"/>
              <a:t>Son of Abraham</a:t>
            </a:r>
          </a:p>
          <a:p>
            <a:pPr lvl="1"/>
            <a:r>
              <a:rPr lang="en-US" dirty="0" smtClean="0"/>
              <a:t>Son of David</a:t>
            </a:r>
          </a:p>
          <a:p>
            <a:pPr lvl="1"/>
            <a:r>
              <a:rPr lang="en-US" dirty="0" smtClean="0"/>
              <a:t>Emmanuel</a:t>
            </a:r>
          </a:p>
          <a:p>
            <a:pPr lvl="1"/>
            <a:r>
              <a:rPr lang="en-US" dirty="0" smtClean="0"/>
              <a:t>Savior</a:t>
            </a:r>
          </a:p>
          <a:p>
            <a:pPr lvl="1"/>
            <a:r>
              <a:rPr lang="en-US" dirty="0" smtClean="0"/>
              <a:t>Teacher </a:t>
            </a:r>
          </a:p>
          <a:p>
            <a:pPr lvl="1"/>
            <a:r>
              <a:rPr lang="en-US" dirty="0" smtClean="0"/>
              <a:t>Etc.?</a:t>
            </a:r>
            <a:endParaRPr lang="en-US" dirty="0"/>
          </a:p>
        </p:txBody>
      </p:sp>
      <p:sp>
        <p:nvSpPr>
          <p:cNvPr id="2" name="Title 1"/>
          <p:cNvSpPr>
            <a:spLocks noGrp="1"/>
          </p:cNvSpPr>
          <p:nvPr>
            <p:ph type="title"/>
          </p:nvPr>
        </p:nvSpPr>
        <p:spPr/>
        <p:txBody>
          <a:bodyPr/>
          <a:lstStyle/>
          <a:p>
            <a:r>
              <a:rPr lang="en-US" smtClean="0"/>
              <a:t>For Your Prayer &amp; Reflection:</a:t>
            </a:r>
            <a:endParaRPr lang="en-US" dirty="0"/>
          </a:p>
        </p:txBody>
      </p:sp>
    </p:spTree>
    <p:extLst>
      <p:ext uri="{BB962C8B-B14F-4D97-AF65-F5344CB8AC3E}">
        <p14:creationId xmlns:p14="http://schemas.microsoft.com/office/powerpoint/2010/main" val="178265630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Mt </a:t>
            </a:r>
            <a:r>
              <a:rPr lang="en-US" dirty="0" smtClean="0"/>
              <a:t>1:18–24/25 — Joseph’s Dream</a:t>
            </a:r>
            <a:br>
              <a:rPr lang="en-US" dirty="0" smtClean="0"/>
            </a:br>
            <a:r>
              <a:rPr lang="en-US" sz="2000" dirty="0" smtClean="0"/>
              <a:t>4</a:t>
            </a:r>
            <a:r>
              <a:rPr lang="en-US" sz="2000" baseline="30000" dirty="0" smtClean="0"/>
              <a:t>th</a:t>
            </a:r>
            <a:r>
              <a:rPr lang="en-US" sz="2000" dirty="0" smtClean="0"/>
              <a:t> Sun. Advent A  &amp;  Dec. 18  &amp;  Christmas Vigil Mass</a:t>
            </a:r>
          </a:p>
        </p:txBody>
      </p:sp>
      <p:sp>
        <p:nvSpPr>
          <p:cNvPr id="3" name="Content Placeholder 2"/>
          <p:cNvSpPr>
            <a:spLocks noGrp="1"/>
          </p:cNvSpPr>
          <p:nvPr>
            <p:ph idx="1"/>
          </p:nvPr>
        </p:nvSpPr>
        <p:spPr/>
        <p:txBody>
          <a:bodyPr/>
          <a:lstStyle/>
          <a:p>
            <a:r>
              <a:rPr lang="en-US" altLang="en-US" dirty="0" smtClean="0"/>
              <a:t>Mary, “betrothed” to Joseph (</a:t>
            </a:r>
            <a:r>
              <a:rPr lang="en-US" altLang="en-US" i="1" dirty="0" smtClean="0"/>
              <a:t>not yet married</a:t>
            </a:r>
            <a:r>
              <a:rPr lang="en-US" altLang="en-US" dirty="0" smtClean="0"/>
              <a:t>);</a:t>
            </a:r>
            <a:br>
              <a:rPr lang="en-US" altLang="en-US" dirty="0" smtClean="0"/>
            </a:br>
            <a:r>
              <a:rPr lang="en-US" altLang="en-US" dirty="0" smtClean="0"/>
              <a:t>“found with child through the holy Spirit”</a:t>
            </a:r>
          </a:p>
          <a:p>
            <a:r>
              <a:rPr lang="en-US" altLang="en-US" dirty="0" smtClean="0"/>
              <a:t>Joseph, righteous, decides to “divorce” her quietly</a:t>
            </a:r>
          </a:p>
          <a:p>
            <a:r>
              <a:rPr lang="en-US" altLang="en-US" dirty="0" smtClean="0"/>
              <a:t>Angel appears to him in a dream: “Do not be afraid…”</a:t>
            </a:r>
          </a:p>
          <a:p>
            <a:pPr lvl="1"/>
            <a:r>
              <a:rPr lang="en-US" altLang="en-US" sz="2600" dirty="0" smtClean="0"/>
              <a:t>To take Mary as your wife (into your home)</a:t>
            </a:r>
          </a:p>
          <a:p>
            <a:pPr lvl="1"/>
            <a:r>
              <a:rPr lang="en-US" altLang="en-US" sz="2600" dirty="0" smtClean="0"/>
              <a:t>For the child is conceived through the Holy Spirit</a:t>
            </a:r>
          </a:p>
          <a:p>
            <a:pPr lvl="1"/>
            <a:r>
              <a:rPr lang="en-US" altLang="en-US" sz="2600" dirty="0" smtClean="0"/>
              <a:t>She will bear a son; </a:t>
            </a:r>
            <a:r>
              <a:rPr lang="en-US" altLang="en-US" sz="2600" u="sng" dirty="0" smtClean="0"/>
              <a:t>You</a:t>
            </a:r>
            <a:r>
              <a:rPr lang="en-US" altLang="en-US" sz="2600" dirty="0" smtClean="0"/>
              <a:t> are to name him Jesus (“God saves”)</a:t>
            </a:r>
          </a:p>
          <a:p>
            <a:pPr lvl="1"/>
            <a:r>
              <a:rPr lang="en-US" altLang="en-US" sz="2600" dirty="0" smtClean="0"/>
              <a:t>All this fulfills what the Lord said thru the prophet (Isaiah 7:14):</a:t>
            </a:r>
            <a:br>
              <a:rPr lang="en-US" altLang="en-US" sz="2600" dirty="0" smtClean="0"/>
            </a:br>
            <a:r>
              <a:rPr lang="en-US" altLang="en-US" sz="2600" dirty="0" smtClean="0"/>
              <a:t>“maiden/virgin with child; will bear son; name him Emmanuel”</a:t>
            </a:r>
          </a:p>
          <a:p>
            <a:r>
              <a:rPr lang="en-US" altLang="en-US" dirty="0" smtClean="0"/>
              <a:t>Joseph awoke, and </a:t>
            </a:r>
            <a:r>
              <a:rPr lang="en-US" altLang="en-US" u="sng" dirty="0" smtClean="0"/>
              <a:t>did</a:t>
            </a:r>
            <a:r>
              <a:rPr lang="en-US" altLang="en-US" dirty="0" smtClean="0"/>
              <a:t> as the angel commanded</a:t>
            </a:r>
          </a:p>
        </p:txBody>
      </p:sp>
    </p:spTree>
    <p:extLst>
      <p:ext uri="{BB962C8B-B14F-4D97-AF65-F5344CB8AC3E}">
        <p14:creationId xmlns:p14="http://schemas.microsoft.com/office/powerpoint/2010/main" val="361256416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sp>
        <p:nvSpPr>
          <p:cNvPr id="4" name="Content Placeholder 3"/>
          <p:cNvSpPr>
            <a:spLocks noGrp="1"/>
          </p:cNvSpPr>
          <p:nvPr>
            <p:ph idx="1"/>
          </p:nvPr>
        </p:nvSpPr>
        <p:spPr/>
        <p:txBody>
          <a:bodyPr/>
          <a:lstStyle/>
          <a:p>
            <a:endParaRPr lang="en-US"/>
          </a:p>
        </p:txBody>
      </p:sp>
      <p:pic>
        <p:nvPicPr>
          <p:cNvPr id="34820" name="Picture 2" descr="File:Il sogno di San Giuseppe by Antonio Ciser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13" y="0"/>
            <a:ext cx="42148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1" name="Picture 4" descr="File:Daniele Crespi 0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1200" y="0"/>
            <a:ext cx="4622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269700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304800" y="76200"/>
            <a:ext cx="8534400" cy="914400"/>
          </a:xfrm>
        </p:spPr>
        <p:txBody>
          <a:bodyPr>
            <a:noAutofit/>
          </a:bodyPr>
          <a:lstStyle/>
          <a:p>
            <a:r>
              <a:rPr lang="en-US" sz="4000" dirty="0" smtClean="0">
                <a:solidFill>
                  <a:srgbClr val="FFFF66"/>
                </a:solidFill>
              </a:rPr>
              <a:t>Matthew 1:18-20a</a:t>
            </a:r>
            <a:endParaRPr lang="en-US" sz="4000" dirty="0">
              <a:solidFill>
                <a:srgbClr val="FFFF66"/>
              </a:solidFill>
            </a:endParaRPr>
          </a:p>
        </p:txBody>
      </p:sp>
      <p:sp>
        <p:nvSpPr>
          <p:cNvPr id="2" name="Content Placeholder 1"/>
          <p:cNvSpPr>
            <a:spLocks noGrp="1"/>
          </p:cNvSpPr>
          <p:nvPr>
            <p:ph idx="1"/>
          </p:nvPr>
        </p:nvSpPr>
        <p:spPr>
          <a:xfrm>
            <a:off x="381000" y="1219200"/>
            <a:ext cx="8763000" cy="5486400"/>
          </a:xfrm>
        </p:spPr>
        <p:txBody>
          <a:bodyPr>
            <a:normAutofit/>
          </a:bodyPr>
          <a:lstStyle/>
          <a:p>
            <a:pPr marL="0" indent="0">
              <a:spcBef>
                <a:spcPts val="0"/>
              </a:spcBef>
              <a:spcAft>
                <a:spcPts val="1200"/>
              </a:spcAft>
              <a:buNone/>
            </a:pPr>
            <a:r>
              <a:rPr lang="en-US" sz="2400" dirty="0" smtClean="0">
                <a:latin typeface="Arial Narrow" panose="020B0606020202030204" pitchFamily="34" charset="0"/>
              </a:rPr>
              <a:t>This is how the birth of Jesus Christ came about.</a:t>
            </a:r>
          </a:p>
          <a:p>
            <a:pPr marL="0" indent="0">
              <a:spcBef>
                <a:spcPts val="0"/>
              </a:spcBef>
              <a:spcAft>
                <a:spcPts val="1200"/>
              </a:spcAft>
              <a:buNone/>
            </a:pPr>
            <a:r>
              <a:rPr lang="en-US" sz="2400" dirty="0" smtClean="0">
                <a:latin typeface="Arial Narrow" panose="020B0606020202030204" pitchFamily="34" charset="0"/>
              </a:rPr>
              <a:t>When his mother Mary was </a:t>
            </a:r>
            <a:r>
              <a:rPr lang="en-US" sz="2400" b="1" dirty="0" smtClean="0">
                <a:latin typeface="Arial Narrow" panose="020B0606020202030204" pitchFamily="34" charset="0"/>
              </a:rPr>
              <a:t>betrothed</a:t>
            </a:r>
            <a:r>
              <a:rPr lang="en-US" sz="2400" dirty="0" smtClean="0">
                <a:latin typeface="Arial Narrow" panose="020B0606020202030204" pitchFamily="34" charset="0"/>
              </a:rPr>
              <a:t> to Joseph, </a:t>
            </a:r>
            <a:br>
              <a:rPr lang="en-US" sz="2400" dirty="0" smtClean="0">
                <a:latin typeface="Arial Narrow" panose="020B0606020202030204" pitchFamily="34" charset="0"/>
              </a:rPr>
            </a:br>
            <a:r>
              <a:rPr lang="en-US" sz="2400" b="1" dirty="0" smtClean="0">
                <a:latin typeface="Arial Narrow" panose="020B0606020202030204" pitchFamily="34" charset="0"/>
              </a:rPr>
              <a:t>but before they lived together, </a:t>
            </a:r>
            <a:br>
              <a:rPr lang="en-US" sz="2400" b="1" dirty="0" smtClean="0">
                <a:latin typeface="Arial Narrow" panose="020B0606020202030204" pitchFamily="34" charset="0"/>
              </a:rPr>
            </a:br>
            <a:r>
              <a:rPr lang="en-US" sz="2400" dirty="0" smtClean="0">
                <a:latin typeface="Arial Narrow" panose="020B0606020202030204" pitchFamily="34" charset="0"/>
              </a:rPr>
              <a:t>she was found with child through the Holy Spirit.</a:t>
            </a:r>
          </a:p>
          <a:p>
            <a:pPr marL="0" indent="0">
              <a:spcBef>
                <a:spcPts val="0"/>
              </a:spcBef>
              <a:spcAft>
                <a:spcPts val="1200"/>
              </a:spcAft>
              <a:buNone/>
            </a:pPr>
            <a:r>
              <a:rPr lang="en-US" sz="2400" dirty="0" smtClean="0">
                <a:latin typeface="Arial Narrow" panose="020B0606020202030204" pitchFamily="34" charset="0"/>
              </a:rPr>
              <a:t>Joseph her husband, </a:t>
            </a:r>
            <a:br>
              <a:rPr lang="en-US" sz="2400" dirty="0" smtClean="0">
                <a:latin typeface="Arial Narrow" panose="020B0606020202030204" pitchFamily="34" charset="0"/>
              </a:rPr>
            </a:br>
            <a:r>
              <a:rPr lang="en-US" sz="2400" dirty="0" smtClean="0">
                <a:latin typeface="Arial Narrow" panose="020B0606020202030204" pitchFamily="34" charset="0"/>
              </a:rPr>
              <a:t>since he was </a:t>
            </a:r>
            <a:r>
              <a:rPr lang="en-US" sz="2400" b="1" dirty="0" smtClean="0">
                <a:latin typeface="Arial Narrow" panose="020B0606020202030204" pitchFamily="34" charset="0"/>
              </a:rPr>
              <a:t>a righteous man</a:t>
            </a:r>
            <a:r>
              <a:rPr lang="en-US" sz="2400" dirty="0" smtClean="0">
                <a:latin typeface="Arial Narrow" panose="020B0606020202030204" pitchFamily="34" charset="0"/>
              </a:rPr>
              <a:t>,</a:t>
            </a:r>
            <a:br>
              <a:rPr lang="en-US" sz="2400" dirty="0" smtClean="0">
                <a:latin typeface="Arial Narrow" panose="020B0606020202030204" pitchFamily="34" charset="0"/>
              </a:rPr>
            </a:br>
            <a:r>
              <a:rPr lang="en-US" sz="2400" dirty="0" smtClean="0">
                <a:latin typeface="Arial Narrow" panose="020B0606020202030204" pitchFamily="34" charset="0"/>
              </a:rPr>
              <a:t>yet unwilling to expose her to shame, </a:t>
            </a:r>
            <a:br>
              <a:rPr lang="en-US" sz="2400" dirty="0" smtClean="0">
                <a:latin typeface="Arial Narrow" panose="020B0606020202030204" pitchFamily="34" charset="0"/>
              </a:rPr>
            </a:br>
            <a:r>
              <a:rPr lang="en-US" sz="2400" dirty="0" smtClean="0">
                <a:latin typeface="Arial Narrow" panose="020B0606020202030204" pitchFamily="34" charset="0"/>
              </a:rPr>
              <a:t>decided to divorce her quietly.</a:t>
            </a:r>
          </a:p>
          <a:p>
            <a:pPr marL="0" indent="0">
              <a:spcBef>
                <a:spcPts val="0"/>
              </a:spcBef>
              <a:spcAft>
                <a:spcPts val="1200"/>
              </a:spcAft>
              <a:buNone/>
            </a:pPr>
            <a:r>
              <a:rPr lang="en-US" sz="2400" dirty="0" smtClean="0">
                <a:latin typeface="Arial Narrow" panose="020B0606020202030204" pitchFamily="34" charset="0"/>
              </a:rPr>
              <a:t>Such was his intention when, behold,</a:t>
            </a:r>
            <a:br>
              <a:rPr lang="en-US" sz="2400" dirty="0" smtClean="0">
                <a:latin typeface="Arial Narrow" panose="020B0606020202030204" pitchFamily="34" charset="0"/>
              </a:rPr>
            </a:br>
            <a:r>
              <a:rPr lang="en-US" sz="2400" dirty="0" smtClean="0">
                <a:latin typeface="Arial Narrow" panose="020B0606020202030204" pitchFamily="34" charset="0"/>
              </a:rPr>
              <a:t>the angel of the Lord appeared to him </a:t>
            </a:r>
            <a:br>
              <a:rPr lang="en-US" sz="2400" dirty="0" smtClean="0">
                <a:latin typeface="Arial Narrow" panose="020B0606020202030204" pitchFamily="34" charset="0"/>
              </a:rPr>
            </a:br>
            <a:r>
              <a:rPr lang="en-US" sz="2400" dirty="0" smtClean="0">
                <a:latin typeface="Arial Narrow" panose="020B0606020202030204" pitchFamily="34" charset="0"/>
              </a:rPr>
              <a:t>in a dream and said, </a:t>
            </a:r>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68546" y="3581400"/>
            <a:ext cx="2575454" cy="32941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85053082"/>
      </p:ext>
    </p:extLst>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304800" y="76200"/>
            <a:ext cx="8534400" cy="914400"/>
          </a:xfrm>
        </p:spPr>
        <p:txBody>
          <a:bodyPr>
            <a:noAutofit/>
          </a:bodyPr>
          <a:lstStyle/>
          <a:p>
            <a:r>
              <a:rPr lang="en-US" sz="4000" dirty="0" smtClean="0">
                <a:solidFill>
                  <a:srgbClr val="FFFF66"/>
                </a:solidFill>
              </a:rPr>
              <a:t>Matthew 1:20b-24</a:t>
            </a:r>
            <a:r>
              <a:rPr lang="en-US" sz="2800" dirty="0" smtClean="0">
                <a:solidFill>
                  <a:srgbClr val="FFFF66"/>
                </a:solidFill>
              </a:rPr>
              <a:t>  (or also v. 25)</a:t>
            </a:r>
            <a:endParaRPr lang="en-US" sz="4000" dirty="0">
              <a:solidFill>
                <a:srgbClr val="FFFF66"/>
              </a:solidFill>
            </a:endParaRPr>
          </a:p>
        </p:txBody>
      </p:sp>
      <p:sp>
        <p:nvSpPr>
          <p:cNvPr id="2" name="Content Placeholder 1"/>
          <p:cNvSpPr>
            <a:spLocks noGrp="1"/>
          </p:cNvSpPr>
          <p:nvPr>
            <p:ph idx="1"/>
          </p:nvPr>
        </p:nvSpPr>
        <p:spPr>
          <a:xfrm>
            <a:off x="304800" y="1066800"/>
            <a:ext cx="8839200" cy="5638800"/>
          </a:xfrm>
        </p:spPr>
        <p:txBody>
          <a:bodyPr>
            <a:normAutofit/>
          </a:bodyPr>
          <a:lstStyle/>
          <a:p>
            <a:pPr marL="0" indent="0">
              <a:spcBef>
                <a:spcPts val="0"/>
              </a:spcBef>
              <a:buNone/>
            </a:pPr>
            <a:r>
              <a:rPr lang="en-US" sz="2200" dirty="0" smtClean="0">
                <a:latin typeface="Arial Narrow" panose="020B0606020202030204" pitchFamily="34" charset="0"/>
              </a:rPr>
              <a:t>“Joseph, </a:t>
            </a:r>
            <a:r>
              <a:rPr lang="en-US" sz="2200" b="1" dirty="0" smtClean="0">
                <a:latin typeface="Arial Narrow" panose="020B0606020202030204" pitchFamily="34" charset="0"/>
              </a:rPr>
              <a:t>son of David</a:t>
            </a:r>
            <a:r>
              <a:rPr lang="en-US" sz="2200" dirty="0" smtClean="0">
                <a:latin typeface="Arial Narrow" panose="020B0606020202030204" pitchFamily="34" charset="0"/>
              </a:rPr>
              <a:t>, </a:t>
            </a:r>
            <a:br>
              <a:rPr lang="en-US" sz="2200" dirty="0" smtClean="0">
                <a:latin typeface="Arial Narrow" panose="020B0606020202030204" pitchFamily="34" charset="0"/>
              </a:rPr>
            </a:br>
            <a:r>
              <a:rPr lang="en-US" sz="2200" u="sng" dirty="0" smtClean="0">
                <a:latin typeface="Arial Narrow" panose="020B0606020202030204" pitchFamily="34" charset="0"/>
              </a:rPr>
              <a:t>do not be afraid</a:t>
            </a:r>
            <a:r>
              <a:rPr lang="en-US" sz="2200" dirty="0" smtClean="0">
                <a:latin typeface="Arial Narrow" panose="020B0606020202030204" pitchFamily="34" charset="0"/>
              </a:rPr>
              <a:t> to </a:t>
            </a:r>
            <a:r>
              <a:rPr lang="en-US" sz="2200" b="1" dirty="0" smtClean="0">
                <a:latin typeface="Arial Narrow" panose="020B0606020202030204" pitchFamily="34" charset="0"/>
              </a:rPr>
              <a:t>take Mary your wife into your home</a:t>
            </a:r>
            <a:r>
              <a:rPr lang="en-US" sz="2200" dirty="0" smtClean="0">
                <a:latin typeface="Arial Narrow" panose="020B0606020202030204" pitchFamily="34" charset="0"/>
              </a:rPr>
              <a:t>.</a:t>
            </a:r>
            <a:r>
              <a:rPr lang="en-US" sz="1600" dirty="0" smtClean="0">
                <a:latin typeface="Arial Narrow" panose="020B0606020202030204" pitchFamily="34" charset="0"/>
              </a:rPr>
              <a:t>  (lit. “take Mary as your wife”)</a:t>
            </a:r>
            <a:r>
              <a:rPr lang="en-US" sz="2200" dirty="0" smtClean="0">
                <a:latin typeface="Arial Narrow" panose="020B0606020202030204" pitchFamily="34" charset="0"/>
              </a:rPr>
              <a:t/>
            </a:r>
            <a:br>
              <a:rPr lang="en-US" sz="2200" dirty="0" smtClean="0">
                <a:latin typeface="Arial Narrow" panose="020B0606020202030204" pitchFamily="34" charset="0"/>
              </a:rPr>
            </a:br>
            <a:r>
              <a:rPr lang="en-US" sz="2200" dirty="0" smtClean="0">
                <a:latin typeface="Arial Narrow" panose="020B0606020202030204" pitchFamily="34" charset="0"/>
              </a:rPr>
              <a:t>For it is through the Holy Spirit that this child has been conceived in her.</a:t>
            </a:r>
            <a:br>
              <a:rPr lang="en-US" sz="2200" dirty="0" smtClean="0">
                <a:latin typeface="Arial Narrow" panose="020B0606020202030204" pitchFamily="34" charset="0"/>
              </a:rPr>
            </a:br>
            <a:r>
              <a:rPr lang="en-US" sz="2200" u="sng" dirty="0" smtClean="0">
                <a:latin typeface="Arial Narrow" panose="020B0606020202030204" pitchFamily="34" charset="0"/>
              </a:rPr>
              <a:t>She</a:t>
            </a:r>
            <a:r>
              <a:rPr lang="en-US" sz="2200" dirty="0" smtClean="0">
                <a:latin typeface="Arial Narrow" panose="020B0606020202030204" pitchFamily="34" charset="0"/>
              </a:rPr>
              <a:t> will bear a son and </a:t>
            </a:r>
            <a:r>
              <a:rPr lang="en-US" sz="2200" u="sng" dirty="0" smtClean="0">
                <a:latin typeface="Arial Narrow" panose="020B0606020202030204" pitchFamily="34" charset="0"/>
              </a:rPr>
              <a:t>YOU are to name him </a:t>
            </a:r>
            <a:r>
              <a:rPr lang="en-US" sz="2200" b="1" u="sng" dirty="0" smtClean="0">
                <a:latin typeface="Arial Narrow" panose="020B0606020202030204" pitchFamily="34" charset="0"/>
              </a:rPr>
              <a:t>JESUS</a:t>
            </a:r>
            <a:r>
              <a:rPr lang="en-US" sz="2200" dirty="0" smtClean="0">
                <a:latin typeface="Arial Narrow" panose="020B0606020202030204" pitchFamily="34" charset="0"/>
              </a:rPr>
              <a:t>, </a:t>
            </a:r>
            <a:br>
              <a:rPr lang="en-US" sz="2200" dirty="0" smtClean="0">
                <a:latin typeface="Arial Narrow" panose="020B0606020202030204" pitchFamily="34" charset="0"/>
              </a:rPr>
            </a:br>
            <a:r>
              <a:rPr lang="en-US" sz="2200" dirty="0" smtClean="0">
                <a:latin typeface="Arial Narrow" panose="020B0606020202030204" pitchFamily="34" charset="0"/>
              </a:rPr>
              <a:t>because </a:t>
            </a:r>
            <a:r>
              <a:rPr lang="en-US" sz="2200" b="1" dirty="0" smtClean="0">
                <a:latin typeface="Arial Narrow" panose="020B0606020202030204" pitchFamily="34" charset="0"/>
              </a:rPr>
              <a:t>he will SAVE his people from their sins</a:t>
            </a:r>
            <a:r>
              <a:rPr lang="en-US" sz="2200" dirty="0" smtClean="0">
                <a:latin typeface="Arial Narrow" panose="020B0606020202030204" pitchFamily="34" charset="0"/>
              </a:rPr>
              <a:t>.”</a:t>
            </a:r>
            <a:br>
              <a:rPr lang="en-US" sz="2200" dirty="0" smtClean="0">
                <a:latin typeface="Arial Narrow" panose="020B0606020202030204" pitchFamily="34" charset="0"/>
              </a:rPr>
            </a:br>
            <a:r>
              <a:rPr lang="en-US" sz="2200" dirty="0" smtClean="0">
                <a:latin typeface="Arial Narrow" panose="020B0606020202030204" pitchFamily="34" charset="0"/>
              </a:rPr>
              <a:t>All this took place to fulfill what the Lord had said through the prophet:</a:t>
            </a:r>
            <a:br>
              <a:rPr lang="en-US" sz="2200" dirty="0" smtClean="0">
                <a:latin typeface="Arial Narrow" panose="020B0606020202030204" pitchFamily="34" charset="0"/>
              </a:rPr>
            </a:br>
            <a:r>
              <a:rPr lang="en-US" sz="2200" i="1" dirty="0" smtClean="0">
                <a:latin typeface="Arial Narrow" panose="020B0606020202030204" pitchFamily="34" charset="0"/>
              </a:rPr>
              <a:t>Behold, the virgin shall conceive and bear a son,</a:t>
            </a:r>
            <a:br>
              <a:rPr lang="en-US" sz="2200" i="1" dirty="0" smtClean="0">
                <a:latin typeface="Arial Narrow" panose="020B0606020202030204" pitchFamily="34" charset="0"/>
              </a:rPr>
            </a:br>
            <a:r>
              <a:rPr lang="en-US" sz="2200" i="1" dirty="0" smtClean="0">
                <a:latin typeface="Arial Narrow" panose="020B0606020202030204" pitchFamily="34" charset="0"/>
              </a:rPr>
              <a:t>and they shall name him </a:t>
            </a:r>
            <a:r>
              <a:rPr lang="en-US" sz="2200" b="1" i="1" dirty="0" smtClean="0">
                <a:latin typeface="Arial Narrow" panose="020B0606020202030204" pitchFamily="34" charset="0"/>
              </a:rPr>
              <a:t>Emmanuel</a:t>
            </a:r>
            <a:r>
              <a:rPr lang="en-US" sz="2200" dirty="0" smtClean="0">
                <a:latin typeface="Arial Narrow" panose="020B0606020202030204" pitchFamily="34" charset="0"/>
              </a:rPr>
              <a:t>, which means “</a:t>
            </a:r>
            <a:r>
              <a:rPr lang="en-US" sz="2200" b="1" dirty="0" smtClean="0">
                <a:latin typeface="Arial Narrow" panose="020B0606020202030204" pitchFamily="34" charset="0"/>
              </a:rPr>
              <a:t>God is with us</a:t>
            </a:r>
            <a:r>
              <a:rPr lang="en-US" sz="2200" dirty="0" smtClean="0">
                <a:latin typeface="Arial Narrow" panose="020B0606020202030204" pitchFamily="34" charset="0"/>
              </a:rPr>
              <a:t>.”</a:t>
            </a:r>
            <a:br>
              <a:rPr lang="en-US" sz="2200" dirty="0" smtClean="0">
                <a:latin typeface="Arial Narrow" panose="020B0606020202030204" pitchFamily="34" charset="0"/>
              </a:rPr>
            </a:br>
            <a:r>
              <a:rPr lang="en-US" sz="2200" dirty="0" smtClean="0">
                <a:latin typeface="Arial Narrow" panose="020B0606020202030204" pitchFamily="34" charset="0"/>
              </a:rPr>
              <a:t>When Joseph awoke,  he did as the angel of the Lord </a:t>
            </a:r>
            <a:br>
              <a:rPr lang="en-US" sz="2200" dirty="0" smtClean="0">
                <a:latin typeface="Arial Narrow" panose="020B0606020202030204" pitchFamily="34" charset="0"/>
              </a:rPr>
            </a:br>
            <a:r>
              <a:rPr lang="en-US" sz="2200" dirty="0" smtClean="0">
                <a:latin typeface="Arial Narrow" panose="020B0606020202030204" pitchFamily="34" charset="0"/>
              </a:rPr>
              <a:t>had commanded him, and </a:t>
            </a:r>
            <a:r>
              <a:rPr lang="en-US" sz="2200" b="1" dirty="0" smtClean="0">
                <a:latin typeface="Arial Narrow" panose="020B0606020202030204" pitchFamily="34" charset="0"/>
              </a:rPr>
              <a:t>took his wife into his home</a:t>
            </a:r>
            <a:r>
              <a:rPr lang="en-US" sz="2200" dirty="0" smtClean="0">
                <a:latin typeface="Arial Narrow" panose="020B0606020202030204" pitchFamily="34" charset="0"/>
              </a:rPr>
              <a:t>.</a:t>
            </a:r>
          </a:p>
          <a:p>
            <a:pPr marL="0" indent="0">
              <a:spcBef>
                <a:spcPts val="1800"/>
              </a:spcBef>
              <a:buNone/>
            </a:pPr>
            <a:r>
              <a:rPr lang="en-US" sz="2000" dirty="0" smtClean="0">
                <a:latin typeface="Arial Narrow" panose="020B0606020202030204" pitchFamily="34" charset="0"/>
              </a:rPr>
              <a:t>[25: He had no relations with her until she bore a son, </a:t>
            </a:r>
            <a:br>
              <a:rPr lang="en-US" sz="2000" dirty="0" smtClean="0">
                <a:latin typeface="Arial Narrow" panose="020B0606020202030204" pitchFamily="34" charset="0"/>
              </a:rPr>
            </a:br>
            <a:r>
              <a:rPr lang="en-US" sz="2000" dirty="0" smtClean="0">
                <a:latin typeface="Arial Narrow" panose="020B0606020202030204" pitchFamily="34" charset="0"/>
              </a:rPr>
              <a:t>and </a:t>
            </a:r>
            <a:r>
              <a:rPr lang="en-US" sz="2000" b="1" dirty="0" smtClean="0">
                <a:latin typeface="Arial Narrow" panose="020B0606020202030204" pitchFamily="34" charset="0"/>
              </a:rPr>
              <a:t>he named him Jesus</a:t>
            </a:r>
            <a:r>
              <a:rPr lang="en-US" sz="2000" dirty="0" smtClean="0">
                <a:latin typeface="Arial Narrow" panose="020B0606020202030204" pitchFamily="34" charset="0"/>
              </a:rPr>
              <a:t>.]</a:t>
            </a:r>
          </a:p>
          <a:p>
            <a:pPr marL="0" indent="0">
              <a:spcBef>
                <a:spcPts val="1800"/>
              </a:spcBef>
              <a:buNone/>
            </a:pPr>
            <a:r>
              <a:rPr lang="en-US" sz="1600" dirty="0" smtClean="0"/>
              <a:t>Note: Vs. 25 in </a:t>
            </a:r>
            <a:r>
              <a:rPr lang="en-US" sz="1600" i="1" dirty="0" smtClean="0"/>
              <a:t>Ordo </a:t>
            </a:r>
            <a:r>
              <a:rPr lang="en-US" sz="1600" i="1" dirty="0" err="1" smtClean="0"/>
              <a:t>Lectionum</a:t>
            </a:r>
            <a:r>
              <a:rPr lang="en-US" sz="1600" i="1" dirty="0" smtClean="0"/>
              <a:t> </a:t>
            </a:r>
            <a:r>
              <a:rPr lang="en-US" sz="1600" i="1" dirty="0" err="1" smtClean="0"/>
              <a:t>Missae</a:t>
            </a:r>
            <a:r>
              <a:rPr lang="en-US" sz="1600" i="1" dirty="0" smtClean="0"/>
              <a:t> </a:t>
            </a:r>
            <a:r>
              <a:rPr lang="en-US" sz="1600" dirty="0" smtClean="0"/>
              <a:t>for Christmas Vigil, </a:t>
            </a:r>
            <a:br>
              <a:rPr lang="en-US" sz="1600" dirty="0" smtClean="0"/>
            </a:br>
            <a:r>
              <a:rPr lang="en-US" sz="1600" dirty="0" smtClean="0"/>
              <a:t>but not for 4</a:t>
            </a:r>
            <a:r>
              <a:rPr lang="en-US" sz="1600" baseline="30000" dirty="0" smtClean="0"/>
              <a:t>th</a:t>
            </a:r>
            <a:r>
              <a:rPr lang="en-US" sz="1600" dirty="0" smtClean="0"/>
              <a:t> Sunday of Advent or Dec. 18.</a:t>
            </a:r>
            <a:br>
              <a:rPr lang="en-US" sz="1600" dirty="0" smtClean="0"/>
            </a:br>
            <a:r>
              <a:rPr lang="en-US" sz="1600" dirty="0" smtClean="0"/>
              <a:t>USA Lectionary includes vs. 25 on all these days.</a:t>
            </a:r>
            <a:endParaRPr lang="en-US" sz="1600" dirty="0" smtClean="0">
              <a:latin typeface="Arial Narrow" panose="020B0606020202030204" pitchFamily="34" charset="0"/>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85568" y="4114800"/>
            <a:ext cx="2158431" cy="27607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82709262"/>
      </p:ext>
    </p:extLst>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304800" y="152400"/>
            <a:ext cx="8534400" cy="762000"/>
          </a:xfrm>
        </p:spPr>
        <p:txBody>
          <a:bodyPr>
            <a:normAutofit/>
          </a:bodyPr>
          <a:lstStyle/>
          <a:p>
            <a:r>
              <a:rPr lang="en-US" sz="3600" dirty="0" smtClean="0"/>
              <a:t>Joseph’s  Dreams</a:t>
            </a:r>
            <a:endParaRPr lang="en-US" sz="3600" dirty="0"/>
          </a:p>
        </p:txBody>
      </p:sp>
      <p:pic>
        <p:nvPicPr>
          <p:cNvPr id="1026"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tretch/>
        </p:blipFill>
        <p:spPr bwMode="auto">
          <a:xfrm>
            <a:off x="4816945" y="914401"/>
            <a:ext cx="4003205" cy="563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descr="Image result for dreams of joseph of nazaret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914400"/>
            <a:ext cx="4411368" cy="563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8694302"/>
      </p:ext>
    </p:extLst>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95400"/>
            <a:ext cx="8458200" cy="5410200"/>
          </a:xfrm>
        </p:spPr>
        <p:txBody>
          <a:bodyPr>
            <a:normAutofit/>
          </a:bodyPr>
          <a:lstStyle/>
          <a:p>
            <a:r>
              <a:rPr lang="en-US" dirty="0" smtClean="0">
                <a:solidFill>
                  <a:srgbClr val="002060"/>
                </a:solidFill>
              </a:rPr>
              <a:t>Most Catholics think: NO!</a:t>
            </a:r>
          </a:p>
          <a:p>
            <a:pPr lvl="1">
              <a:spcBef>
                <a:spcPts val="600"/>
              </a:spcBef>
            </a:pPr>
            <a:r>
              <a:rPr lang="en-US" sz="2400" dirty="0" smtClean="0"/>
              <a:t>Emphasis on the Virgin Birth and Perpetual Virginity of Mary</a:t>
            </a:r>
          </a:p>
          <a:p>
            <a:pPr lvl="1">
              <a:spcBef>
                <a:spcPts val="600"/>
              </a:spcBef>
            </a:pPr>
            <a:endParaRPr lang="en-US" sz="2400" dirty="0" smtClean="0"/>
          </a:p>
          <a:p>
            <a:pPr>
              <a:spcBef>
                <a:spcPts val="1800"/>
              </a:spcBef>
            </a:pPr>
            <a:r>
              <a:rPr lang="en-US" b="1" dirty="0" smtClean="0">
                <a:solidFill>
                  <a:srgbClr val="002060"/>
                </a:solidFill>
              </a:rPr>
              <a:t>Correct answer is:  </a:t>
            </a:r>
            <a:r>
              <a:rPr lang="en-US" b="1" u="sng" dirty="0" smtClean="0">
                <a:solidFill>
                  <a:srgbClr val="002060"/>
                </a:solidFill>
              </a:rPr>
              <a:t>Both</a:t>
            </a:r>
            <a:r>
              <a:rPr lang="en-US" b="1" dirty="0" smtClean="0">
                <a:solidFill>
                  <a:srgbClr val="002060"/>
                </a:solidFill>
              </a:rPr>
              <a:t>  YES  </a:t>
            </a:r>
            <a:r>
              <a:rPr lang="en-US" b="1" u="sng" dirty="0" smtClean="0">
                <a:solidFill>
                  <a:srgbClr val="002060"/>
                </a:solidFill>
              </a:rPr>
              <a:t>and</a:t>
            </a:r>
            <a:r>
              <a:rPr lang="en-US" b="1" dirty="0" smtClean="0">
                <a:solidFill>
                  <a:srgbClr val="002060"/>
                </a:solidFill>
              </a:rPr>
              <a:t>  NO!</a:t>
            </a:r>
          </a:p>
          <a:p>
            <a:pPr lvl="1">
              <a:spcBef>
                <a:spcPts val="600"/>
              </a:spcBef>
            </a:pPr>
            <a:r>
              <a:rPr lang="en-US" sz="2600" dirty="0" smtClean="0"/>
              <a:t>NOT biologically, genetically, sexually</a:t>
            </a:r>
          </a:p>
          <a:p>
            <a:pPr lvl="1">
              <a:spcBef>
                <a:spcPts val="600"/>
              </a:spcBef>
            </a:pPr>
            <a:r>
              <a:rPr lang="en-US" sz="2600" dirty="0" smtClean="0"/>
              <a:t>But YES he is, LEGALLY &amp; Socially/Culturally</a:t>
            </a:r>
          </a:p>
          <a:p>
            <a:pPr lvl="1">
              <a:spcBef>
                <a:spcPts val="600"/>
              </a:spcBef>
            </a:pPr>
            <a:r>
              <a:rPr lang="en-US" sz="2600" dirty="0" smtClean="0"/>
              <a:t>Joseph accepts/takes Mary as his (legal) wife.</a:t>
            </a:r>
          </a:p>
          <a:p>
            <a:pPr lvl="1">
              <a:spcBef>
                <a:spcPts val="600"/>
              </a:spcBef>
            </a:pPr>
            <a:r>
              <a:rPr lang="en-US" sz="2600" dirty="0" smtClean="0"/>
              <a:t>Joseph accepts/names Jesus as his (legal) son!</a:t>
            </a:r>
          </a:p>
          <a:p>
            <a:pPr lvl="1">
              <a:spcBef>
                <a:spcPts val="600"/>
              </a:spcBef>
            </a:pPr>
            <a:r>
              <a:rPr lang="en-US" sz="2600" dirty="0" smtClean="0"/>
              <a:t>Mary says to Jesus, “</a:t>
            </a:r>
            <a:r>
              <a:rPr lang="en-US" sz="2600" b="1" dirty="0" smtClean="0"/>
              <a:t>Your father </a:t>
            </a:r>
            <a:r>
              <a:rPr lang="en-US" sz="2600" dirty="0" smtClean="0"/>
              <a:t>and I…” (Lk 2:48)</a:t>
            </a:r>
          </a:p>
          <a:p>
            <a:pPr lvl="1">
              <a:spcBef>
                <a:spcPts val="600"/>
              </a:spcBef>
            </a:pPr>
            <a:r>
              <a:rPr lang="en-US" sz="2400" dirty="0" smtClean="0"/>
              <a:t>Jesus is “Son of David” only through the line of Joseph!</a:t>
            </a:r>
            <a:endParaRPr lang="en-US" sz="2600" dirty="0" smtClean="0"/>
          </a:p>
        </p:txBody>
      </p:sp>
      <p:sp>
        <p:nvSpPr>
          <p:cNvPr id="3" name="Title 2"/>
          <p:cNvSpPr>
            <a:spLocks noGrp="1"/>
          </p:cNvSpPr>
          <p:nvPr>
            <p:ph type="title"/>
          </p:nvPr>
        </p:nvSpPr>
        <p:spPr/>
        <p:txBody>
          <a:bodyPr>
            <a:normAutofit/>
          </a:bodyPr>
          <a:lstStyle/>
          <a:p>
            <a:r>
              <a:rPr lang="en-US" dirty="0" smtClean="0">
                <a:solidFill>
                  <a:srgbClr val="002060"/>
                </a:solidFill>
              </a:rPr>
              <a:t>Is </a:t>
            </a:r>
            <a:r>
              <a:rPr lang="en-US" dirty="0" smtClean="0"/>
              <a:t>Joseph</a:t>
            </a:r>
            <a:r>
              <a:rPr lang="en-US" dirty="0" smtClean="0">
                <a:solidFill>
                  <a:srgbClr val="002060"/>
                </a:solidFill>
              </a:rPr>
              <a:t> the Father of Jesus?</a:t>
            </a:r>
            <a:endParaRPr lang="en-US" dirty="0">
              <a:solidFill>
                <a:srgbClr val="002060"/>
              </a:solidFill>
            </a:endParaRPr>
          </a:p>
        </p:txBody>
      </p:sp>
    </p:spTree>
    <p:extLst>
      <p:ext uri="{BB962C8B-B14F-4D97-AF65-F5344CB8AC3E}">
        <p14:creationId xmlns:p14="http://schemas.microsoft.com/office/powerpoint/2010/main" val="1570508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Effect transition="in" filter="randombar(horizontal)">
                                      <p:cBhvr>
                                        <p:cTn id="11" dur="500"/>
                                        <p:tgtEl>
                                          <p:spTgt spid="2">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6" dur="500"/>
                                        <p:tgtEl>
                                          <p:spTgt spid="2">
                                            <p:txEl>
                                              <p:pRg st="3" end="3"/>
                                            </p:txEl>
                                          </p:spTgt>
                                        </p:tgtEl>
                                      </p:cBhvr>
                                    </p:animEffect>
                                  </p:childTnLst>
                                </p:cTn>
                              </p:par>
                            </p:childTnLst>
                          </p:cTn>
                        </p:par>
                        <p:par>
                          <p:cTn id="17" fill="hold">
                            <p:stCondLst>
                              <p:cond delay="500"/>
                            </p:stCondLst>
                            <p:childTnLst>
                              <p:par>
                                <p:cTn id="18" presetID="14" presetClass="entr" presetSubtype="10" fill="hold" nodeType="after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Effect transition="in" filter="randombar(horizontal)">
                                      <p:cBhvr>
                                        <p:cTn id="20" dur="500"/>
                                        <p:tgtEl>
                                          <p:spTgt spid="2">
                                            <p:txEl>
                                              <p:pRg st="4" end="4"/>
                                            </p:txEl>
                                          </p:spTgt>
                                        </p:tgtEl>
                                      </p:cBhvr>
                                    </p:animEffect>
                                  </p:childTnLst>
                                </p:cTn>
                              </p:par>
                            </p:childTnLst>
                          </p:cTn>
                        </p:par>
                        <p:par>
                          <p:cTn id="21" fill="hold">
                            <p:stCondLst>
                              <p:cond delay="1000"/>
                            </p:stCondLst>
                            <p:childTnLst>
                              <p:par>
                                <p:cTn id="22" presetID="14" presetClass="entr" presetSubtype="10" fill="hold" nodeType="afterEffect">
                                  <p:stCondLst>
                                    <p:cond delay="0"/>
                                  </p:stCondLst>
                                  <p:childTnLst>
                                    <p:set>
                                      <p:cBhvr>
                                        <p:cTn id="23" dur="1" fill="hold">
                                          <p:stCondLst>
                                            <p:cond delay="0"/>
                                          </p:stCondLst>
                                        </p:cTn>
                                        <p:tgtEl>
                                          <p:spTgt spid="2">
                                            <p:txEl>
                                              <p:pRg st="5" end="5"/>
                                            </p:txEl>
                                          </p:spTgt>
                                        </p:tgtEl>
                                        <p:attrNameLst>
                                          <p:attrName>style.visibility</p:attrName>
                                        </p:attrNameLst>
                                      </p:cBhvr>
                                      <p:to>
                                        <p:strVal val="visible"/>
                                      </p:to>
                                    </p:set>
                                    <p:animEffect transition="in" filter="randombar(horizontal)">
                                      <p:cBhvr>
                                        <p:cTn id="24" dur="500"/>
                                        <p:tgtEl>
                                          <p:spTgt spid="2">
                                            <p:txEl>
                                              <p:pRg st="5" end="5"/>
                                            </p:txEl>
                                          </p:spTgt>
                                        </p:tgtEl>
                                      </p:cBhvr>
                                    </p:animEffect>
                                  </p:childTnLst>
                                </p:cTn>
                              </p:par>
                            </p:childTnLst>
                          </p:cTn>
                        </p:par>
                        <p:par>
                          <p:cTn id="25" fill="hold">
                            <p:stCondLst>
                              <p:cond delay="1500"/>
                            </p:stCondLst>
                            <p:childTnLst>
                              <p:par>
                                <p:cTn id="26" presetID="14" presetClass="entr" presetSubtype="10" fill="hold" nodeType="afterEffect">
                                  <p:stCondLst>
                                    <p:cond delay="0"/>
                                  </p:stCondLst>
                                  <p:childTnLst>
                                    <p:set>
                                      <p:cBhvr>
                                        <p:cTn id="27" dur="1" fill="hold">
                                          <p:stCondLst>
                                            <p:cond delay="0"/>
                                          </p:stCondLst>
                                        </p:cTn>
                                        <p:tgtEl>
                                          <p:spTgt spid="2">
                                            <p:txEl>
                                              <p:pRg st="6" end="6"/>
                                            </p:txEl>
                                          </p:spTgt>
                                        </p:tgtEl>
                                        <p:attrNameLst>
                                          <p:attrName>style.visibility</p:attrName>
                                        </p:attrNameLst>
                                      </p:cBhvr>
                                      <p:to>
                                        <p:strVal val="visible"/>
                                      </p:to>
                                    </p:set>
                                    <p:animEffect transition="in" filter="randombar(horizontal)">
                                      <p:cBhvr>
                                        <p:cTn id="28" dur="500"/>
                                        <p:tgtEl>
                                          <p:spTgt spid="2">
                                            <p:txEl>
                                              <p:pRg st="6" end="6"/>
                                            </p:txEl>
                                          </p:spTgt>
                                        </p:tgtEl>
                                      </p:cBhvr>
                                    </p:animEffect>
                                  </p:childTnLst>
                                </p:cTn>
                              </p:par>
                            </p:childTnLst>
                          </p:cTn>
                        </p:par>
                        <p:par>
                          <p:cTn id="29" fill="hold">
                            <p:stCondLst>
                              <p:cond delay="2000"/>
                            </p:stCondLst>
                            <p:childTnLst>
                              <p:par>
                                <p:cTn id="30" presetID="14" presetClass="entr" presetSubtype="10" fill="hold" nodeType="afterEffect">
                                  <p:stCondLst>
                                    <p:cond delay="0"/>
                                  </p:stCondLst>
                                  <p:childTnLst>
                                    <p:set>
                                      <p:cBhvr>
                                        <p:cTn id="31" dur="1" fill="hold">
                                          <p:stCondLst>
                                            <p:cond delay="0"/>
                                          </p:stCondLst>
                                        </p:cTn>
                                        <p:tgtEl>
                                          <p:spTgt spid="2">
                                            <p:txEl>
                                              <p:pRg st="7" end="7"/>
                                            </p:txEl>
                                          </p:spTgt>
                                        </p:tgtEl>
                                        <p:attrNameLst>
                                          <p:attrName>style.visibility</p:attrName>
                                        </p:attrNameLst>
                                      </p:cBhvr>
                                      <p:to>
                                        <p:strVal val="visible"/>
                                      </p:to>
                                    </p:set>
                                    <p:animEffect transition="in" filter="randombar(horizontal)">
                                      <p:cBhvr>
                                        <p:cTn id="32" dur="500"/>
                                        <p:tgtEl>
                                          <p:spTgt spid="2">
                                            <p:txEl>
                                              <p:pRg st="7" end="7"/>
                                            </p:txEl>
                                          </p:spTgt>
                                        </p:tgtEl>
                                      </p:cBhvr>
                                    </p:animEffect>
                                  </p:childTnLst>
                                </p:cTn>
                              </p:par>
                            </p:childTnLst>
                          </p:cTn>
                        </p:par>
                        <p:par>
                          <p:cTn id="33" fill="hold">
                            <p:stCondLst>
                              <p:cond delay="2500"/>
                            </p:stCondLst>
                            <p:childTnLst>
                              <p:par>
                                <p:cTn id="34" presetID="14" presetClass="entr" presetSubtype="10" fill="hold" nodeType="afterEffect">
                                  <p:stCondLst>
                                    <p:cond delay="0"/>
                                  </p:stCondLst>
                                  <p:childTnLst>
                                    <p:set>
                                      <p:cBhvr>
                                        <p:cTn id="35" dur="1" fill="hold">
                                          <p:stCondLst>
                                            <p:cond delay="0"/>
                                          </p:stCondLst>
                                        </p:cTn>
                                        <p:tgtEl>
                                          <p:spTgt spid="2">
                                            <p:txEl>
                                              <p:pRg st="8" end="8"/>
                                            </p:txEl>
                                          </p:spTgt>
                                        </p:tgtEl>
                                        <p:attrNameLst>
                                          <p:attrName>style.visibility</p:attrName>
                                        </p:attrNameLst>
                                      </p:cBhvr>
                                      <p:to>
                                        <p:strVal val="visible"/>
                                      </p:to>
                                    </p:set>
                                    <p:animEffect transition="in" filter="randombar(horizontal)">
                                      <p:cBhvr>
                                        <p:cTn id="36" dur="500"/>
                                        <p:tgtEl>
                                          <p:spTgt spid="2">
                                            <p:txEl>
                                              <p:pRg st="8" end="8"/>
                                            </p:txEl>
                                          </p:spTgt>
                                        </p:tgtEl>
                                      </p:cBhvr>
                                    </p:animEffect>
                                  </p:childTnLst>
                                </p:cTn>
                              </p:par>
                            </p:childTnLst>
                          </p:cTn>
                        </p:par>
                        <p:par>
                          <p:cTn id="37" fill="hold">
                            <p:stCondLst>
                              <p:cond delay="3000"/>
                            </p:stCondLst>
                            <p:childTnLst>
                              <p:par>
                                <p:cTn id="38" presetID="14" presetClass="entr" presetSubtype="10" fill="hold" nodeType="afterEffect">
                                  <p:stCondLst>
                                    <p:cond delay="0"/>
                                  </p:stCondLst>
                                  <p:childTnLst>
                                    <p:set>
                                      <p:cBhvr>
                                        <p:cTn id="39" dur="1" fill="hold">
                                          <p:stCondLst>
                                            <p:cond delay="0"/>
                                          </p:stCondLst>
                                        </p:cTn>
                                        <p:tgtEl>
                                          <p:spTgt spid="2">
                                            <p:txEl>
                                              <p:pRg st="9" end="9"/>
                                            </p:txEl>
                                          </p:spTgt>
                                        </p:tgtEl>
                                        <p:attrNameLst>
                                          <p:attrName>style.visibility</p:attrName>
                                        </p:attrNameLst>
                                      </p:cBhvr>
                                      <p:to>
                                        <p:strVal val="visible"/>
                                      </p:to>
                                    </p:set>
                                    <p:animEffect transition="in" filter="randombar(horizontal)">
                                      <p:cBhvr>
                                        <p:cTn id="40" dur="5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Not primarily biological / sexual</a:t>
            </a:r>
          </a:p>
          <a:p>
            <a:pPr lvl="1"/>
            <a:r>
              <a:rPr lang="en-US" sz="3000" dirty="0" smtClean="0">
                <a:latin typeface="Arial Narrow" panose="020B0606020202030204" pitchFamily="34" charset="0"/>
              </a:rPr>
              <a:t>Many men “father” children w/o accepting responsibility</a:t>
            </a:r>
          </a:p>
          <a:p>
            <a:pPr>
              <a:spcBef>
                <a:spcPts val="2400"/>
              </a:spcBef>
            </a:pPr>
            <a:r>
              <a:rPr lang="en-US" dirty="0" smtClean="0"/>
              <a:t>Rather, it is chosen / adopted</a:t>
            </a:r>
          </a:p>
          <a:p>
            <a:pPr lvl="1"/>
            <a:r>
              <a:rPr lang="en-US" sz="3000" dirty="0" smtClean="0">
                <a:latin typeface="Arial Narrow" panose="020B0606020202030204" pitchFamily="34" charset="0"/>
              </a:rPr>
              <a:t>Men who truly act to protect / raise the “children”</a:t>
            </a:r>
          </a:p>
          <a:p>
            <a:pPr>
              <a:spcBef>
                <a:spcPts val="2400"/>
              </a:spcBef>
            </a:pPr>
            <a:r>
              <a:rPr lang="en-US" dirty="0" smtClean="0"/>
              <a:t>Just as WE are really “children” of God.</a:t>
            </a:r>
          </a:p>
          <a:p>
            <a:pPr lvl="1"/>
            <a:r>
              <a:rPr lang="en-US" sz="2800" dirty="0" smtClean="0">
                <a:latin typeface="Arial Narrow" panose="020B0606020202030204" pitchFamily="34" charset="0"/>
              </a:rPr>
              <a:t>God is not just creator, but “adopts” us as children &amp; heirs – both Jews &amp; Gentiles </a:t>
            </a:r>
            <a:r>
              <a:rPr lang="en-US" sz="2400" dirty="0" smtClean="0">
                <a:latin typeface="Arial Narrow" panose="020B0606020202030204" pitchFamily="34" charset="0"/>
              </a:rPr>
              <a:t>(Paul emphases to the Romans)</a:t>
            </a:r>
            <a:r>
              <a:rPr lang="en-US" sz="2800" dirty="0" smtClean="0">
                <a:latin typeface="Arial Narrow" panose="020B0606020202030204" pitchFamily="34" charset="0"/>
              </a:rPr>
              <a:t>!</a:t>
            </a:r>
          </a:p>
          <a:p>
            <a:pPr>
              <a:spcBef>
                <a:spcPts val="2400"/>
              </a:spcBef>
            </a:pPr>
            <a:r>
              <a:rPr lang="en-US" dirty="0" smtClean="0"/>
              <a:t>Cf. “Parable of 2 Sons”</a:t>
            </a:r>
            <a:r>
              <a:rPr lang="en-US" sz="2800" dirty="0" smtClean="0"/>
              <a:t> (Matt 21:28-32)</a:t>
            </a:r>
            <a:endParaRPr lang="en-US" dirty="0" smtClean="0"/>
          </a:p>
          <a:p>
            <a:pPr lvl="1"/>
            <a:r>
              <a:rPr lang="en-US" sz="2800" dirty="0" smtClean="0">
                <a:latin typeface="Arial Narrow" panose="020B0606020202030204" pitchFamily="34" charset="0"/>
              </a:rPr>
              <a:t>One says yes, but doesn’t;  Other says no, but does!</a:t>
            </a:r>
            <a:endParaRPr lang="en-US" sz="2800" dirty="0">
              <a:latin typeface="Arial Narrow" panose="020B0606020202030204" pitchFamily="34" charset="0"/>
            </a:endParaRPr>
          </a:p>
        </p:txBody>
      </p:sp>
      <p:sp>
        <p:nvSpPr>
          <p:cNvPr id="3" name="Title 2"/>
          <p:cNvSpPr>
            <a:spLocks noGrp="1"/>
          </p:cNvSpPr>
          <p:nvPr>
            <p:ph type="title"/>
          </p:nvPr>
        </p:nvSpPr>
        <p:spPr/>
        <p:txBody>
          <a:bodyPr/>
          <a:lstStyle/>
          <a:p>
            <a:r>
              <a:rPr lang="en-US" smtClean="0">
                <a:solidFill>
                  <a:srgbClr val="002060"/>
                </a:solidFill>
              </a:rPr>
              <a:t>Real “Fatherhood”</a:t>
            </a:r>
            <a:endParaRPr lang="en-US" dirty="0">
              <a:solidFill>
                <a:srgbClr val="002060"/>
              </a:solidFill>
            </a:endParaRPr>
          </a:p>
        </p:txBody>
      </p:sp>
    </p:spTree>
    <p:extLst>
      <p:ext uri="{BB962C8B-B14F-4D97-AF65-F5344CB8AC3E}">
        <p14:creationId xmlns:p14="http://schemas.microsoft.com/office/powerpoint/2010/main" val="202285655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Effect transition="in" filter="fade">
                                      <p:cBhvr>
                                        <p:cTn id="13" dur="1000"/>
                                        <p:tgtEl>
                                          <p:spTgt spid="2">
                                            <p:txEl>
                                              <p:pRg st="1" end="1"/>
                                            </p:txEl>
                                          </p:spTgt>
                                        </p:tgtEl>
                                      </p:cBhvr>
                                    </p:animEffect>
                                    <p:anim calcmode="lin" valueType="num">
                                      <p:cBhvr>
                                        <p:cTn id="14"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fade">
                                      <p:cBhvr>
                                        <p:cTn id="19" dur="1000"/>
                                        <p:tgtEl>
                                          <p:spTgt spid="2">
                                            <p:txEl>
                                              <p:pRg st="2" end="2"/>
                                            </p:txEl>
                                          </p:spTgt>
                                        </p:tgtEl>
                                      </p:cBhvr>
                                    </p:animEffect>
                                    <p:anim calcmode="lin" valueType="num">
                                      <p:cBhvr>
                                        <p:cTn id="20"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Effect transition="in" filter="fade">
                                      <p:cBhvr>
                                        <p:cTn id="25" dur="1000"/>
                                        <p:tgtEl>
                                          <p:spTgt spid="2">
                                            <p:txEl>
                                              <p:pRg st="3" end="3"/>
                                            </p:txEl>
                                          </p:spTgt>
                                        </p:tgtEl>
                                      </p:cBhvr>
                                    </p:animEffect>
                                    <p:anim calcmode="lin" valueType="num">
                                      <p:cBhvr>
                                        <p:cTn id="26"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2">
                                            <p:txEl>
                                              <p:pRg st="4" end="4"/>
                                            </p:txEl>
                                          </p:spTgt>
                                        </p:tgtEl>
                                        <p:attrNameLst>
                                          <p:attrName>style.visibility</p:attrName>
                                        </p:attrNameLst>
                                      </p:cBhvr>
                                      <p:to>
                                        <p:strVal val="visible"/>
                                      </p:to>
                                    </p:set>
                                    <p:animEffect transition="in" filter="fade">
                                      <p:cBhvr>
                                        <p:cTn id="32" dur="1000"/>
                                        <p:tgtEl>
                                          <p:spTgt spid="2">
                                            <p:txEl>
                                              <p:pRg st="4" end="4"/>
                                            </p:txEl>
                                          </p:spTgt>
                                        </p:tgtEl>
                                      </p:cBhvr>
                                    </p:animEffect>
                                    <p:anim calcmode="lin" valueType="num">
                                      <p:cBhvr>
                                        <p:cTn id="33"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4"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42" presetClass="entr" presetSubtype="0" fill="hold" nodeType="afterEffect">
                                  <p:stCondLst>
                                    <p:cond delay="0"/>
                                  </p:stCondLst>
                                  <p:childTnLst>
                                    <p:set>
                                      <p:cBhvr>
                                        <p:cTn id="37" dur="1" fill="hold">
                                          <p:stCondLst>
                                            <p:cond delay="0"/>
                                          </p:stCondLst>
                                        </p:cTn>
                                        <p:tgtEl>
                                          <p:spTgt spid="2">
                                            <p:txEl>
                                              <p:pRg st="5" end="5"/>
                                            </p:txEl>
                                          </p:spTgt>
                                        </p:tgtEl>
                                        <p:attrNameLst>
                                          <p:attrName>style.visibility</p:attrName>
                                        </p:attrNameLst>
                                      </p:cBhvr>
                                      <p:to>
                                        <p:strVal val="visible"/>
                                      </p:to>
                                    </p:set>
                                    <p:animEffect transition="in" filter="fade">
                                      <p:cBhvr>
                                        <p:cTn id="38" dur="1000"/>
                                        <p:tgtEl>
                                          <p:spTgt spid="2">
                                            <p:txEl>
                                              <p:pRg st="5" end="5"/>
                                            </p:txEl>
                                          </p:spTgt>
                                        </p:tgtEl>
                                      </p:cBhvr>
                                    </p:animEffect>
                                    <p:anim calcmode="lin" valueType="num">
                                      <p:cBhvr>
                                        <p:cTn id="39"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40"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par>
                          <p:cTn id="41" fill="hold">
                            <p:stCondLst>
                              <p:cond delay="2000"/>
                            </p:stCondLst>
                            <p:childTnLst>
                              <p:par>
                                <p:cTn id="42" presetID="42" presetClass="entr" presetSubtype="0" fill="hold" nodeType="afterEffect">
                                  <p:stCondLst>
                                    <p:cond delay="0"/>
                                  </p:stCondLst>
                                  <p:childTnLst>
                                    <p:set>
                                      <p:cBhvr>
                                        <p:cTn id="43" dur="1" fill="hold">
                                          <p:stCondLst>
                                            <p:cond delay="0"/>
                                          </p:stCondLst>
                                        </p:cTn>
                                        <p:tgtEl>
                                          <p:spTgt spid="2">
                                            <p:txEl>
                                              <p:pRg st="6" end="6"/>
                                            </p:txEl>
                                          </p:spTgt>
                                        </p:tgtEl>
                                        <p:attrNameLst>
                                          <p:attrName>style.visibility</p:attrName>
                                        </p:attrNameLst>
                                      </p:cBhvr>
                                      <p:to>
                                        <p:strVal val="visible"/>
                                      </p:to>
                                    </p:set>
                                    <p:animEffect transition="in" filter="fade">
                                      <p:cBhvr>
                                        <p:cTn id="44" dur="1000"/>
                                        <p:tgtEl>
                                          <p:spTgt spid="2">
                                            <p:txEl>
                                              <p:pRg st="6" end="6"/>
                                            </p:txEl>
                                          </p:spTgt>
                                        </p:tgtEl>
                                      </p:cBhvr>
                                    </p:animEffect>
                                    <p:anim calcmode="lin" valueType="num">
                                      <p:cBhvr>
                                        <p:cTn id="45"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46"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par>
                          <p:cTn id="47" fill="hold">
                            <p:stCondLst>
                              <p:cond delay="3000"/>
                            </p:stCondLst>
                            <p:childTnLst>
                              <p:par>
                                <p:cTn id="48" presetID="42" presetClass="entr" presetSubtype="0" fill="hold" nodeType="afterEffect">
                                  <p:stCondLst>
                                    <p:cond delay="0"/>
                                  </p:stCondLst>
                                  <p:childTnLst>
                                    <p:set>
                                      <p:cBhvr>
                                        <p:cTn id="49" dur="1" fill="hold">
                                          <p:stCondLst>
                                            <p:cond delay="0"/>
                                          </p:stCondLst>
                                        </p:cTn>
                                        <p:tgtEl>
                                          <p:spTgt spid="2">
                                            <p:txEl>
                                              <p:pRg st="7" end="7"/>
                                            </p:txEl>
                                          </p:spTgt>
                                        </p:tgtEl>
                                        <p:attrNameLst>
                                          <p:attrName>style.visibility</p:attrName>
                                        </p:attrNameLst>
                                      </p:cBhvr>
                                      <p:to>
                                        <p:strVal val="visible"/>
                                      </p:to>
                                    </p:set>
                                    <p:animEffect transition="in" filter="fade">
                                      <p:cBhvr>
                                        <p:cTn id="50" dur="1000"/>
                                        <p:tgtEl>
                                          <p:spTgt spid="2">
                                            <p:txEl>
                                              <p:pRg st="7" end="7"/>
                                            </p:txEl>
                                          </p:spTgt>
                                        </p:tgtEl>
                                      </p:cBhvr>
                                    </p:animEffect>
                                    <p:anim calcmode="lin" valueType="num">
                                      <p:cBhvr>
                                        <p:cTn id="51"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52"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t>BIRTH  of Jesus</a:t>
            </a:r>
            <a:r>
              <a:rPr lang="en-US" sz="4000" dirty="0" smtClean="0"/>
              <a:t> (Mt 1:25; 2:1a)</a:t>
            </a:r>
            <a:endParaRPr lang="en-US" dirty="0" smtClean="0"/>
          </a:p>
        </p:txBody>
      </p:sp>
      <p:sp>
        <p:nvSpPr>
          <p:cNvPr id="3" name="Content Placeholder 2"/>
          <p:cNvSpPr>
            <a:spLocks noGrp="1"/>
          </p:cNvSpPr>
          <p:nvPr>
            <p:ph idx="1"/>
          </p:nvPr>
        </p:nvSpPr>
        <p:spPr/>
        <p:txBody>
          <a:bodyPr/>
          <a:lstStyle/>
          <a:p>
            <a:pPr marL="0" indent="0" eaLnBrk="1" hangingPunct="1">
              <a:buNone/>
            </a:pPr>
            <a:r>
              <a:rPr lang="en-US" altLang="en-US" dirty="0" smtClean="0">
                <a:latin typeface="Arial Narrow" panose="020B0606020202030204" pitchFamily="34" charset="0"/>
              </a:rPr>
              <a:t>Only mentioned briefly, almost in passing:</a:t>
            </a:r>
          </a:p>
          <a:p>
            <a:pPr eaLnBrk="1" hangingPunct="1">
              <a:spcBef>
                <a:spcPts val="2400"/>
              </a:spcBef>
            </a:pPr>
            <a:r>
              <a:rPr lang="en-US" altLang="en-US" b="1" dirty="0" smtClean="0">
                <a:latin typeface="Arial Narrow" panose="020B0606020202030204" pitchFamily="34" charset="0"/>
              </a:rPr>
              <a:t>Matt 1:24-25</a:t>
            </a:r>
            <a:r>
              <a:rPr lang="en-US" altLang="en-US" dirty="0" smtClean="0">
                <a:latin typeface="Arial Narrow" panose="020B0606020202030204" pitchFamily="34" charset="0"/>
              </a:rPr>
              <a:t> – Conclusion of Joseph’s dream:</a:t>
            </a:r>
          </a:p>
          <a:p>
            <a:pPr marL="457200" lvl="1" indent="0" eaLnBrk="1" hangingPunct="1">
              <a:buFont typeface="Wingdings" pitchFamily="2" charset="2"/>
              <a:buNone/>
            </a:pPr>
            <a:r>
              <a:rPr lang="en-US" altLang="en-US" sz="2400" dirty="0" smtClean="0">
                <a:solidFill>
                  <a:schemeClr val="hlink"/>
                </a:solidFill>
                <a:latin typeface="Arial Narrow" panose="020B0606020202030204" pitchFamily="34" charset="0"/>
              </a:rPr>
              <a:t>“</a:t>
            </a:r>
            <a:r>
              <a:rPr lang="en-US" altLang="en-US" sz="2400" dirty="0" smtClean="0">
                <a:latin typeface="Arial Narrow" panose="020B0606020202030204" pitchFamily="34" charset="0"/>
              </a:rPr>
              <a:t>When Joseph awoke, he did as the angel of the Lord had commanded him and took his wife into his home. / He had no relations with her </a:t>
            </a:r>
            <a:r>
              <a:rPr lang="en-US" altLang="en-US" sz="2400" b="1" dirty="0" smtClean="0">
                <a:latin typeface="Arial Narrow" panose="020B0606020202030204" pitchFamily="34" charset="0"/>
              </a:rPr>
              <a:t>until she bore a son</a:t>
            </a:r>
            <a:r>
              <a:rPr lang="en-US" altLang="en-US" sz="2400" dirty="0" smtClean="0">
                <a:latin typeface="Arial Narrow" panose="020B0606020202030204" pitchFamily="34" charset="0"/>
              </a:rPr>
              <a:t>, and he named him Jesus.</a:t>
            </a:r>
            <a:r>
              <a:rPr lang="en-US" altLang="en-US" sz="2400" dirty="0" smtClean="0">
                <a:solidFill>
                  <a:schemeClr val="hlink"/>
                </a:solidFill>
                <a:latin typeface="Arial Narrow" panose="020B0606020202030204" pitchFamily="34" charset="0"/>
              </a:rPr>
              <a:t>”</a:t>
            </a:r>
          </a:p>
          <a:p>
            <a:pPr eaLnBrk="1" hangingPunct="1">
              <a:spcBef>
                <a:spcPts val="2400"/>
              </a:spcBef>
            </a:pPr>
            <a:r>
              <a:rPr lang="en-US" altLang="en-US" b="1" dirty="0" smtClean="0">
                <a:latin typeface="Arial Narrow" panose="020B0606020202030204" pitchFamily="34" charset="0"/>
              </a:rPr>
              <a:t>Matt 2:1a</a:t>
            </a:r>
            <a:r>
              <a:rPr lang="en-US" altLang="en-US" dirty="0" smtClean="0">
                <a:latin typeface="Arial Narrow" panose="020B0606020202030204" pitchFamily="34" charset="0"/>
              </a:rPr>
              <a:t> – Intro to story of the Magi:</a:t>
            </a:r>
          </a:p>
          <a:p>
            <a:pPr marL="457200" lvl="1" indent="0" eaLnBrk="1" hangingPunct="1">
              <a:buFont typeface="Wingdings" pitchFamily="2" charset="2"/>
              <a:buNone/>
            </a:pPr>
            <a:r>
              <a:rPr lang="en-US" altLang="en-US" sz="2400" dirty="0" smtClean="0">
                <a:solidFill>
                  <a:schemeClr val="hlink"/>
                </a:solidFill>
                <a:latin typeface="Arial Narrow" panose="020B0606020202030204" pitchFamily="34" charset="0"/>
              </a:rPr>
              <a:t>“</a:t>
            </a:r>
            <a:r>
              <a:rPr lang="en-US" altLang="en-US" sz="2400" b="1" dirty="0" smtClean="0">
                <a:latin typeface="Arial Narrow" panose="020B0606020202030204" pitchFamily="34" charset="0"/>
              </a:rPr>
              <a:t>When Jesus was born</a:t>
            </a:r>
            <a:r>
              <a:rPr lang="en-US" altLang="en-US" sz="2400" dirty="0" smtClean="0">
                <a:latin typeface="Arial Narrow" panose="020B0606020202030204" pitchFamily="34" charset="0"/>
              </a:rPr>
              <a:t> in Bethlehem of Judea, in the days of</a:t>
            </a:r>
            <a:br>
              <a:rPr lang="en-US" altLang="en-US" sz="2400" dirty="0" smtClean="0">
                <a:latin typeface="Arial Narrow" panose="020B0606020202030204" pitchFamily="34" charset="0"/>
              </a:rPr>
            </a:br>
            <a:r>
              <a:rPr lang="en-US" altLang="en-US" sz="2400" dirty="0" smtClean="0">
                <a:latin typeface="Arial Narrow" panose="020B0606020202030204" pitchFamily="34" charset="0"/>
              </a:rPr>
              <a:t>King Herod, behold, magi from the east arrived in Jerusalem,</a:t>
            </a:r>
            <a:r>
              <a:rPr lang="en-US" altLang="en-US" sz="2400" dirty="0" smtClean="0">
                <a:solidFill>
                  <a:schemeClr val="hlink"/>
                </a:solidFill>
                <a:latin typeface="Arial Narrow" panose="020B0606020202030204" pitchFamily="34" charset="0"/>
              </a:rPr>
              <a:t>”</a:t>
            </a:r>
          </a:p>
        </p:txBody>
      </p:sp>
    </p:spTree>
    <p:extLst>
      <p:ext uri="{BB962C8B-B14F-4D97-AF65-F5344CB8AC3E}">
        <p14:creationId xmlns:p14="http://schemas.microsoft.com/office/powerpoint/2010/main" val="150940384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sp>
        <p:nvSpPr>
          <p:cNvPr id="4" name="Content Placeholder 3"/>
          <p:cNvSpPr>
            <a:spLocks noGrp="1"/>
          </p:cNvSpPr>
          <p:nvPr>
            <p:ph idx="1"/>
          </p:nvPr>
        </p:nvSpPr>
        <p:spPr/>
        <p:txBody>
          <a:bodyPr/>
          <a:lstStyle/>
          <a:p>
            <a:endParaRPr lang="en-US"/>
          </a:p>
        </p:txBody>
      </p:sp>
      <p:pic>
        <p:nvPicPr>
          <p:cNvPr id="3686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 y="0"/>
            <a:ext cx="9124950" cy="6083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1359757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t>Visit of the Magi</a:t>
            </a:r>
            <a:r>
              <a:rPr lang="en-US" sz="4000" dirty="0" smtClean="0"/>
              <a:t> (Mt 2:1b-12)</a:t>
            </a:r>
            <a:endParaRPr lang="en-US" dirty="0" smtClean="0"/>
          </a:p>
        </p:txBody>
      </p:sp>
      <p:sp>
        <p:nvSpPr>
          <p:cNvPr id="3" name="Content Placeholder 2"/>
          <p:cNvSpPr>
            <a:spLocks noGrp="1"/>
          </p:cNvSpPr>
          <p:nvPr>
            <p:ph idx="1"/>
          </p:nvPr>
        </p:nvSpPr>
        <p:spPr/>
        <p:txBody>
          <a:bodyPr>
            <a:normAutofit/>
          </a:bodyPr>
          <a:lstStyle/>
          <a:p>
            <a:pPr eaLnBrk="1" hangingPunct="1"/>
            <a:r>
              <a:rPr lang="en-US" altLang="en-US" dirty="0" smtClean="0">
                <a:latin typeface="Arial Narrow" panose="020B0606020202030204" pitchFamily="34" charset="0"/>
              </a:rPr>
              <a:t>Days of King Herod; Magi from East arrive in Jerusalem</a:t>
            </a:r>
          </a:p>
          <a:p>
            <a:pPr lvl="1" eaLnBrk="1" hangingPunct="1"/>
            <a:r>
              <a:rPr lang="en-US" altLang="en-US" sz="2400" dirty="0" smtClean="0">
                <a:latin typeface="Arial Narrow" panose="020B0606020202030204" pitchFamily="34" charset="0"/>
              </a:rPr>
              <a:t>“Where is the newborn king of the Jews?”</a:t>
            </a:r>
            <a:br>
              <a:rPr lang="en-US" altLang="en-US" sz="2400" dirty="0" smtClean="0">
                <a:latin typeface="Arial Narrow" panose="020B0606020202030204" pitchFamily="34" charset="0"/>
              </a:rPr>
            </a:br>
            <a:r>
              <a:rPr lang="en-US" altLang="en-US" sz="2400" dirty="0" smtClean="0">
                <a:latin typeface="Arial Narrow" panose="020B0606020202030204" pitchFamily="34" charset="0"/>
              </a:rPr>
              <a:t>“We saw his star at it rising and have come to do him homage.”</a:t>
            </a:r>
          </a:p>
          <a:p>
            <a:pPr eaLnBrk="1" hangingPunct="1">
              <a:spcBef>
                <a:spcPts val="1800"/>
              </a:spcBef>
            </a:pPr>
            <a:r>
              <a:rPr lang="en-US" altLang="en-US" dirty="0" smtClean="0">
                <a:latin typeface="Arial Narrow" panose="020B0606020202030204" pitchFamily="34" charset="0"/>
              </a:rPr>
              <a:t>Herod troubled, assembles chief priests &amp; scribes</a:t>
            </a:r>
          </a:p>
          <a:p>
            <a:pPr lvl="1" eaLnBrk="1" hangingPunct="1"/>
            <a:r>
              <a:rPr lang="en-US" altLang="en-US" sz="2400" dirty="0" smtClean="0">
                <a:latin typeface="Arial Narrow" panose="020B0606020202030204" pitchFamily="34" charset="0"/>
              </a:rPr>
              <a:t>Inquires where the Messiah was to be born:</a:t>
            </a:r>
            <a:br>
              <a:rPr lang="en-US" altLang="en-US" sz="2400" dirty="0" smtClean="0">
                <a:latin typeface="Arial Narrow" panose="020B0606020202030204" pitchFamily="34" charset="0"/>
              </a:rPr>
            </a:br>
            <a:r>
              <a:rPr lang="en-US" altLang="en-US" sz="2400" dirty="0" smtClean="0">
                <a:latin typeface="Arial Narrow" panose="020B0606020202030204" pitchFamily="34" charset="0"/>
              </a:rPr>
              <a:t>“in Bethlehem of Judea” (cf. Micah 5:1; 2Sam 5:2)</a:t>
            </a:r>
          </a:p>
          <a:p>
            <a:pPr lvl="1" eaLnBrk="1" hangingPunct="1"/>
            <a:r>
              <a:rPr lang="en-US" altLang="en-US" sz="2400" dirty="0" smtClean="0">
                <a:latin typeface="Arial Narrow" panose="020B0606020202030204" pitchFamily="34" charset="0"/>
              </a:rPr>
              <a:t>Sends the Magi to Bethlehem; asks them to report back</a:t>
            </a:r>
          </a:p>
          <a:p>
            <a:pPr eaLnBrk="1" hangingPunct="1">
              <a:spcBef>
                <a:spcPts val="1800"/>
              </a:spcBef>
            </a:pPr>
            <a:r>
              <a:rPr lang="en-US" altLang="en-US" dirty="0" smtClean="0">
                <a:latin typeface="Arial Narrow" panose="020B0606020202030204" pitchFamily="34" charset="0"/>
              </a:rPr>
              <a:t>Magi set out;  again follow the star;  are overjoyed!</a:t>
            </a:r>
          </a:p>
          <a:p>
            <a:pPr lvl="1" eaLnBrk="1" hangingPunct="1"/>
            <a:r>
              <a:rPr lang="en-US" altLang="en-US" sz="2400" dirty="0" smtClean="0">
                <a:latin typeface="Arial Narrow" panose="020B0606020202030204" pitchFamily="34" charset="0"/>
              </a:rPr>
              <a:t>Enter the house; see the child with his mother Mary</a:t>
            </a:r>
          </a:p>
          <a:p>
            <a:pPr lvl="1" eaLnBrk="1" hangingPunct="1"/>
            <a:r>
              <a:rPr lang="en-US" altLang="en-US" sz="2400" dirty="0" smtClean="0">
                <a:latin typeface="Arial Narrow" panose="020B0606020202030204" pitchFamily="34" charset="0"/>
              </a:rPr>
              <a:t>Worship;  offer gifts of gold, frankincense, myrrh</a:t>
            </a:r>
          </a:p>
        </p:txBody>
      </p:sp>
    </p:spTree>
    <p:extLst>
      <p:ext uri="{BB962C8B-B14F-4D97-AF65-F5344CB8AC3E}">
        <p14:creationId xmlns:p14="http://schemas.microsoft.com/office/powerpoint/2010/main" val="347080043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t>Matt 2:1-12 </a:t>
            </a:r>
            <a:r>
              <a:rPr lang="en-US" dirty="0" smtClean="0"/>
              <a:t>– Visit of the Magi</a:t>
            </a:r>
            <a:br>
              <a:rPr lang="en-US" dirty="0" smtClean="0"/>
            </a:br>
            <a:r>
              <a:rPr lang="en-US" sz="2200" dirty="0" smtClean="0"/>
              <a:t>Epiphany Sunday ABC</a:t>
            </a:r>
            <a:endParaRPr lang="en-US" sz="2200" dirty="0"/>
          </a:p>
        </p:txBody>
      </p:sp>
      <p:sp>
        <p:nvSpPr>
          <p:cNvPr id="2" name="Content Placeholder 1"/>
          <p:cNvSpPr>
            <a:spLocks noGrp="1"/>
          </p:cNvSpPr>
          <p:nvPr>
            <p:ph idx="1"/>
          </p:nvPr>
        </p:nvSpPr>
        <p:spPr>
          <a:xfrm>
            <a:off x="228600" y="1219200"/>
            <a:ext cx="8686800" cy="5486400"/>
          </a:xfrm>
        </p:spPr>
        <p:txBody>
          <a:bodyPr>
            <a:normAutofit/>
          </a:bodyPr>
          <a:lstStyle/>
          <a:p>
            <a:pPr marL="0" indent="0">
              <a:spcBef>
                <a:spcPts val="0"/>
              </a:spcBef>
              <a:spcAft>
                <a:spcPts val="300"/>
              </a:spcAft>
              <a:buNone/>
            </a:pPr>
            <a:r>
              <a:rPr lang="en-US" sz="1800" dirty="0" smtClean="0"/>
              <a:t>When </a:t>
            </a:r>
            <a:r>
              <a:rPr lang="en-US" sz="1800" dirty="0"/>
              <a:t>Jesus was born in Bethlehem of Judea, in the days of King Herod, behold, magi from the east arrived in Jerusalem</a:t>
            </a:r>
            <a:r>
              <a:rPr lang="en-US" sz="1800" dirty="0" smtClean="0"/>
              <a:t>,  </a:t>
            </a:r>
            <a:r>
              <a:rPr lang="en-US" sz="1800" baseline="30000" dirty="0" smtClean="0"/>
              <a:t>2</a:t>
            </a:r>
            <a:r>
              <a:rPr lang="en-US" sz="1800" dirty="0" smtClean="0"/>
              <a:t> </a:t>
            </a:r>
            <a:r>
              <a:rPr lang="en-US" sz="1800" dirty="0"/>
              <a:t>saying, "Where is the newborn king of the Jews? We saw his star at its rising and have come to do him homage."</a:t>
            </a:r>
          </a:p>
          <a:p>
            <a:pPr marL="0" indent="0">
              <a:spcBef>
                <a:spcPts val="0"/>
              </a:spcBef>
              <a:spcAft>
                <a:spcPts val="300"/>
              </a:spcAft>
              <a:buNone/>
            </a:pPr>
            <a:r>
              <a:rPr lang="en-US" sz="1800" baseline="30000" dirty="0" smtClean="0"/>
              <a:t>3</a:t>
            </a:r>
            <a:r>
              <a:rPr lang="en-US" sz="1800" dirty="0" smtClean="0"/>
              <a:t> </a:t>
            </a:r>
            <a:r>
              <a:rPr lang="en-US" sz="1800" dirty="0"/>
              <a:t>When King Herod heard this, he was greatly troubled, and all Jerusalem with him</a:t>
            </a:r>
            <a:r>
              <a:rPr lang="en-US" sz="1800" dirty="0" smtClean="0"/>
              <a:t>. </a:t>
            </a:r>
            <a:r>
              <a:rPr lang="en-US" sz="1800" baseline="30000" dirty="0" smtClean="0"/>
              <a:t>4</a:t>
            </a:r>
            <a:r>
              <a:rPr lang="en-US" sz="1800" dirty="0" smtClean="0"/>
              <a:t> </a:t>
            </a:r>
            <a:r>
              <a:rPr lang="en-US" sz="1800" dirty="0"/>
              <a:t>Assembling all the chief priests and the scribes of the people, he inquired of them where the Messiah was to be born.</a:t>
            </a:r>
          </a:p>
          <a:p>
            <a:pPr marL="0" indent="0">
              <a:spcBef>
                <a:spcPts val="0"/>
              </a:spcBef>
              <a:spcAft>
                <a:spcPts val="300"/>
              </a:spcAft>
              <a:buNone/>
            </a:pPr>
            <a:r>
              <a:rPr lang="en-US" sz="1800" baseline="30000" dirty="0" smtClean="0"/>
              <a:t>5</a:t>
            </a:r>
            <a:r>
              <a:rPr lang="en-US" sz="1800" dirty="0" smtClean="0"/>
              <a:t> </a:t>
            </a:r>
            <a:r>
              <a:rPr lang="en-US" sz="1800" dirty="0"/>
              <a:t>They said to him, "In Bethlehem of Judea, for thus it has been written through the prophet</a:t>
            </a:r>
            <a:r>
              <a:rPr lang="en-US" sz="1800" dirty="0" smtClean="0"/>
              <a:t>:  </a:t>
            </a:r>
            <a:r>
              <a:rPr lang="en-US" sz="1800" baseline="30000" dirty="0" smtClean="0"/>
              <a:t>6</a:t>
            </a:r>
            <a:r>
              <a:rPr lang="en-US" sz="1800" dirty="0" smtClean="0"/>
              <a:t> </a:t>
            </a:r>
            <a:r>
              <a:rPr lang="en-US" sz="1800" dirty="0"/>
              <a:t>'And you, Bethlehem, land of Judah, are by no means least among the rulers of Judah; since from you shall come a ruler, who is to shepherd my people Israel.'"</a:t>
            </a:r>
          </a:p>
          <a:p>
            <a:pPr marL="0" indent="0">
              <a:spcBef>
                <a:spcPts val="0"/>
              </a:spcBef>
              <a:spcAft>
                <a:spcPts val="300"/>
              </a:spcAft>
              <a:buNone/>
            </a:pPr>
            <a:r>
              <a:rPr lang="en-US" sz="1800" baseline="30000" dirty="0" smtClean="0"/>
              <a:t>7</a:t>
            </a:r>
            <a:r>
              <a:rPr lang="en-US" sz="1800" dirty="0" smtClean="0"/>
              <a:t> </a:t>
            </a:r>
            <a:r>
              <a:rPr lang="en-US" sz="1800" dirty="0"/>
              <a:t>Then Herod called the magi secretly and ascertained from them the time of the star's appearance</a:t>
            </a:r>
            <a:r>
              <a:rPr lang="en-US" sz="1800" dirty="0" smtClean="0"/>
              <a:t>.</a:t>
            </a:r>
          </a:p>
          <a:p>
            <a:pPr marL="0" indent="0">
              <a:spcBef>
                <a:spcPts val="0"/>
              </a:spcBef>
              <a:spcAft>
                <a:spcPts val="300"/>
              </a:spcAft>
              <a:buNone/>
            </a:pPr>
            <a:r>
              <a:rPr lang="en-US" sz="1800" baseline="30000" dirty="0"/>
              <a:t>8</a:t>
            </a:r>
            <a:r>
              <a:rPr lang="en-US" sz="1800" dirty="0"/>
              <a:t> He sent them to Bethlehem and said, "Go and search diligently for the child. When you have found him, bring me word, that I too may go and do him homage."</a:t>
            </a:r>
          </a:p>
          <a:p>
            <a:pPr marL="0" indent="0">
              <a:spcBef>
                <a:spcPts val="0"/>
              </a:spcBef>
              <a:spcAft>
                <a:spcPts val="300"/>
              </a:spcAft>
              <a:buNone/>
            </a:pPr>
            <a:r>
              <a:rPr lang="en-US" sz="1800" baseline="30000" dirty="0"/>
              <a:t>9</a:t>
            </a:r>
            <a:r>
              <a:rPr lang="en-US" sz="1800" dirty="0"/>
              <a:t> After their audience with the king they set out. And behold, the star that they had seen at its rising preceded them, until it came and stopped over the place where the child was.</a:t>
            </a:r>
          </a:p>
          <a:p>
            <a:pPr marL="0" indent="0">
              <a:spcBef>
                <a:spcPts val="0"/>
              </a:spcBef>
              <a:spcAft>
                <a:spcPts val="300"/>
              </a:spcAft>
              <a:buNone/>
            </a:pPr>
            <a:r>
              <a:rPr lang="en-US" sz="1800" baseline="30000" dirty="0"/>
              <a:t>10</a:t>
            </a:r>
            <a:r>
              <a:rPr lang="en-US" sz="1800" dirty="0"/>
              <a:t> They were overjoyed at seeing the star, </a:t>
            </a:r>
            <a:r>
              <a:rPr lang="en-US" sz="1800" baseline="30000" dirty="0"/>
              <a:t>11</a:t>
            </a:r>
            <a:r>
              <a:rPr lang="en-US" sz="1800" dirty="0"/>
              <a:t> and on entering the house they saw the child with Mary his mother. They prostrated themselves and did him homage. Then they opened their treasures and offered him gifts of gold, frankincense, and myrrh.</a:t>
            </a:r>
          </a:p>
          <a:p>
            <a:pPr marL="0" indent="0">
              <a:spcBef>
                <a:spcPts val="0"/>
              </a:spcBef>
              <a:spcAft>
                <a:spcPts val="300"/>
              </a:spcAft>
              <a:buNone/>
            </a:pPr>
            <a:r>
              <a:rPr lang="en-US" sz="1800" baseline="30000" dirty="0"/>
              <a:t>12</a:t>
            </a:r>
            <a:r>
              <a:rPr lang="en-US" sz="1800" dirty="0"/>
              <a:t> And having been warned in a dream not to return to Herod, they departed for their country by another way</a:t>
            </a:r>
            <a:r>
              <a:rPr lang="en-US" sz="1800" dirty="0" smtClean="0"/>
              <a:t>.</a:t>
            </a:r>
            <a:endParaRPr lang="en-US" sz="1800" dirty="0"/>
          </a:p>
        </p:txBody>
      </p:sp>
    </p:spTree>
    <p:extLst>
      <p:ext uri="{BB962C8B-B14F-4D97-AF65-F5344CB8AC3E}">
        <p14:creationId xmlns:p14="http://schemas.microsoft.com/office/powerpoint/2010/main" val="1199805442"/>
      </p:ext>
    </p:extLst>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sp>
        <p:nvSpPr>
          <p:cNvPr id="4" name="Content Placeholder 3"/>
          <p:cNvSpPr>
            <a:spLocks noGrp="1"/>
          </p:cNvSpPr>
          <p:nvPr>
            <p:ph idx="1"/>
          </p:nvPr>
        </p:nvSpPr>
        <p:spPr/>
        <p:txBody>
          <a:bodyPr/>
          <a:lstStyle/>
          <a:p>
            <a:endParaRPr lang="en-US"/>
          </a:p>
        </p:txBody>
      </p:sp>
      <p:pic>
        <p:nvPicPr>
          <p:cNvPr id="38916" name="Picture 2" descr="File:Magi (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703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729137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sz="4000" dirty="0"/>
              <a:t>Matt 2:13-21 </a:t>
            </a:r>
            <a:r>
              <a:rPr lang="en-US" sz="4000" dirty="0" smtClean="0"/>
              <a:t>– Flight to Egypt &amp; Return</a:t>
            </a:r>
            <a:br>
              <a:rPr lang="en-US" sz="4000" dirty="0" smtClean="0"/>
            </a:br>
            <a:r>
              <a:rPr lang="en-US" sz="2000" dirty="0" smtClean="0"/>
              <a:t>Dec. 28 </a:t>
            </a:r>
            <a:r>
              <a:rPr lang="en-US" sz="1800" dirty="0" smtClean="0"/>
              <a:t>(vv. 13-18)</a:t>
            </a:r>
            <a:r>
              <a:rPr lang="en-US" sz="2000" dirty="0" smtClean="0"/>
              <a:t>;  Holy Family, Year A </a:t>
            </a:r>
            <a:r>
              <a:rPr lang="en-US" sz="1800" dirty="0" smtClean="0"/>
              <a:t>(vv. 13-15, 19-23)</a:t>
            </a:r>
            <a:endParaRPr lang="en-US" sz="4000" dirty="0" smtClean="0"/>
          </a:p>
        </p:txBody>
      </p:sp>
      <p:sp>
        <p:nvSpPr>
          <p:cNvPr id="3" name="Content Placeholder 2"/>
          <p:cNvSpPr>
            <a:spLocks noGrp="1"/>
          </p:cNvSpPr>
          <p:nvPr>
            <p:ph idx="1"/>
          </p:nvPr>
        </p:nvSpPr>
        <p:spPr/>
        <p:txBody>
          <a:bodyPr/>
          <a:lstStyle/>
          <a:p>
            <a:pPr eaLnBrk="1" hangingPunct="1">
              <a:spcBef>
                <a:spcPts val="0"/>
              </a:spcBef>
            </a:pPr>
            <a:r>
              <a:rPr lang="en-US" altLang="en-US" dirty="0" smtClean="0">
                <a:latin typeface="Arial Narrow" panose="020B0606020202030204" pitchFamily="34" charset="0"/>
              </a:rPr>
              <a:t>Joseph’s second dream</a:t>
            </a:r>
            <a:r>
              <a:rPr lang="en-US" altLang="en-US" sz="2400" dirty="0" smtClean="0">
                <a:latin typeface="Arial Narrow" panose="020B0606020202030204" pitchFamily="34" charset="0"/>
              </a:rPr>
              <a:t>  (vv. 13-15):</a:t>
            </a:r>
            <a:endParaRPr lang="en-US" altLang="en-US" dirty="0" smtClean="0">
              <a:latin typeface="Arial Narrow" panose="020B0606020202030204" pitchFamily="34" charset="0"/>
            </a:endParaRPr>
          </a:p>
          <a:p>
            <a:pPr lvl="1" eaLnBrk="1" hangingPunct="1">
              <a:spcBef>
                <a:spcPts val="0"/>
              </a:spcBef>
            </a:pPr>
            <a:r>
              <a:rPr lang="en-US" altLang="en-US" dirty="0" smtClean="0">
                <a:latin typeface="Arial Narrow" panose="020B0606020202030204" pitchFamily="34" charset="0"/>
              </a:rPr>
              <a:t>Warned to flee to Egypt with Mary and child</a:t>
            </a:r>
          </a:p>
          <a:p>
            <a:pPr eaLnBrk="1" hangingPunct="1">
              <a:spcBef>
                <a:spcPts val="1800"/>
              </a:spcBef>
            </a:pPr>
            <a:r>
              <a:rPr lang="en-US" altLang="en-US" dirty="0" smtClean="0">
                <a:latin typeface="Arial Narrow" panose="020B0606020202030204" pitchFamily="34" charset="0"/>
              </a:rPr>
              <a:t>Murder of the Innocents</a:t>
            </a:r>
            <a:r>
              <a:rPr lang="en-US" altLang="en-US" sz="2400" dirty="0" smtClean="0">
                <a:latin typeface="Arial Narrow" panose="020B0606020202030204" pitchFamily="34" charset="0"/>
              </a:rPr>
              <a:t>  (vv. 16-18):</a:t>
            </a:r>
            <a:endParaRPr lang="en-US" altLang="en-US" dirty="0" smtClean="0">
              <a:latin typeface="Arial Narrow" panose="020B0606020202030204" pitchFamily="34" charset="0"/>
            </a:endParaRPr>
          </a:p>
          <a:p>
            <a:pPr lvl="1" eaLnBrk="1" hangingPunct="1">
              <a:spcBef>
                <a:spcPts val="0"/>
              </a:spcBef>
            </a:pPr>
            <a:r>
              <a:rPr lang="en-US" altLang="en-US" dirty="0" smtClean="0">
                <a:latin typeface="Arial Narrow" panose="020B0606020202030204" pitchFamily="34" charset="0"/>
              </a:rPr>
              <a:t>Cruelty of King Herod</a:t>
            </a:r>
          </a:p>
          <a:p>
            <a:pPr lvl="1" eaLnBrk="1" hangingPunct="1">
              <a:spcBef>
                <a:spcPts val="0"/>
              </a:spcBef>
            </a:pPr>
            <a:r>
              <a:rPr lang="en-US" altLang="en-US" dirty="0" smtClean="0">
                <a:latin typeface="Arial Narrow" panose="020B0606020202030204" pitchFamily="34" charset="0"/>
              </a:rPr>
              <a:t>Why all baby boys less than TWO years old?</a:t>
            </a:r>
          </a:p>
          <a:p>
            <a:pPr eaLnBrk="1" hangingPunct="1">
              <a:spcBef>
                <a:spcPts val="1800"/>
              </a:spcBef>
            </a:pPr>
            <a:r>
              <a:rPr lang="en-US" altLang="en-US" dirty="0" smtClean="0">
                <a:latin typeface="Arial Narrow" panose="020B0606020202030204" pitchFamily="34" charset="0"/>
              </a:rPr>
              <a:t>Joseph’s third dream</a:t>
            </a:r>
            <a:r>
              <a:rPr lang="en-US" altLang="en-US" sz="2400" dirty="0" smtClean="0">
                <a:latin typeface="Arial Narrow" panose="020B0606020202030204" pitchFamily="34" charset="0"/>
              </a:rPr>
              <a:t>  (vv. 19-21):</a:t>
            </a:r>
            <a:endParaRPr lang="en-US" altLang="en-US" dirty="0" smtClean="0">
              <a:latin typeface="Arial Narrow" panose="020B0606020202030204" pitchFamily="34" charset="0"/>
            </a:endParaRPr>
          </a:p>
          <a:p>
            <a:pPr lvl="1" eaLnBrk="1" hangingPunct="1">
              <a:spcBef>
                <a:spcPts val="0"/>
              </a:spcBef>
            </a:pPr>
            <a:r>
              <a:rPr lang="en-US" altLang="en-US" dirty="0" smtClean="0">
                <a:latin typeface="Arial Narrow" panose="020B0606020202030204" pitchFamily="34" charset="0"/>
              </a:rPr>
              <a:t>After Herod’s death, Holy Family returns to Israel</a:t>
            </a:r>
          </a:p>
          <a:p>
            <a:pPr eaLnBrk="1" hangingPunct="1">
              <a:spcBef>
                <a:spcPts val="3000"/>
              </a:spcBef>
            </a:pPr>
            <a:r>
              <a:rPr lang="en-US" altLang="en-US" sz="2800" dirty="0" smtClean="0">
                <a:latin typeface="Arial Narrow" panose="020B0606020202030204" pitchFamily="34" charset="0"/>
              </a:rPr>
              <a:t>Joseph’s fourth dream</a:t>
            </a:r>
            <a:r>
              <a:rPr lang="en-US" altLang="en-US" sz="2000" dirty="0" smtClean="0">
                <a:latin typeface="Arial Narrow" panose="020B0606020202030204" pitchFamily="34" charset="0"/>
              </a:rPr>
              <a:t>  (vv. 22-23):</a:t>
            </a:r>
            <a:endParaRPr lang="en-US" altLang="en-US" sz="2800" dirty="0" smtClean="0">
              <a:latin typeface="Arial Narrow" panose="020B0606020202030204" pitchFamily="34" charset="0"/>
            </a:endParaRPr>
          </a:p>
          <a:p>
            <a:pPr lvl="1" eaLnBrk="1" hangingPunct="1">
              <a:spcBef>
                <a:spcPts val="0"/>
              </a:spcBef>
            </a:pPr>
            <a:r>
              <a:rPr lang="en-US" altLang="en-US" sz="2400" dirty="0" smtClean="0">
                <a:latin typeface="Arial Narrow" panose="020B0606020202030204" pitchFamily="34" charset="0"/>
              </a:rPr>
              <a:t>Warned not to settle in Judea, but go north to Galilee</a:t>
            </a:r>
          </a:p>
        </p:txBody>
      </p:sp>
    </p:spTree>
    <p:extLst>
      <p:ext uri="{BB962C8B-B14F-4D97-AF65-F5344CB8AC3E}">
        <p14:creationId xmlns:p14="http://schemas.microsoft.com/office/powerpoint/2010/main" val="32792391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ipe(left)">
                                      <p:cBhvr>
                                        <p:cTn id="11" dur="500"/>
                                        <p:tgtEl>
                                          <p:spTgt spid="3">
                                            <p:txEl>
                                              <p:pRg st="1" end="1"/>
                                            </p:txEl>
                                          </p:spTgt>
                                        </p:tgtEl>
                                      </p:cBhvr>
                                    </p:animEffect>
                                  </p:childTnLst>
                                </p:cTn>
                              </p:par>
                            </p:childTnLst>
                          </p:cTn>
                        </p:par>
                        <p:par>
                          <p:cTn id="12" fill="hold" nodeType="with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left)">
                                      <p:cBhvr>
                                        <p:cTn id="15" dur="500"/>
                                        <p:tgtEl>
                                          <p:spTgt spid="3">
                                            <p:txEl>
                                              <p:pRg st="2" end="2"/>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wipe(left)">
                                      <p:cBhvr>
                                        <p:cTn id="19" dur="500"/>
                                        <p:tgtEl>
                                          <p:spTgt spid="3">
                                            <p:txEl>
                                              <p:pRg st="3" end="3"/>
                                            </p:tx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left)">
                                      <p:cBhvr>
                                        <p:cTn id="23" dur="500"/>
                                        <p:tgtEl>
                                          <p:spTgt spid="3">
                                            <p:txEl>
                                              <p:pRg st="4" end="4"/>
                                            </p:txEl>
                                          </p:spTgt>
                                        </p:tgtEl>
                                      </p:cBhvr>
                                    </p:animEffect>
                                  </p:childTnLst>
                                </p:cTn>
                              </p:par>
                            </p:childTnLst>
                          </p:cTn>
                        </p:par>
                      </p:childTnLst>
                    </p:cTn>
                  </p:par>
                  <p:par>
                    <p:cTn id="24" fill="hold">
                      <p:stCondLst>
                        <p:cond delay="indefinite"/>
                      </p:stCondLst>
                      <p:childTnLst>
                        <p:par>
                          <p:cTn id="25" fill="hold" nodeType="withGroup">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wipe(left)">
                                      <p:cBhvr>
                                        <p:cTn id="28" dur="500"/>
                                        <p:tgtEl>
                                          <p:spTgt spid="3">
                                            <p:txEl>
                                              <p:pRg st="5" end="5"/>
                                            </p:txEl>
                                          </p:spTgt>
                                        </p:tgtEl>
                                      </p:cBhvr>
                                    </p:animEffect>
                                  </p:childTnLst>
                                </p:cTn>
                              </p:par>
                            </p:childTnLst>
                          </p:cTn>
                        </p:par>
                        <p:par>
                          <p:cTn id="29" fill="hold">
                            <p:stCondLst>
                              <p:cond delay="500"/>
                            </p:stCondLst>
                            <p:childTnLst>
                              <p:par>
                                <p:cTn id="30" presetID="22" presetClass="entr" presetSubtype="8" fill="hold" grpId="0" nodeType="after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wipe(left)">
                                      <p:cBhvr>
                                        <p:cTn id="32" dur="500"/>
                                        <p:tgtEl>
                                          <p:spTgt spid="3">
                                            <p:txEl>
                                              <p:pRg st="6" end="6"/>
                                            </p:txEl>
                                          </p:spTgt>
                                        </p:tgtEl>
                                      </p:cBhvr>
                                    </p:animEffect>
                                  </p:childTnLst>
                                </p:cTn>
                              </p:par>
                            </p:childTnLst>
                          </p:cTn>
                        </p:par>
                        <p:par>
                          <p:cTn id="33" fill="hold" nodeType="withGroup">
                            <p:stCondLst>
                              <p:cond delay="1000"/>
                            </p:stCondLst>
                            <p:childTnLst>
                              <p:par>
                                <p:cTn id="34" presetID="22" presetClass="entr" presetSubtype="8" fill="hold" grpId="0" nodeType="after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Effect transition="in" filter="wipe(left)">
                                      <p:cBhvr>
                                        <p:cTn id="36" dur="500"/>
                                        <p:tgtEl>
                                          <p:spTgt spid="3">
                                            <p:txEl>
                                              <p:pRg st="7" end="7"/>
                                            </p:txEl>
                                          </p:spTgt>
                                        </p:tgtEl>
                                      </p:cBhvr>
                                    </p:animEffect>
                                  </p:childTnLst>
                                </p:cTn>
                              </p:par>
                            </p:childTnLst>
                          </p:cTn>
                        </p:par>
                        <p:par>
                          <p:cTn id="37" fill="hold">
                            <p:stCondLst>
                              <p:cond delay="1500"/>
                            </p:stCondLst>
                            <p:childTnLst>
                              <p:par>
                                <p:cTn id="38" presetID="22" presetClass="entr" presetSubtype="8" fill="hold" grpId="0" nodeType="afterEffect">
                                  <p:stCondLst>
                                    <p:cond delay="0"/>
                                  </p:stCondLst>
                                  <p:childTnLst>
                                    <p:set>
                                      <p:cBhvr>
                                        <p:cTn id="39" dur="1" fill="hold">
                                          <p:stCondLst>
                                            <p:cond delay="0"/>
                                          </p:stCondLst>
                                        </p:cTn>
                                        <p:tgtEl>
                                          <p:spTgt spid="3">
                                            <p:txEl>
                                              <p:pRg st="8" end="8"/>
                                            </p:txEl>
                                          </p:spTgt>
                                        </p:tgtEl>
                                        <p:attrNameLst>
                                          <p:attrName>style.visibility</p:attrName>
                                        </p:attrNameLst>
                                      </p:cBhvr>
                                      <p:to>
                                        <p:strVal val="visible"/>
                                      </p:to>
                                    </p:set>
                                    <p:animEffect transition="in" filter="wipe(left)">
                                      <p:cBhvr>
                                        <p:cTn id="40"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sp>
        <p:nvSpPr>
          <p:cNvPr id="4" name="Content Placeholder 3"/>
          <p:cNvSpPr>
            <a:spLocks noGrp="1"/>
          </p:cNvSpPr>
          <p:nvPr>
            <p:ph idx="1"/>
          </p:nvPr>
        </p:nvSpPr>
        <p:spPr/>
        <p:txBody>
          <a:bodyPr/>
          <a:lstStyle/>
          <a:p>
            <a:endParaRPr lang="en-US"/>
          </a:p>
        </p:txBody>
      </p:sp>
      <p:pic>
        <p:nvPicPr>
          <p:cNvPr id="40964" name="Picture 4" descr="File:Jordaens Return of the Holy Family from Egyp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40239" y="142876"/>
            <a:ext cx="4703762" cy="641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5" name="Picture 2" descr="File:Icon 01012 Begstvo v Egipet. Nachalo XVII v.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2875"/>
            <a:ext cx="4348163" cy="641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145932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sz="4000" dirty="0"/>
              <a:t>Mt 2:22-23 </a:t>
            </a:r>
            <a:r>
              <a:rPr lang="en-US" sz="4000" dirty="0" smtClean="0"/>
              <a:t>– Family Moves to Nazareth</a:t>
            </a:r>
          </a:p>
        </p:txBody>
      </p:sp>
      <p:sp>
        <p:nvSpPr>
          <p:cNvPr id="3" name="Content Placeholder 2"/>
          <p:cNvSpPr>
            <a:spLocks noGrp="1"/>
          </p:cNvSpPr>
          <p:nvPr>
            <p:ph idx="1"/>
          </p:nvPr>
        </p:nvSpPr>
        <p:spPr/>
        <p:txBody>
          <a:bodyPr/>
          <a:lstStyle/>
          <a:p>
            <a:pPr eaLnBrk="1" hangingPunct="1"/>
            <a:r>
              <a:rPr lang="en-US" altLang="en-US" dirty="0" smtClean="0">
                <a:latin typeface="Arial Narrow" panose="020B0606020202030204" pitchFamily="34" charset="0"/>
              </a:rPr>
              <a:t>Matthew: Journey to Nazareth in Galilee</a:t>
            </a:r>
          </a:p>
          <a:p>
            <a:pPr lvl="1" eaLnBrk="1" hangingPunct="1"/>
            <a:r>
              <a:rPr lang="en-US" altLang="en-US" dirty="0" smtClean="0">
                <a:latin typeface="Arial Narrow" panose="020B0606020202030204" pitchFamily="34" charset="0"/>
              </a:rPr>
              <a:t>Lived in Bethlehem prior to Jesus’ birth, and afterward!</a:t>
            </a:r>
          </a:p>
          <a:p>
            <a:pPr lvl="1" eaLnBrk="1" hangingPunct="1"/>
            <a:r>
              <a:rPr lang="en-US" altLang="en-US" dirty="0" smtClean="0"/>
              <a:t>Jesus is a “toddler”</a:t>
            </a:r>
            <a:r>
              <a:rPr lang="en-US" altLang="en-US" sz="2000" dirty="0" smtClean="0"/>
              <a:t> </a:t>
            </a:r>
            <a:r>
              <a:rPr lang="en-US" altLang="en-US" dirty="0" smtClean="0"/>
              <a:t>when Magi visit</a:t>
            </a:r>
            <a:r>
              <a:rPr lang="en-US" altLang="en-US" sz="2000" dirty="0" smtClean="0"/>
              <a:t> </a:t>
            </a:r>
            <a:r>
              <a:rPr lang="en-US" altLang="en-US" sz="2000" dirty="0"/>
              <a:t> </a:t>
            </a:r>
            <a:r>
              <a:rPr lang="en-US" altLang="en-US" sz="2000" dirty="0" smtClean="0"/>
              <a:t>(6-18 </a:t>
            </a:r>
            <a:r>
              <a:rPr lang="en-US" altLang="en-US" sz="2000" dirty="0"/>
              <a:t>months old?) </a:t>
            </a:r>
            <a:endParaRPr lang="en-US" altLang="en-US" dirty="0" smtClean="0">
              <a:latin typeface="Arial Narrow" panose="020B0606020202030204" pitchFamily="34" charset="0"/>
            </a:endParaRPr>
          </a:p>
          <a:p>
            <a:pPr lvl="1" eaLnBrk="1" hangingPunct="1"/>
            <a:r>
              <a:rPr lang="en-US" altLang="en-US" dirty="0" smtClean="0">
                <a:latin typeface="Arial Narrow" panose="020B0606020202030204" pitchFamily="34" charset="0"/>
              </a:rPr>
              <a:t>After return from Egypt, go north for the first time</a:t>
            </a:r>
          </a:p>
          <a:p>
            <a:pPr lvl="1" eaLnBrk="1" hangingPunct="1"/>
            <a:r>
              <a:rPr lang="en-US" altLang="en-US" dirty="0" smtClean="0">
                <a:latin typeface="Arial Narrow" panose="020B0606020202030204" pitchFamily="34" charset="0"/>
              </a:rPr>
              <a:t>Reason: fear of Herod </a:t>
            </a:r>
            <a:r>
              <a:rPr lang="en-US" altLang="en-US" dirty="0" err="1" smtClean="0">
                <a:latin typeface="Arial Narrow" panose="020B0606020202030204" pitchFamily="34" charset="0"/>
              </a:rPr>
              <a:t>Archelaus</a:t>
            </a:r>
            <a:r>
              <a:rPr lang="en-US" altLang="en-US" dirty="0" smtClean="0">
                <a:latin typeface="Arial Narrow" panose="020B0606020202030204" pitchFamily="34" charset="0"/>
              </a:rPr>
              <a:t>, son of Herod the Great</a:t>
            </a:r>
          </a:p>
          <a:p>
            <a:pPr lvl="1" eaLnBrk="1" hangingPunct="1"/>
            <a:endParaRPr lang="en-US" altLang="en-US" dirty="0" smtClean="0">
              <a:latin typeface="Arial Narrow" panose="020B0606020202030204" pitchFamily="34" charset="0"/>
            </a:endParaRPr>
          </a:p>
          <a:p>
            <a:pPr eaLnBrk="1" hangingPunct="1"/>
            <a:r>
              <a:rPr lang="en-US" altLang="en-US" dirty="0" smtClean="0">
                <a:latin typeface="Arial Narrow" panose="020B0606020202030204" pitchFamily="34" charset="0"/>
              </a:rPr>
              <a:t>Contrast Luke:  </a:t>
            </a:r>
          </a:p>
          <a:p>
            <a:pPr lvl="1" eaLnBrk="1" hangingPunct="1"/>
            <a:r>
              <a:rPr lang="en-US" altLang="en-US" dirty="0" smtClean="0">
                <a:latin typeface="Arial Narrow" panose="020B0606020202030204" pitchFamily="34" charset="0"/>
              </a:rPr>
              <a:t>Family had previously lived in Nazareth</a:t>
            </a:r>
          </a:p>
          <a:p>
            <a:pPr lvl="1" eaLnBrk="1" hangingPunct="1"/>
            <a:r>
              <a:rPr lang="en-US" altLang="en-US" dirty="0" smtClean="0">
                <a:latin typeface="Arial Narrow" panose="020B0606020202030204" pitchFamily="34" charset="0"/>
              </a:rPr>
              <a:t>Went south only temporarily, due to census</a:t>
            </a:r>
          </a:p>
          <a:p>
            <a:pPr lvl="1" eaLnBrk="1" hangingPunct="1"/>
            <a:r>
              <a:rPr lang="en-US" altLang="en-US" dirty="0" smtClean="0">
                <a:latin typeface="Arial Narrow" panose="020B0606020202030204" pitchFamily="34" charset="0"/>
              </a:rPr>
              <a:t>Returned to Nazareth soon (~40 days) after Jesus’ birth</a:t>
            </a:r>
          </a:p>
        </p:txBody>
      </p:sp>
    </p:spTree>
    <p:extLst>
      <p:ext uri="{BB962C8B-B14F-4D97-AF65-F5344CB8AC3E}">
        <p14:creationId xmlns:p14="http://schemas.microsoft.com/office/powerpoint/2010/main" val="112467921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sp>
        <p:nvSpPr>
          <p:cNvPr id="4" name="Content Placeholder 3"/>
          <p:cNvSpPr>
            <a:spLocks noGrp="1"/>
          </p:cNvSpPr>
          <p:nvPr>
            <p:ph idx="1"/>
          </p:nvPr>
        </p:nvSpPr>
        <p:spPr/>
        <p:txBody>
          <a:bodyPr/>
          <a:lstStyle/>
          <a:p>
            <a:endParaRPr lang="en-US"/>
          </a:p>
        </p:txBody>
      </p:sp>
      <p:pic>
        <p:nvPicPr>
          <p:cNvPr id="43012" name="Picture 2" descr="http://www.faithcrc.net/wp-content/uploads/2011/11/6-Bethlehem-Mapc.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449263"/>
            <a:ext cx="4706938" cy="6103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7938" y="-228600"/>
            <a:ext cx="4056062" cy="7086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2001435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295400"/>
            <a:ext cx="8458200" cy="5410200"/>
          </a:xfrm>
        </p:spPr>
        <p:txBody>
          <a:bodyPr>
            <a:normAutofit/>
          </a:bodyPr>
          <a:lstStyle/>
          <a:p>
            <a:pPr>
              <a:spcBef>
                <a:spcPts val="1800"/>
              </a:spcBef>
            </a:pPr>
            <a:r>
              <a:rPr lang="en-US" sz="2800" dirty="0" smtClean="0"/>
              <a:t>Read the Gospel for the Mass on Christmas Eve </a:t>
            </a:r>
            <a:r>
              <a:rPr lang="en-US" sz="2400" dirty="0" smtClean="0"/>
              <a:t>(Joseph’s Dream)</a:t>
            </a:r>
            <a:r>
              <a:rPr lang="en-US" sz="2800" dirty="0" smtClean="0"/>
              <a:t>:  What is God saying to us here?</a:t>
            </a:r>
          </a:p>
          <a:p>
            <a:pPr>
              <a:spcBef>
                <a:spcPts val="1800"/>
              </a:spcBef>
            </a:pPr>
            <a:r>
              <a:rPr lang="en-US" sz="2800" dirty="0" smtClean="0"/>
              <a:t>Read the Gospel for the Mass on Epiphany Sunday </a:t>
            </a:r>
            <a:r>
              <a:rPr lang="en-US" sz="2400" dirty="0" smtClean="0"/>
              <a:t>(Visit of the Magi)</a:t>
            </a:r>
            <a:r>
              <a:rPr lang="en-US" sz="2800" dirty="0"/>
              <a:t>: </a:t>
            </a:r>
            <a:r>
              <a:rPr lang="en-US" sz="2800" dirty="0" smtClean="0"/>
              <a:t> What </a:t>
            </a:r>
            <a:r>
              <a:rPr lang="en-US" sz="2800" dirty="0"/>
              <a:t>is God saying to us here?</a:t>
            </a:r>
            <a:endParaRPr lang="en-US" sz="2800" dirty="0" smtClean="0"/>
          </a:p>
          <a:p>
            <a:pPr>
              <a:spcBef>
                <a:spcPts val="1800"/>
              </a:spcBef>
            </a:pPr>
            <a:r>
              <a:rPr lang="en-US" sz="2800" dirty="0"/>
              <a:t>How does Matthew’s Infancy Narrative </a:t>
            </a:r>
            <a:r>
              <a:rPr lang="en-US" sz="2800" dirty="0" smtClean="0"/>
              <a:t>strike you overall?   What part affects you the most?</a:t>
            </a:r>
            <a:endParaRPr lang="en-US" sz="2800" dirty="0"/>
          </a:p>
          <a:p>
            <a:pPr>
              <a:spcBef>
                <a:spcPts val="1800"/>
              </a:spcBef>
            </a:pPr>
            <a:r>
              <a:rPr lang="en-US" sz="2800" dirty="0" smtClean="0"/>
              <a:t>How can we be like Joseph:  listening to God,  acting on God’s directives,  protecting women &amp; children?</a:t>
            </a:r>
          </a:p>
          <a:p>
            <a:pPr>
              <a:spcBef>
                <a:spcPts val="1800"/>
              </a:spcBef>
            </a:pPr>
            <a:r>
              <a:rPr lang="en-US" sz="2800" dirty="0" smtClean="0"/>
              <a:t>How </a:t>
            </a:r>
            <a:r>
              <a:rPr lang="en-US" sz="2800" dirty="0"/>
              <a:t>can </a:t>
            </a:r>
            <a:r>
              <a:rPr lang="en-US" sz="2800" dirty="0" smtClean="0"/>
              <a:t>we be </a:t>
            </a:r>
            <a:r>
              <a:rPr lang="en-US" sz="2800" dirty="0"/>
              <a:t>like </a:t>
            </a:r>
            <a:r>
              <a:rPr lang="en-US" sz="2800" dirty="0" smtClean="0"/>
              <a:t>Magi:  </a:t>
            </a:r>
            <a:r>
              <a:rPr lang="en-US" sz="2800" dirty="0"/>
              <a:t>seeking </a:t>
            </a:r>
            <a:r>
              <a:rPr lang="en-US" sz="2800" dirty="0" smtClean="0"/>
              <a:t>&amp; adoring Jesus?</a:t>
            </a:r>
            <a:endParaRPr lang="en-US" sz="2800" dirty="0"/>
          </a:p>
        </p:txBody>
      </p:sp>
      <p:sp>
        <p:nvSpPr>
          <p:cNvPr id="2" name="Title 1"/>
          <p:cNvSpPr>
            <a:spLocks noGrp="1"/>
          </p:cNvSpPr>
          <p:nvPr>
            <p:ph type="title"/>
          </p:nvPr>
        </p:nvSpPr>
        <p:spPr/>
        <p:txBody>
          <a:bodyPr/>
          <a:lstStyle/>
          <a:p>
            <a:r>
              <a:rPr lang="en-US" dirty="0" smtClean="0"/>
              <a:t>For Prayer &amp; Reflection:</a:t>
            </a:r>
            <a:endParaRPr lang="en-US" dirty="0"/>
          </a:p>
        </p:txBody>
      </p:sp>
    </p:spTree>
    <p:extLst>
      <p:ext uri="{BB962C8B-B14F-4D97-AF65-F5344CB8AC3E}">
        <p14:creationId xmlns:p14="http://schemas.microsoft.com/office/powerpoint/2010/main" val="37420200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&amp;  Break</a:t>
            </a:r>
            <a:endParaRPr lang="en-US" dirty="0"/>
          </a:p>
        </p:txBody>
      </p:sp>
      <p:sp>
        <p:nvSpPr>
          <p:cNvPr id="3" name="Content Placeholder 2"/>
          <p:cNvSpPr>
            <a:spLocks noGrp="1"/>
          </p:cNvSpPr>
          <p:nvPr>
            <p:ph idx="1"/>
          </p:nvPr>
        </p:nvSpPr>
        <p:spPr>
          <a:xfrm>
            <a:off x="304800" y="1447800"/>
            <a:ext cx="8610600" cy="5105400"/>
          </a:xfrm>
        </p:spPr>
        <p:txBody>
          <a:bodyPr>
            <a:normAutofit/>
          </a:bodyPr>
          <a:lstStyle/>
          <a:p>
            <a:r>
              <a:rPr lang="en-US" sz="3600" b="1" dirty="0" smtClean="0">
                <a:solidFill>
                  <a:schemeClr val="accent5">
                    <a:lumMod val="40000"/>
                    <a:lumOff val="60000"/>
                  </a:schemeClr>
                </a:solidFill>
              </a:rPr>
              <a:t>Questions? </a:t>
            </a:r>
          </a:p>
          <a:p>
            <a:pPr lvl="1"/>
            <a:r>
              <a:rPr lang="en-US" sz="2800" dirty="0" smtClean="0"/>
              <a:t>Please “raise your hands” (</a:t>
            </a:r>
            <a:r>
              <a:rPr lang="en-US" sz="2800" i="1" dirty="0" smtClean="0"/>
              <a:t>electronically</a:t>
            </a:r>
            <a:r>
              <a:rPr lang="en-US" sz="2800" dirty="0" smtClean="0"/>
              <a:t>)</a:t>
            </a:r>
          </a:p>
          <a:p>
            <a:pPr lvl="1"/>
            <a:r>
              <a:rPr lang="en-US" sz="2800" dirty="0" smtClean="0"/>
              <a:t>Or open your microphone and ask…</a:t>
            </a:r>
          </a:p>
          <a:p>
            <a:pPr lvl="1"/>
            <a:endParaRPr lang="en-US" sz="2800" dirty="0"/>
          </a:p>
          <a:p>
            <a:pPr lvl="1"/>
            <a:endParaRPr lang="en-US" sz="2800" dirty="0" smtClean="0"/>
          </a:p>
          <a:p>
            <a:r>
              <a:rPr lang="en-US" sz="3600" b="1" dirty="0" smtClean="0">
                <a:solidFill>
                  <a:schemeClr val="accent5">
                    <a:lumMod val="40000"/>
                    <a:lumOff val="60000"/>
                  </a:schemeClr>
                </a:solidFill>
              </a:rPr>
              <a:t>Break</a:t>
            </a:r>
          </a:p>
          <a:p>
            <a:pPr lvl="1"/>
            <a:r>
              <a:rPr lang="en-US" sz="2800" dirty="0" smtClean="0"/>
              <a:t>We will continue in 10 minutes.</a:t>
            </a:r>
            <a:endParaRPr lang="en-US" sz="2800" dirty="0"/>
          </a:p>
        </p:txBody>
      </p:sp>
      <p:pic>
        <p:nvPicPr>
          <p:cNvPr id="184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1800" y="3810000"/>
            <a:ext cx="1900070" cy="2057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6104265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402" name="Picture 2" descr="luke-guercin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52975" y="1600200"/>
            <a:ext cx="3995738" cy="4953000"/>
          </a:xfrm>
          <a:prstGeom prst="rect">
            <a:avLst/>
          </a:prstGeom>
          <a:noFill/>
          <a:extLst>
            <a:ext uri="{909E8E84-426E-40DD-AFC4-6F175D3DCCD1}">
              <a14:hiddenFill xmlns:a14="http://schemas.microsoft.com/office/drawing/2010/main">
                <a:solidFill>
                  <a:srgbClr val="FFFFFF"/>
                </a:solidFill>
              </a14:hiddenFill>
            </a:ext>
          </a:extLst>
        </p:spPr>
      </p:pic>
      <p:sp>
        <p:nvSpPr>
          <p:cNvPr id="102406" name="Rectangle 6"/>
          <p:cNvSpPr>
            <a:spLocks noGrp="1" noChangeArrowheads="1"/>
          </p:cNvSpPr>
          <p:nvPr>
            <p:ph type="title"/>
          </p:nvPr>
        </p:nvSpPr>
        <p:spPr/>
        <p:txBody>
          <a:bodyPr/>
          <a:lstStyle/>
          <a:p>
            <a:r>
              <a:rPr lang="en-US" altLang="en-US" dirty="0" smtClean="0"/>
              <a:t>Gospel  acc. to Luke</a:t>
            </a:r>
            <a:endParaRPr lang="en-US" altLang="en-US" dirty="0"/>
          </a:p>
        </p:txBody>
      </p:sp>
      <p:pic>
        <p:nvPicPr>
          <p:cNvPr id="102407" name="Picture 7" descr="Luke-Lindisfarne"/>
          <p:cNvPicPr>
            <a:picLocks noChangeAspect="1" noChangeArrowheads="1"/>
          </p:cNvPicPr>
          <p:nvPr/>
        </p:nvPicPr>
        <p:blipFill>
          <a:blip r:embed="rId4">
            <a:extLst>
              <a:ext uri="{28A0092B-C50C-407E-A947-70E740481C1C}">
                <a14:useLocalDpi xmlns:a14="http://schemas.microsoft.com/office/drawing/2010/main" val="0"/>
              </a:ext>
            </a:extLst>
          </a:blip>
          <a:srcRect l="1929" t="2899" r="1608" b="2899"/>
          <a:stretch>
            <a:fillRect/>
          </a:stretch>
        </p:blipFill>
        <p:spPr bwMode="auto">
          <a:xfrm>
            <a:off x="439738" y="1600200"/>
            <a:ext cx="3810000" cy="4953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580525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Content Placeholder 2"/>
          <p:cNvSpPr>
            <a:spLocks noGrp="1"/>
          </p:cNvSpPr>
          <p:nvPr>
            <p:ph idx="1"/>
          </p:nvPr>
        </p:nvSpPr>
        <p:spPr/>
        <p:txBody>
          <a:bodyPr>
            <a:normAutofit fontScale="92500"/>
          </a:bodyPr>
          <a:lstStyle/>
          <a:p>
            <a:pPr eaLnBrk="1" fontAlgn="ctr" hangingPunct="1">
              <a:lnSpc>
                <a:spcPct val="95000"/>
              </a:lnSpc>
            </a:pPr>
            <a:r>
              <a:rPr lang="en-US" sz="2200" b="1" dirty="0">
                <a:solidFill>
                  <a:schemeClr val="bg2">
                    <a:lumMod val="75000"/>
                  </a:schemeClr>
                </a:solidFill>
              </a:rPr>
              <a:t>1:1-4 </a:t>
            </a:r>
            <a:r>
              <a:rPr lang="en-US" sz="2200" dirty="0"/>
              <a:t>- Literary introduction to the </a:t>
            </a:r>
            <a:r>
              <a:rPr lang="en-US" sz="2200" dirty="0" smtClean="0"/>
              <a:t>Gospel</a:t>
            </a:r>
          </a:p>
          <a:p>
            <a:pPr eaLnBrk="1" fontAlgn="ctr" hangingPunct="1">
              <a:lnSpc>
                <a:spcPct val="95000"/>
              </a:lnSpc>
            </a:pPr>
            <a:r>
              <a:rPr lang="en-US" sz="2200" b="1" dirty="0" smtClean="0">
                <a:solidFill>
                  <a:schemeClr val="bg2">
                    <a:lumMod val="75000"/>
                  </a:schemeClr>
                </a:solidFill>
              </a:rPr>
              <a:t>1:5-25</a:t>
            </a:r>
            <a:r>
              <a:rPr lang="en-US" sz="2200" dirty="0" smtClean="0"/>
              <a:t> </a:t>
            </a:r>
            <a:r>
              <a:rPr lang="en-US" sz="2200" dirty="0"/>
              <a:t>- Angel Gabriel announces John the Baptist’s birth</a:t>
            </a:r>
          </a:p>
          <a:p>
            <a:pPr eaLnBrk="1" fontAlgn="ctr" hangingPunct="1">
              <a:lnSpc>
                <a:spcPct val="95000"/>
              </a:lnSpc>
            </a:pPr>
            <a:r>
              <a:rPr lang="en-US" sz="2200" b="1" dirty="0">
                <a:solidFill>
                  <a:schemeClr val="bg2">
                    <a:lumMod val="75000"/>
                  </a:schemeClr>
                </a:solidFill>
              </a:rPr>
              <a:t>1:26-38</a:t>
            </a:r>
            <a:r>
              <a:rPr lang="en-US" sz="2200" dirty="0"/>
              <a:t> - Angel Gabriel announces Jesus’ birth </a:t>
            </a:r>
            <a:r>
              <a:rPr lang="en-US" sz="2200" i="1" dirty="0"/>
              <a:t>to Mary while awake</a:t>
            </a:r>
            <a:endParaRPr lang="en-US" sz="2200" dirty="0"/>
          </a:p>
          <a:p>
            <a:pPr eaLnBrk="1" fontAlgn="ctr" hangingPunct="1">
              <a:lnSpc>
                <a:spcPct val="95000"/>
              </a:lnSpc>
            </a:pPr>
            <a:r>
              <a:rPr lang="en-US" sz="2200" b="1" dirty="0">
                <a:solidFill>
                  <a:schemeClr val="bg2">
                    <a:lumMod val="75000"/>
                  </a:schemeClr>
                </a:solidFill>
              </a:rPr>
              <a:t>1:39-56</a:t>
            </a:r>
            <a:r>
              <a:rPr lang="en-US" sz="2200" dirty="0"/>
              <a:t> - Mary visits Elizabeth (</a:t>
            </a:r>
            <a:r>
              <a:rPr lang="en-US" sz="2200" i="1" dirty="0"/>
              <a:t>incl. </a:t>
            </a:r>
            <a:r>
              <a:rPr lang="en-US" sz="2200" i="1" dirty="0" smtClean="0"/>
              <a:t>“</a:t>
            </a:r>
            <a:r>
              <a:rPr lang="en-US" sz="2200" i="1" dirty="0" err="1"/>
              <a:t>Magnificat</a:t>
            </a:r>
            <a:r>
              <a:rPr lang="en-US" sz="2200" i="1" dirty="0"/>
              <a:t>”</a:t>
            </a:r>
            <a:r>
              <a:rPr lang="en-US" sz="2200" dirty="0"/>
              <a:t>)</a:t>
            </a:r>
          </a:p>
          <a:p>
            <a:pPr eaLnBrk="1" fontAlgn="ctr" hangingPunct="1">
              <a:lnSpc>
                <a:spcPct val="95000"/>
              </a:lnSpc>
            </a:pPr>
            <a:r>
              <a:rPr lang="en-US" sz="2200" b="1" dirty="0">
                <a:solidFill>
                  <a:schemeClr val="bg2">
                    <a:lumMod val="75000"/>
                  </a:schemeClr>
                </a:solidFill>
              </a:rPr>
              <a:t>1:57-58</a:t>
            </a:r>
            <a:r>
              <a:rPr lang="en-US" sz="2200" dirty="0"/>
              <a:t> - Elizabeth gives birth to her son (John the Baptist)</a:t>
            </a:r>
          </a:p>
          <a:p>
            <a:pPr eaLnBrk="1" fontAlgn="ctr" hangingPunct="1">
              <a:lnSpc>
                <a:spcPct val="95000"/>
              </a:lnSpc>
            </a:pPr>
            <a:r>
              <a:rPr lang="en-US" sz="2200" b="1" dirty="0">
                <a:solidFill>
                  <a:schemeClr val="bg2">
                    <a:lumMod val="75000"/>
                  </a:schemeClr>
                </a:solidFill>
              </a:rPr>
              <a:t>1:59-80</a:t>
            </a:r>
            <a:r>
              <a:rPr lang="en-US" sz="2200" dirty="0"/>
              <a:t> - John the Baptist is circumcised &amp; named (</a:t>
            </a:r>
            <a:r>
              <a:rPr lang="en-US" sz="2200" i="1" dirty="0"/>
              <a:t>incl. </a:t>
            </a:r>
            <a:r>
              <a:rPr lang="en-US" sz="2200" i="1" dirty="0" smtClean="0"/>
              <a:t>“</a:t>
            </a:r>
            <a:r>
              <a:rPr lang="en-US" sz="2200" i="1" dirty="0"/>
              <a:t>Benedictus”</a:t>
            </a:r>
            <a:r>
              <a:rPr lang="en-US" sz="2200" dirty="0"/>
              <a:t>)</a:t>
            </a:r>
          </a:p>
          <a:p>
            <a:pPr eaLnBrk="1" fontAlgn="ctr" hangingPunct="1">
              <a:lnSpc>
                <a:spcPct val="95000"/>
              </a:lnSpc>
            </a:pPr>
            <a:r>
              <a:rPr lang="en-US" sz="2200" b="1" dirty="0">
                <a:solidFill>
                  <a:schemeClr val="bg2">
                    <a:lumMod val="75000"/>
                  </a:schemeClr>
                </a:solidFill>
              </a:rPr>
              <a:t>2:1-5</a:t>
            </a:r>
            <a:r>
              <a:rPr lang="en-US" sz="2200" dirty="0">
                <a:solidFill>
                  <a:schemeClr val="bg2">
                    <a:lumMod val="75000"/>
                  </a:schemeClr>
                </a:solidFill>
              </a:rPr>
              <a:t> </a:t>
            </a:r>
            <a:r>
              <a:rPr lang="en-US" sz="2200" dirty="0"/>
              <a:t>- Joseph &amp; Mary journey to Bethlehem for the census</a:t>
            </a:r>
          </a:p>
          <a:p>
            <a:pPr eaLnBrk="1" fontAlgn="ctr" hangingPunct="1">
              <a:lnSpc>
                <a:spcPct val="95000"/>
              </a:lnSpc>
            </a:pPr>
            <a:r>
              <a:rPr lang="en-US" sz="2200" b="1" dirty="0">
                <a:solidFill>
                  <a:schemeClr val="bg2">
                    <a:lumMod val="75000"/>
                  </a:schemeClr>
                </a:solidFill>
              </a:rPr>
              <a:t>2:6-7</a:t>
            </a:r>
            <a:r>
              <a:rPr lang="en-US" sz="2200" dirty="0"/>
              <a:t> - </a:t>
            </a:r>
            <a:r>
              <a:rPr lang="en-US" sz="2200" b="1" dirty="0"/>
              <a:t>Mary gives birth to her son </a:t>
            </a:r>
            <a:r>
              <a:rPr lang="en-US" sz="2200" dirty="0"/>
              <a:t>in Bethlehem of </a:t>
            </a:r>
            <a:r>
              <a:rPr lang="en-US" sz="2200" dirty="0" smtClean="0"/>
              <a:t>Judea</a:t>
            </a:r>
            <a:endParaRPr lang="en-US" sz="2200" dirty="0"/>
          </a:p>
          <a:p>
            <a:pPr eaLnBrk="1" fontAlgn="ctr" hangingPunct="1">
              <a:lnSpc>
                <a:spcPct val="95000"/>
              </a:lnSpc>
            </a:pPr>
            <a:r>
              <a:rPr lang="en-US" sz="2200" b="1" dirty="0" smtClean="0">
                <a:solidFill>
                  <a:schemeClr val="bg2">
                    <a:lumMod val="75000"/>
                  </a:schemeClr>
                </a:solidFill>
              </a:rPr>
              <a:t>2:8-14</a:t>
            </a:r>
            <a:r>
              <a:rPr lang="en-US" sz="2200" dirty="0" smtClean="0"/>
              <a:t> </a:t>
            </a:r>
            <a:r>
              <a:rPr lang="en-US" sz="2200" dirty="0"/>
              <a:t>- Angels appear to some shepherds (</a:t>
            </a:r>
            <a:r>
              <a:rPr lang="en-US" sz="2200" i="1" dirty="0"/>
              <a:t>incl. the angels' "Gloria"</a:t>
            </a:r>
            <a:r>
              <a:rPr lang="en-US" sz="2200" dirty="0"/>
              <a:t>)</a:t>
            </a:r>
          </a:p>
          <a:p>
            <a:pPr eaLnBrk="1" fontAlgn="ctr" hangingPunct="1">
              <a:lnSpc>
                <a:spcPct val="95000"/>
              </a:lnSpc>
            </a:pPr>
            <a:r>
              <a:rPr lang="en-US" sz="2200" b="1" dirty="0">
                <a:solidFill>
                  <a:schemeClr val="bg2">
                    <a:lumMod val="75000"/>
                  </a:schemeClr>
                </a:solidFill>
              </a:rPr>
              <a:t>2:15-20</a:t>
            </a:r>
            <a:r>
              <a:rPr lang="en-US" sz="2200" dirty="0"/>
              <a:t> - Shepherds visit Mary &amp; Joseph &amp; the infant lying in a manger</a:t>
            </a:r>
          </a:p>
          <a:p>
            <a:pPr eaLnBrk="1" fontAlgn="ctr" hangingPunct="1">
              <a:lnSpc>
                <a:spcPct val="95000"/>
              </a:lnSpc>
            </a:pPr>
            <a:r>
              <a:rPr lang="en-US" sz="2200" b="1" dirty="0">
                <a:solidFill>
                  <a:schemeClr val="bg2">
                    <a:lumMod val="75000"/>
                  </a:schemeClr>
                </a:solidFill>
              </a:rPr>
              <a:t>2:21</a:t>
            </a:r>
            <a:r>
              <a:rPr lang="en-US" sz="2200" dirty="0"/>
              <a:t> - The infant is circumcised &amp; </a:t>
            </a:r>
            <a:r>
              <a:rPr lang="en-US" sz="2200" b="1" dirty="0"/>
              <a:t>named Jesus</a:t>
            </a:r>
            <a:endParaRPr lang="en-US" sz="2200" dirty="0"/>
          </a:p>
          <a:p>
            <a:pPr eaLnBrk="1" fontAlgn="ctr" hangingPunct="1">
              <a:lnSpc>
                <a:spcPct val="95000"/>
              </a:lnSpc>
            </a:pPr>
            <a:r>
              <a:rPr lang="en-US" sz="2200" b="1" dirty="0">
                <a:solidFill>
                  <a:schemeClr val="bg2">
                    <a:lumMod val="75000"/>
                  </a:schemeClr>
                </a:solidFill>
              </a:rPr>
              <a:t>2:22-38</a:t>
            </a:r>
            <a:r>
              <a:rPr lang="en-US" sz="2200" b="1" dirty="0"/>
              <a:t> </a:t>
            </a:r>
            <a:r>
              <a:rPr lang="en-US" sz="2200" dirty="0"/>
              <a:t>- Jesus is presented to God in the Temple (</a:t>
            </a:r>
            <a:r>
              <a:rPr lang="en-US" sz="2200" i="1" dirty="0"/>
              <a:t>incl. </a:t>
            </a:r>
            <a:r>
              <a:rPr lang="en-US" sz="2200" i="1" dirty="0" smtClean="0"/>
              <a:t>"</a:t>
            </a:r>
            <a:r>
              <a:rPr lang="en-US" sz="2200" i="1" dirty="0"/>
              <a:t>Nunc Dimittis"</a:t>
            </a:r>
            <a:r>
              <a:rPr lang="en-US" sz="2200" dirty="0"/>
              <a:t>)</a:t>
            </a:r>
          </a:p>
          <a:p>
            <a:pPr eaLnBrk="1" fontAlgn="ctr" hangingPunct="1">
              <a:lnSpc>
                <a:spcPct val="95000"/>
              </a:lnSpc>
            </a:pPr>
            <a:r>
              <a:rPr lang="en-US" sz="2200" b="1" dirty="0" smtClean="0">
                <a:solidFill>
                  <a:schemeClr val="bg2">
                    <a:lumMod val="75000"/>
                  </a:schemeClr>
                </a:solidFill>
              </a:rPr>
              <a:t>2:39-40</a:t>
            </a:r>
            <a:r>
              <a:rPr lang="en-US" sz="2200" dirty="0" smtClean="0"/>
              <a:t> </a:t>
            </a:r>
            <a:r>
              <a:rPr lang="en-US" sz="2200" dirty="0"/>
              <a:t>- The family </a:t>
            </a:r>
            <a:r>
              <a:rPr lang="en-US" sz="2200" i="1" dirty="0"/>
              <a:t>returns </a:t>
            </a:r>
            <a:r>
              <a:rPr lang="en-US" sz="2200" dirty="0"/>
              <a:t>to Nazareth</a:t>
            </a:r>
          </a:p>
          <a:p>
            <a:pPr eaLnBrk="1" fontAlgn="ctr" hangingPunct="1">
              <a:lnSpc>
                <a:spcPct val="95000"/>
              </a:lnSpc>
            </a:pPr>
            <a:r>
              <a:rPr lang="en-US" sz="2200" b="1" dirty="0">
                <a:solidFill>
                  <a:schemeClr val="bg2">
                    <a:lumMod val="75000"/>
                  </a:schemeClr>
                </a:solidFill>
              </a:rPr>
              <a:t>2:41-52</a:t>
            </a:r>
            <a:r>
              <a:rPr lang="en-US" sz="2200" dirty="0">
                <a:solidFill>
                  <a:schemeClr val="bg2">
                    <a:lumMod val="75000"/>
                  </a:schemeClr>
                </a:solidFill>
              </a:rPr>
              <a:t> </a:t>
            </a:r>
            <a:r>
              <a:rPr lang="en-US" sz="2200" dirty="0"/>
              <a:t>- At age twelve, Jesus &amp; his parents visit the Jerusalem </a:t>
            </a:r>
            <a:r>
              <a:rPr lang="en-US" sz="2200" dirty="0" smtClean="0"/>
              <a:t>Temple</a:t>
            </a:r>
            <a:endParaRPr lang="en-US" sz="2200" dirty="0"/>
          </a:p>
        </p:txBody>
      </p:sp>
      <p:sp>
        <p:nvSpPr>
          <p:cNvPr id="2" name="Title 1"/>
          <p:cNvSpPr>
            <a:spLocks noGrp="1"/>
          </p:cNvSpPr>
          <p:nvPr>
            <p:ph type="title"/>
          </p:nvPr>
        </p:nvSpPr>
        <p:spPr/>
        <p:txBody>
          <a:bodyPr/>
          <a:lstStyle/>
          <a:p>
            <a:pPr eaLnBrk="1" hangingPunct="1">
              <a:defRPr/>
            </a:pPr>
            <a:r>
              <a:rPr lang="en-US" sz="4000" dirty="0" smtClean="0"/>
              <a:t>Content/Outline  of  </a:t>
            </a:r>
            <a:r>
              <a:rPr lang="en-US" sz="4000" b="1" dirty="0" smtClean="0"/>
              <a:t>LUKE 1—2</a:t>
            </a:r>
          </a:p>
        </p:txBody>
      </p:sp>
    </p:spTree>
    <p:extLst>
      <p:ext uri="{BB962C8B-B14F-4D97-AF65-F5344CB8AC3E}">
        <p14:creationId xmlns:p14="http://schemas.microsoft.com/office/powerpoint/2010/main" val="233158537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5" name="Rectangle 3"/>
          <p:cNvSpPr>
            <a:spLocks noGrp="1" noChangeArrowheads="1"/>
          </p:cNvSpPr>
          <p:nvPr>
            <p:ph type="body" idx="1"/>
          </p:nvPr>
        </p:nvSpPr>
        <p:spPr/>
        <p:txBody>
          <a:bodyPr>
            <a:normAutofit/>
          </a:bodyPr>
          <a:lstStyle/>
          <a:p>
            <a:r>
              <a:rPr lang="en-US" altLang="en-US" sz="2500" dirty="0" smtClean="0">
                <a:latin typeface="Arial Narrow" panose="020B0606020202030204" pitchFamily="34" charset="0"/>
              </a:rPr>
              <a:t>“Since many have undertaken to set down an orderly account of the events that have been fulfilled among us,  </a:t>
            </a:r>
            <a:r>
              <a:rPr lang="en-US" altLang="en-US" sz="2500" baseline="30000" dirty="0" smtClean="0">
                <a:latin typeface="Arial Narrow" panose="020B0606020202030204" pitchFamily="34" charset="0"/>
              </a:rPr>
              <a:t>2 </a:t>
            </a:r>
            <a:r>
              <a:rPr lang="en-US" altLang="en-US" sz="2500" dirty="0" smtClean="0">
                <a:latin typeface="Arial Narrow" panose="020B0606020202030204" pitchFamily="34" charset="0"/>
              </a:rPr>
              <a:t>just as they were handed on to us by those who from the beginning were eyewitnesses and servants of the word,  </a:t>
            </a:r>
            <a:r>
              <a:rPr lang="en-US" altLang="en-US" sz="2500" baseline="30000" dirty="0" smtClean="0">
                <a:latin typeface="Arial Narrow" panose="020B0606020202030204" pitchFamily="34" charset="0"/>
              </a:rPr>
              <a:t>3 </a:t>
            </a:r>
            <a:r>
              <a:rPr lang="en-US" altLang="en-US" sz="2500" dirty="0" smtClean="0">
                <a:latin typeface="Arial Narrow" panose="020B0606020202030204" pitchFamily="34" charset="0"/>
              </a:rPr>
              <a:t>I too decided, after investigating everything carefully from the very first, to write an orderly account for you, most excellent </a:t>
            </a:r>
            <a:r>
              <a:rPr lang="en-US" altLang="en-US" sz="2500" dirty="0" err="1" smtClean="0">
                <a:latin typeface="Arial Narrow" panose="020B0606020202030204" pitchFamily="34" charset="0"/>
              </a:rPr>
              <a:t>Theophilus</a:t>
            </a:r>
            <a:r>
              <a:rPr lang="en-US" altLang="en-US" sz="2500" dirty="0" smtClean="0">
                <a:latin typeface="Arial Narrow" panose="020B0606020202030204" pitchFamily="34" charset="0"/>
              </a:rPr>
              <a:t>,  </a:t>
            </a:r>
            <a:r>
              <a:rPr lang="en-US" altLang="en-US" sz="2500" baseline="30000" dirty="0" smtClean="0">
                <a:latin typeface="Arial Narrow" panose="020B0606020202030204" pitchFamily="34" charset="0"/>
              </a:rPr>
              <a:t>4 </a:t>
            </a:r>
            <a:r>
              <a:rPr lang="en-US" altLang="en-US" sz="2500" dirty="0" smtClean="0">
                <a:latin typeface="Arial Narrow" panose="020B0606020202030204" pitchFamily="34" charset="0"/>
              </a:rPr>
              <a:t>so that you may know the truth concerning the things about which you have been instructed.” </a:t>
            </a:r>
          </a:p>
          <a:p>
            <a:pPr lvl="1"/>
            <a:endParaRPr lang="en-US" altLang="en-US" sz="2100" dirty="0" smtClean="0">
              <a:latin typeface="Arial Narrow" panose="020B0606020202030204" pitchFamily="34" charset="0"/>
            </a:endParaRPr>
          </a:p>
          <a:p>
            <a:r>
              <a:rPr lang="en-US" altLang="en-US" dirty="0"/>
              <a:t>Content &amp; Purpose: </a:t>
            </a:r>
          </a:p>
          <a:p>
            <a:pPr marL="889000" lvl="1" indent="-431800"/>
            <a:r>
              <a:rPr lang="en-US" altLang="en-US" dirty="0"/>
              <a:t>Events </a:t>
            </a:r>
            <a:r>
              <a:rPr lang="en-US" altLang="en-US" dirty="0" smtClean="0"/>
              <a:t>“fulfilled”</a:t>
            </a:r>
            <a:r>
              <a:rPr lang="en-US" altLang="en-US" sz="2400" dirty="0" smtClean="0"/>
              <a:t> (by Jesus? by God in Jesus?)</a:t>
            </a:r>
            <a:r>
              <a:rPr lang="en-US" altLang="en-US" dirty="0" smtClean="0"/>
              <a:t>,</a:t>
            </a:r>
          </a:p>
          <a:p>
            <a:pPr marL="889000" lvl="1" indent="-431800"/>
            <a:r>
              <a:rPr lang="en-US" altLang="en-US" dirty="0" smtClean="0"/>
              <a:t>“many” </a:t>
            </a:r>
            <a:r>
              <a:rPr lang="en-US" altLang="en-US" dirty="0"/>
              <a:t>previous </a:t>
            </a:r>
            <a:r>
              <a:rPr lang="en-US" altLang="en-US" dirty="0" smtClean="0"/>
              <a:t>narratives;  “accurate” inquiry</a:t>
            </a:r>
            <a:endParaRPr lang="en-US" altLang="en-US" dirty="0"/>
          </a:p>
          <a:p>
            <a:pPr marL="889000" lvl="1" indent="-431800"/>
            <a:r>
              <a:rPr lang="en-US" altLang="en-US" dirty="0" smtClean="0"/>
              <a:t>“written” account;  “orderly” </a:t>
            </a:r>
            <a:r>
              <a:rPr lang="en-US" altLang="en-US" dirty="0"/>
              <a:t>sequence</a:t>
            </a:r>
          </a:p>
          <a:p>
            <a:pPr marL="889000" lvl="1" indent="-431800"/>
            <a:r>
              <a:rPr lang="en-US" altLang="en-US" dirty="0"/>
              <a:t>To give </a:t>
            </a:r>
            <a:r>
              <a:rPr lang="en-US" altLang="en-US" i="1" dirty="0"/>
              <a:t>certainty </a:t>
            </a:r>
            <a:r>
              <a:rPr lang="en-US" altLang="en-US" dirty="0"/>
              <a:t>for teachings already </a:t>
            </a:r>
            <a:r>
              <a:rPr lang="en-US" altLang="en-US" dirty="0" smtClean="0"/>
              <a:t>received</a:t>
            </a:r>
            <a:endParaRPr lang="en-US" altLang="en-US" dirty="0"/>
          </a:p>
        </p:txBody>
      </p:sp>
      <p:sp>
        <p:nvSpPr>
          <p:cNvPr id="248834" name="Rectangle 2"/>
          <p:cNvSpPr>
            <a:spLocks noGrp="1" noChangeArrowheads="1"/>
          </p:cNvSpPr>
          <p:nvPr>
            <p:ph type="title"/>
          </p:nvPr>
        </p:nvSpPr>
        <p:spPr/>
        <p:txBody>
          <a:bodyPr/>
          <a:lstStyle/>
          <a:p>
            <a:r>
              <a:rPr lang="en-US" altLang="en-US" dirty="0" smtClean="0"/>
              <a:t>Luke 1:1-4</a:t>
            </a:r>
            <a:r>
              <a:rPr lang="en-US" altLang="en-US" dirty="0"/>
              <a:t> </a:t>
            </a:r>
            <a:r>
              <a:rPr lang="en-US" altLang="en-US" dirty="0" smtClean="0"/>
              <a:t> –  “Prologue”</a:t>
            </a:r>
            <a:endParaRPr lang="en-US" altLang="en-US" dirty="0"/>
          </a:p>
        </p:txBody>
      </p:sp>
    </p:spTree>
    <p:extLst>
      <p:ext uri="{BB962C8B-B14F-4D97-AF65-F5344CB8AC3E}">
        <p14:creationId xmlns:p14="http://schemas.microsoft.com/office/powerpoint/2010/main" val="280260084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1907" name="Rectangle 3"/>
          <p:cNvSpPr>
            <a:spLocks noGrp="1" noChangeArrowheads="1"/>
          </p:cNvSpPr>
          <p:nvPr>
            <p:ph type="body" idx="1"/>
          </p:nvPr>
        </p:nvSpPr>
        <p:spPr>
          <a:xfrm>
            <a:off x="381000" y="1295400"/>
            <a:ext cx="8458200" cy="5410200"/>
          </a:xfrm>
        </p:spPr>
        <p:txBody>
          <a:bodyPr/>
          <a:lstStyle/>
          <a:p>
            <a:r>
              <a:rPr lang="en-US" altLang="en-US" dirty="0" smtClean="0"/>
              <a:t>Finely crafted literary intro; one sentence!</a:t>
            </a:r>
          </a:p>
          <a:p>
            <a:pPr lvl="1"/>
            <a:r>
              <a:rPr lang="en-US" altLang="en-US" dirty="0" smtClean="0"/>
              <a:t>Stages of traditions</a:t>
            </a:r>
            <a:r>
              <a:rPr lang="en-US" altLang="en-US" sz="2400" dirty="0" smtClean="0"/>
              <a:t> (lit. “handing on”)</a:t>
            </a:r>
            <a:r>
              <a:rPr lang="en-US" altLang="en-US" dirty="0" smtClean="0"/>
              <a:t>:</a:t>
            </a:r>
            <a:br>
              <a:rPr lang="en-US" altLang="en-US" dirty="0" smtClean="0"/>
            </a:br>
            <a:r>
              <a:rPr lang="en-US" altLang="en-US" dirty="0" smtClean="0"/>
              <a:t>“Eyewitnesses”</a:t>
            </a:r>
            <a:r>
              <a:rPr lang="en-US" altLang="en-US" sz="2000" dirty="0" smtClean="0"/>
              <a:t>  (1</a:t>
            </a:r>
            <a:r>
              <a:rPr lang="en-US" altLang="en-US" sz="2000" baseline="30000" dirty="0" smtClean="0"/>
              <a:t>st</a:t>
            </a:r>
            <a:r>
              <a:rPr lang="en-US" altLang="en-US" sz="2000" dirty="0" smtClean="0"/>
              <a:t> generation “Apostles”)</a:t>
            </a:r>
            <a:br>
              <a:rPr lang="en-US" altLang="en-US" sz="2000" dirty="0" smtClean="0"/>
            </a:br>
            <a:r>
              <a:rPr lang="en-US" altLang="en-US" dirty="0" smtClean="0">
                <a:sym typeface="Wingdings" panose="05000000000000000000" pitchFamily="2" charset="2"/>
              </a:rPr>
              <a:t></a:t>
            </a:r>
            <a:r>
              <a:rPr lang="en-US" altLang="en-US" dirty="0" smtClean="0"/>
              <a:t>  “Servants/Ministers of the Word”</a:t>
            </a:r>
            <a:r>
              <a:rPr lang="en-US" altLang="en-US" sz="2000" dirty="0" smtClean="0"/>
              <a:t>  (2</a:t>
            </a:r>
            <a:r>
              <a:rPr lang="en-US" altLang="en-US" sz="2000" baseline="30000" dirty="0" smtClean="0"/>
              <a:t>nd</a:t>
            </a:r>
            <a:r>
              <a:rPr lang="en-US" altLang="en-US" sz="2000" dirty="0" smtClean="0"/>
              <a:t> gen. disciples)</a:t>
            </a:r>
            <a:endParaRPr lang="en-US" altLang="en-US" dirty="0" smtClean="0"/>
          </a:p>
          <a:p>
            <a:pPr lvl="1"/>
            <a:r>
              <a:rPr lang="en-US" altLang="en-US" dirty="0" smtClean="0"/>
              <a:t>Luke to </a:t>
            </a:r>
            <a:r>
              <a:rPr lang="en-US" altLang="en-US" dirty="0" err="1" smtClean="0"/>
              <a:t>Theophilus</a:t>
            </a:r>
            <a:r>
              <a:rPr lang="en-US" altLang="en-US" sz="2400" dirty="0" smtClean="0"/>
              <a:t> (“Lover of God” = “Christian”)</a:t>
            </a:r>
            <a:endParaRPr lang="en-US" altLang="en-US" dirty="0" smtClean="0"/>
          </a:p>
          <a:p>
            <a:pPr lvl="1"/>
            <a:endParaRPr lang="en-US" altLang="en-US" dirty="0" smtClean="0"/>
          </a:p>
          <a:p>
            <a:r>
              <a:rPr lang="en-US" altLang="en-US" dirty="0" smtClean="0"/>
              <a:t>Use in Lectionary:</a:t>
            </a:r>
          </a:p>
          <a:p>
            <a:pPr lvl="1"/>
            <a:r>
              <a:rPr lang="en-US" altLang="en-US" b="1" dirty="0" smtClean="0"/>
              <a:t>Not  </a:t>
            </a:r>
            <a:r>
              <a:rPr lang="en-US" altLang="en-US" dirty="0" smtClean="0"/>
              <a:t>in Christmas Season</a:t>
            </a:r>
          </a:p>
          <a:p>
            <a:pPr lvl="1"/>
            <a:r>
              <a:rPr lang="en-US" altLang="en-US" dirty="0" smtClean="0"/>
              <a:t>Only 3</a:t>
            </a:r>
            <a:r>
              <a:rPr lang="en-US" altLang="en-US" baseline="30000" dirty="0" smtClean="0"/>
              <a:t>rd</a:t>
            </a:r>
            <a:r>
              <a:rPr lang="en-US" altLang="en-US" dirty="0" smtClean="0"/>
              <a:t> Sunday, Ordinary Time, Year C</a:t>
            </a:r>
          </a:p>
          <a:p>
            <a:pPr lvl="2"/>
            <a:r>
              <a:rPr lang="en-US" altLang="en-US" dirty="0" smtClean="0"/>
              <a:t>Luke 1:1-4; 4:14-21 – </a:t>
            </a:r>
            <a:r>
              <a:rPr lang="en-US" altLang="en-US" sz="2000" dirty="0" smtClean="0"/>
              <a:t>Inauguration of Jesus’ Public Ministry</a:t>
            </a:r>
            <a:endParaRPr lang="en-US" altLang="en-US" dirty="0" smtClean="0"/>
          </a:p>
        </p:txBody>
      </p:sp>
      <p:sp>
        <p:nvSpPr>
          <p:cNvPr id="251906" name="Rectangle 2"/>
          <p:cNvSpPr>
            <a:spLocks noGrp="1" noChangeArrowheads="1"/>
          </p:cNvSpPr>
          <p:nvPr>
            <p:ph type="title"/>
          </p:nvPr>
        </p:nvSpPr>
        <p:spPr/>
        <p:txBody>
          <a:bodyPr/>
          <a:lstStyle/>
          <a:p>
            <a:r>
              <a:rPr lang="en-US" altLang="en-US" smtClean="0"/>
              <a:t>Luke’s Prologue (1:1-4)</a:t>
            </a:r>
            <a:endParaRPr lang="en-US" altLang="en-US"/>
          </a:p>
        </p:txBody>
      </p:sp>
    </p:spTree>
    <p:extLst>
      <p:ext uri="{BB962C8B-B14F-4D97-AF65-F5344CB8AC3E}">
        <p14:creationId xmlns:p14="http://schemas.microsoft.com/office/powerpoint/2010/main" val="299828754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4211" name="Rectangle 3"/>
          <p:cNvSpPr>
            <a:spLocks noGrp="1" noChangeArrowheads="1"/>
          </p:cNvSpPr>
          <p:nvPr>
            <p:ph idx="1"/>
          </p:nvPr>
        </p:nvSpPr>
        <p:spPr>
          <a:xfrm>
            <a:off x="381000" y="1295400"/>
            <a:ext cx="8458200" cy="5410200"/>
          </a:xfrm>
        </p:spPr>
        <p:txBody>
          <a:bodyPr>
            <a:normAutofit/>
          </a:bodyPr>
          <a:lstStyle/>
          <a:p>
            <a:pPr marL="0" indent="0">
              <a:spcBef>
                <a:spcPts val="900"/>
              </a:spcBef>
              <a:buNone/>
            </a:pPr>
            <a:r>
              <a:rPr lang="en-US" altLang="en-US" sz="2800" dirty="0" smtClean="0"/>
              <a:t>Angel Gabriel appears to Zechariah in Jerusalem Temple</a:t>
            </a:r>
          </a:p>
          <a:p>
            <a:pPr lvl="1">
              <a:spcBef>
                <a:spcPts val="900"/>
              </a:spcBef>
            </a:pPr>
            <a:r>
              <a:rPr lang="en-US" altLang="en-US" sz="2400" b="1" dirty="0" smtClean="0"/>
              <a:t>Intro: Zechariah &amp; Elizabeth are </a:t>
            </a:r>
            <a:r>
              <a:rPr lang="en-US" altLang="en-US" sz="2400" dirty="0" smtClean="0"/>
              <a:t>“righteous” &amp; “blameless”</a:t>
            </a:r>
            <a:br>
              <a:rPr lang="en-US" altLang="en-US" sz="2400" dirty="0" smtClean="0"/>
            </a:br>
            <a:r>
              <a:rPr lang="en-US" altLang="en-US" sz="2400" dirty="0"/>
              <a:t>priestly heritage, </a:t>
            </a:r>
            <a:r>
              <a:rPr lang="en-US" altLang="en-US" sz="2400" dirty="0" smtClean="0"/>
              <a:t>elderly couple, childless</a:t>
            </a:r>
          </a:p>
          <a:p>
            <a:pPr lvl="1">
              <a:spcBef>
                <a:spcPts val="900"/>
              </a:spcBef>
            </a:pPr>
            <a:r>
              <a:rPr lang="en-US" altLang="en-US" sz="2400" dirty="0" smtClean="0"/>
              <a:t>While serving </a:t>
            </a:r>
            <a:r>
              <a:rPr lang="en-US" altLang="en-US" sz="2400" dirty="0"/>
              <a:t>a rotation in Jerusalem </a:t>
            </a:r>
            <a:r>
              <a:rPr lang="en-US" altLang="en-US" sz="2400" dirty="0" smtClean="0"/>
              <a:t>Temple:</a:t>
            </a:r>
            <a:br>
              <a:rPr lang="en-US" altLang="en-US" sz="2400" dirty="0" smtClean="0"/>
            </a:br>
            <a:r>
              <a:rPr lang="en-US" altLang="en-US" sz="2400" dirty="0" smtClean="0"/>
              <a:t>Angel Gabriel appears; says they’ll have a child,</a:t>
            </a:r>
            <a:br>
              <a:rPr lang="en-US" altLang="en-US" sz="2400" dirty="0" smtClean="0"/>
            </a:br>
            <a:r>
              <a:rPr lang="en-US" altLang="en-US" sz="2400" dirty="0" smtClean="0"/>
              <a:t>who will be great, have “spirit/power of Elijah”</a:t>
            </a:r>
          </a:p>
          <a:p>
            <a:pPr lvl="1">
              <a:spcBef>
                <a:spcPts val="900"/>
              </a:spcBef>
            </a:pPr>
            <a:r>
              <a:rPr lang="en-US" altLang="en-US" sz="2400" dirty="0" smtClean="0"/>
              <a:t>Zechariah doubts/objects:  wife &amp; I are old!</a:t>
            </a:r>
          </a:p>
          <a:p>
            <a:pPr lvl="1">
              <a:spcBef>
                <a:spcPts val="900"/>
              </a:spcBef>
            </a:pPr>
            <a:r>
              <a:rPr lang="en-US" altLang="en-US" sz="2400" dirty="0" smtClean="0"/>
              <a:t>Zechariah struck mute b/c he didn’t believe!</a:t>
            </a:r>
          </a:p>
          <a:p>
            <a:pPr lvl="1">
              <a:spcBef>
                <a:spcPts val="900"/>
              </a:spcBef>
            </a:pPr>
            <a:r>
              <a:rPr lang="en-US" altLang="en-US" sz="2400" dirty="0" smtClean="0"/>
              <a:t>Exits temple; gestures to people</a:t>
            </a:r>
          </a:p>
          <a:p>
            <a:pPr lvl="1">
              <a:spcBef>
                <a:spcPts val="900"/>
              </a:spcBef>
            </a:pPr>
            <a:r>
              <a:rPr lang="en-US" altLang="en-US" sz="2400" dirty="0" smtClean="0"/>
              <a:t>Returns home</a:t>
            </a:r>
            <a:r>
              <a:rPr lang="en-US" altLang="en-US" sz="1800" dirty="0" smtClean="0"/>
              <a:t>  (village of </a:t>
            </a:r>
            <a:r>
              <a:rPr lang="en-US" altLang="en-US" sz="1800" i="1" dirty="0" err="1" smtClean="0"/>
              <a:t>Ein</a:t>
            </a:r>
            <a:r>
              <a:rPr lang="en-US" altLang="en-US" sz="1800" i="1" dirty="0" smtClean="0"/>
              <a:t> </a:t>
            </a:r>
            <a:r>
              <a:rPr lang="en-US" altLang="en-US" sz="1800" i="1" dirty="0" err="1" smtClean="0"/>
              <a:t>Karem</a:t>
            </a:r>
            <a:r>
              <a:rPr lang="en-US" altLang="en-US" sz="1800" dirty="0" smtClean="0"/>
              <a:t>, near Jerusalem?)</a:t>
            </a:r>
          </a:p>
          <a:p>
            <a:pPr lvl="1">
              <a:spcBef>
                <a:spcPts val="900"/>
              </a:spcBef>
            </a:pPr>
            <a:r>
              <a:rPr lang="en-US" altLang="en-US" sz="2400" dirty="0" smtClean="0"/>
              <a:t>Elizabeth conceives, goes into seclusion, prays</a:t>
            </a:r>
          </a:p>
        </p:txBody>
      </p:sp>
      <p:sp>
        <p:nvSpPr>
          <p:cNvPr id="94210" name="Rectangle 2"/>
          <p:cNvSpPr>
            <a:spLocks noGrp="1" noChangeArrowheads="1"/>
          </p:cNvSpPr>
          <p:nvPr>
            <p:ph type="title"/>
          </p:nvPr>
        </p:nvSpPr>
        <p:spPr>
          <a:xfrm>
            <a:off x="355600" y="152400"/>
            <a:ext cx="8458200" cy="990600"/>
          </a:xfrm>
        </p:spPr>
        <p:txBody>
          <a:bodyPr>
            <a:normAutofit fontScale="90000"/>
          </a:bodyPr>
          <a:lstStyle/>
          <a:p>
            <a:r>
              <a:rPr lang="en-US" altLang="en-US" dirty="0" smtClean="0"/>
              <a:t>Luke 1:5-25 – </a:t>
            </a:r>
            <a:r>
              <a:rPr lang="en-US" altLang="en-US" sz="3600" dirty="0" smtClean="0"/>
              <a:t>Zechariah &amp; Elizabeth</a:t>
            </a:r>
            <a:br>
              <a:rPr lang="en-US" altLang="en-US" sz="3600" dirty="0" smtClean="0"/>
            </a:br>
            <a:r>
              <a:rPr lang="en-US" altLang="en-US" sz="2200" b="0" dirty="0" smtClean="0"/>
              <a:t>Dec. 19 only</a:t>
            </a:r>
            <a:endParaRPr lang="en-US" altLang="en-US" sz="3600" b="0" dirty="0"/>
          </a:p>
        </p:txBody>
      </p:sp>
      <p:pic>
        <p:nvPicPr>
          <p:cNvPr id="94214" name="Picture 6"/>
          <p:cNvPicPr>
            <a:picLocks noChangeAspect="1" noChangeArrowheads="1"/>
          </p:cNvPicPr>
          <p:nvPr/>
        </p:nvPicPr>
        <p:blipFill>
          <a:blip r:embed="rId3">
            <a:extLst>
              <a:ext uri="{28A0092B-C50C-407E-A947-70E740481C1C}">
                <a14:useLocalDpi xmlns:a14="http://schemas.microsoft.com/office/drawing/2010/main" val="0"/>
              </a:ext>
            </a:extLst>
          </a:blip>
          <a:srcRect l="6677" t="4445" r="8115" b="4445"/>
          <a:stretch>
            <a:fillRect/>
          </a:stretch>
        </p:blipFill>
        <p:spPr bwMode="auto">
          <a:xfrm>
            <a:off x="7239000" y="2895600"/>
            <a:ext cx="1600200" cy="3124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684772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4211" name="Rectangle 3"/>
          <p:cNvSpPr>
            <a:spLocks noGrp="1" noChangeArrowheads="1"/>
          </p:cNvSpPr>
          <p:nvPr>
            <p:ph idx="1"/>
          </p:nvPr>
        </p:nvSpPr>
        <p:spPr/>
        <p:txBody>
          <a:bodyPr>
            <a:noAutofit/>
          </a:bodyPr>
          <a:lstStyle/>
          <a:p>
            <a:pPr marL="0" indent="0">
              <a:lnSpc>
                <a:spcPct val="90000"/>
              </a:lnSpc>
              <a:buNone/>
            </a:pPr>
            <a:r>
              <a:rPr lang="en-US" sz="1600" baseline="30000" dirty="0">
                <a:latin typeface="Arial Narrow" panose="020B0606020202030204" pitchFamily="34" charset="0"/>
              </a:rPr>
              <a:t>5</a:t>
            </a:r>
            <a:r>
              <a:rPr lang="en-US" sz="1600" dirty="0">
                <a:latin typeface="Arial Narrow" panose="020B0606020202030204" pitchFamily="34" charset="0"/>
              </a:rPr>
              <a:t> In the days of Herod, King of Judea, there was a priest named Zechariah of the priestly division of </a:t>
            </a:r>
            <a:r>
              <a:rPr lang="en-US" sz="1600" dirty="0" err="1">
                <a:latin typeface="Arial Narrow" panose="020B0606020202030204" pitchFamily="34" charset="0"/>
              </a:rPr>
              <a:t>Abijah</a:t>
            </a:r>
            <a:r>
              <a:rPr lang="en-US" sz="1600" dirty="0">
                <a:latin typeface="Arial Narrow" panose="020B0606020202030204" pitchFamily="34" charset="0"/>
              </a:rPr>
              <a:t>; his wife was from the daughters of Aaron, and her name was Elizabeth</a:t>
            </a:r>
            <a:r>
              <a:rPr lang="en-US" sz="1600" dirty="0" smtClean="0">
                <a:latin typeface="Arial Narrow" panose="020B0606020202030204" pitchFamily="34" charset="0"/>
              </a:rPr>
              <a:t>. </a:t>
            </a:r>
            <a:r>
              <a:rPr lang="en-US" sz="1600" baseline="30000" dirty="0">
                <a:latin typeface="Arial Narrow" panose="020B0606020202030204" pitchFamily="34" charset="0"/>
              </a:rPr>
              <a:t>6</a:t>
            </a:r>
            <a:r>
              <a:rPr lang="en-US" sz="1600" dirty="0">
                <a:latin typeface="Arial Narrow" panose="020B0606020202030204" pitchFamily="34" charset="0"/>
              </a:rPr>
              <a:t> Both were righteous in the eyes of God, observing all the commandments and ordinances of the Lord blamelessly</a:t>
            </a:r>
            <a:r>
              <a:rPr lang="en-US" sz="1600" dirty="0" smtClean="0">
                <a:latin typeface="Arial Narrow" panose="020B0606020202030204" pitchFamily="34" charset="0"/>
              </a:rPr>
              <a:t>. </a:t>
            </a:r>
            <a:r>
              <a:rPr lang="en-US" sz="1600" baseline="30000" dirty="0">
                <a:latin typeface="Arial Narrow" panose="020B0606020202030204" pitchFamily="34" charset="0"/>
              </a:rPr>
              <a:t>7</a:t>
            </a:r>
            <a:r>
              <a:rPr lang="en-US" sz="1600" dirty="0">
                <a:latin typeface="Arial Narrow" panose="020B0606020202030204" pitchFamily="34" charset="0"/>
              </a:rPr>
              <a:t> But they had no child, because Elizabeth was barren and both were advanced in years</a:t>
            </a:r>
            <a:r>
              <a:rPr lang="en-US" sz="1600" dirty="0" smtClean="0">
                <a:latin typeface="Arial Narrow" panose="020B0606020202030204" pitchFamily="34" charset="0"/>
              </a:rPr>
              <a:t>. </a:t>
            </a:r>
          </a:p>
          <a:p>
            <a:pPr marL="0" indent="0">
              <a:lnSpc>
                <a:spcPct val="90000"/>
              </a:lnSpc>
              <a:buNone/>
            </a:pPr>
            <a:r>
              <a:rPr lang="en-US" sz="1600" baseline="30000" dirty="0" smtClean="0">
                <a:latin typeface="Arial Narrow" panose="020B0606020202030204" pitchFamily="34" charset="0"/>
              </a:rPr>
              <a:t>8</a:t>
            </a:r>
            <a:r>
              <a:rPr lang="en-US" sz="1600" dirty="0" smtClean="0">
                <a:latin typeface="Arial Narrow" panose="020B0606020202030204" pitchFamily="34" charset="0"/>
              </a:rPr>
              <a:t> </a:t>
            </a:r>
            <a:r>
              <a:rPr lang="en-US" sz="1600" dirty="0">
                <a:latin typeface="Arial Narrow" panose="020B0606020202030204" pitchFamily="34" charset="0"/>
              </a:rPr>
              <a:t>Once when he was serving as priest in his division's turn before God</a:t>
            </a:r>
            <a:r>
              <a:rPr lang="en-US" sz="1600" dirty="0" smtClean="0">
                <a:latin typeface="Arial Narrow" panose="020B0606020202030204" pitchFamily="34" charset="0"/>
              </a:rPr>
              <a:t>, </a:t>
            </a:r>
            <a:r>
              <a:rPr lang="en-US" sz="1600" baseline="30000" dirty="0">
                <a:latin typeface="Arial Narrow" panose="020B0606020202030204" pitchFamily="34" charset="0"/>
              </a:rPr>
              <a:t>9</a:t>
            </a:r>
            <a:r>
              <a:rPr lang="en-US" sz="1600" dirty="0">
                <a:latin typeface="Arial Narrow" panose="020B0606020202030204" pitchFamily="34" charset="0"/>
              </a:rPr>
              <a:t> according to the practice of the priestly service, he was chosen by lot to enter the sanctuary of the Lord to burn incense</a:t>
            </a:r>
            <a:r>
              <a:rPr lang="en-US" sz="1600" dirty="0" smtClean="0">
                <a:latin typeface="Arial Narrow" panose="020B0606020202030204" pitchFamily="34" charset="0"/>
              </a:rPr>
              <a:t>. </a:t>
            </a:r>
            <a:r>
              <a:rPr lang="en-US" sz="1600" baseline="30000" dirty="0">
                <a:latin typeface="Arial Narrow" panose="020B0606020202030204" pitchFamily="34" charset="0"/>
              </a:rPr>
              <a:t>10</a:t>
            </a:r>
            <a:r>
              <a:rPr lang="en-US" sz="1600" dirty="0">
                <a:latin typeface="Arial Narrow" panose="020B0606020202030204" pitchFamily="34" charset="0"/>
              </a:rPr>
              <a:t> Then, when the whole assembly of the people was praying outside at the hour of the incense offering</a:t>
            </a:r>
            <a:r>
              <a:rPr lang="en-US" sz="1600" dirty="0" smtClean="0">
                <a:latin typeface="Arial Narrow" panose="020B0606020202030204" pitchFamily="34" charset="0"/>
              </a:rPr>
              <a:t>, </a:t>
            </a:r>
            <a:r>
              <a:rPr lang="en-US" sz="1600" baseline="30000" dirty="0">
                <a:latin typeface="Arial Narrow" panose="020B0606020202030204" pitchFamily="34" charset="0"/>
              </a:rPr>
              <a:t>11</a:t>
            </a:r>
            <a:r>
              <a:rPr lang="en-US" sz="1600" dirty="0">
                <a:latin typeface="Arial Narrow" panose="020B0606020202030204" pitchFamily="34" charset="0"/>
              </a:rPr>
              <a:t> the angel of the Lord appeared to him, standing at the right of the altar of incense</a:t>
            </a:r>
            <a:r>
              <a:rPr lang="en-US" sz="1600" dirty="0" smtClean="0">
                <a:latin typeface="Arial Narrow" panose="020B0606020202030204" pitchFamily="34" charset="0"/>
              </a:rPr>
              <a:t>. </a:t>
            </a:r>
            <a:r>
              <a:rPr lang="en-US" sz="1600" baseline="30000" dirty="0" smtClean="0">
                <a:latin typeface="Arial Narrow" panose="020B0606020202030204" pitchFamily="34" charset="0"/>
              </a:rPr>
              <a:t>12</a:t>
            </a:r>
            <a:r>
              <a:rPr lang="en-US" sz="1600" dirty="0" smtClean="0">
                <a:latin typeface="Arial Narrow" panose="020B0606020202030204" pitchFamily="34" charset="0"/>
              </a:rPr>
              <a:t> </a:t>
            </a:r>
            <a:r>
              <a:rPr lang="en-US" sz="1600" dirty="0">
                <a:latin typeface="Arial Narrow" panose="020B0606020202030204" pitchFamily="34" charset="0"/>
              </a:rPr>
              <a:t>Zechariah was troubled by what he saw, and fear came upon him</a:t>
            </a:r>
            <a:r>
              <a:rPr lang="en-US" sz="1600" dirty="0" smtClean="0">
                <a:latin typeface="Arial Narrow" panose="020B0606020202030204" pitchFamily="34" charset="0"/>
              </a:rPr>
              <a:t>. </a:t>
            </a:r>
            <a:r>
              <a:rPr lang="en-US" sz="1600" baseline="30000" dirty="0" smtClean="0">
                <a:latin typeface="Arial Narrow" panose="020B0606020202030204" pitchFamily="34" charset="0"/>
              </a:rPr>
              <a:t>13</a:t>
            </a:r>
            <a:r>
              <a:rPr lang="en-US" sz="1600" dirty="0" smtClean="0">
                <a:latin typeface="Arial Narrow" panose="020B0606020202030204" pitchFamily="34" charset="0"/>
              </a:rPr>
              <a:t> </a:t>
            </a:r>
            <a:r>
              <a:rPr lang="en-US" sz="1600" dirty="0">
                <a:latin typeface="Arial Narrow" panose="020B0606020202030204" pitchFamily="34" charset="0"/>
              </a:rPr>
              <a:t>But the angel said to him, "Do not be afraid, Zechariah, because your prayer has been heard. Your wife Elizabeth will bear you a son, and you shall name him John</a:t>
            </a:r>
            <a:r>
              <a:rPr lang="en-US" sz="1600" dirty="0" smtClean="0">
                <a:latin typeface="Arial Narrow" panose="020B0606020202030204" pitchFamily="34" charset="0"/>
              </a:rPr>
              <a:t>. </a:t>
            </a:r>
            <a:r>
              <a:rPr lang="en-US" sz="1600" baseline="30000" dirty="0">
                <a:latin typeface="Arial Narrow" panose="020B0606020202030204" pitchFamily="34" charset="0"/>
              </a:rPr>
              <a:t>14</a:t>
            </a:r>
            <a:r>
              <a:rPr lang="en-US" sz="1600" dirty="0">
                <a:latin typeface="Arial Narrow" panose="020B0606020202030204" pitchFamily="34" charset="0"/>
              </a:rPr>
              <a:t> And you will have joy and gladness, and many will rejoice at his birth</a:t>
            </a:r>
            <a:r>
              <a:rPr lang="en-US" sz="1600" dirty="0" smtClean="0">
                <a:latin typeface="Arial Narrow" panose="020B0606020202030204" pitchFamily="34" charset="0"/>
              </a:rPr>
              <a:t>, </a:t>
            </a:r>
            <a:r>
              <a:rPr lang="en-US" sz="1600" baseline="30000" dirty="0">
                <a:latin typeface="Arial Narrow" panose="020B0606020202030204" pitchFamily="34" charset="0"/>
              </a:rPr>
              <a:t>15</a:t>
            </a:r>
            <a:r>
              <a:rPr lang="en-US" sz="1600" dirty="0">
                <a:latin typeface="Arial Narrow" panose="020B0606020202030204" pitchFamily="34" charset="0"/>
              </a:rPr>
              <a:t> for he will be great in the sight of </a:t>
            </a:r>
            <a:r>
              <a:rPr lang="en-US" sz="1600" dirty="0" smtClean="0">
                <a:latin typeface="Arial Narrow" panose="020B0606020202030204" pitchFamily="34" charset="0"/>
              </a:rPr>
              <a:t>the </a:t>
            </a:r>
            <a:r>
              <a:rPr lang="en-US" sz="1600" dirty="0">
                <a:latin typeface="Arial Narrow" panose="020B0606020202030204" pitchFamily="34" charset="0"/>
              </a:rPr>
              <a:t>Lord. He will drink neither wine nor strong drink. He will be filled with the holy Spirit even from his mother's womb</a:t>
            </a:r>
            <a:r>
              <a:rPr lang="en-US" sz="1600" dirty="0" smtClean="0">
                <a:latin typeface="Arial Narrow" panose="020B0606020202030204" pitchFamily="34" charset="0"/>
              </a:rPr>
              <a:t>, </a:t>
            </a:r>
            <a:r>
              <a:rPr lang="en-US" sz="1600" baseline="30000" dirty="0">
                <a:latin typeface="Arial Narrow" panose="020B0606020202030204" pitchFamily="34" charset="0"/>
              </a:rPr>
              <a:t>16</a:t>
            </a:r>
            <a:r>
              <a:rPr lang="en-US" sz="1600" dirty="0">
                <a:latin typeface="Arial Narrow" panose="020B0606020202030204" pitchFamily="34" charset="0"/>
              </a:rPr>
              <a:t> and he will turn many of the children of Israel to the Lord their God</a:t>
            </a:r>
            <a:r>
              <a:rPr lang="en-US" sz="1600" dirty="0" smtClean="0">
                <a:latin typeface="Arial Narrow" panose="020B0606020202030204" pitchFamily="34" charset="0"/>
              </a:rPr>
              <a:t>. </a:t>
            </a:r>
            <a:r>
              <a:rPr lang="en-US" sz="1600" baseline="30000" dirty="0">
                <a:latin typeface="Arial Narrow" panose="020B0606020202030204" pitchFamily="34" charset="0"/>
              </a:rPr>
              <a:t>17</a:t>
            </a:r>
            <a:r>
              <a:rPr lang="en-US" sz="1600" dirty="0">
                <a:latin typeface="Arial Narrow" panose="020B0606020202030204" pitchFamily="34" charset="0"/>
              </a:rPr>
              <a:t> He will go before him in the spirit and power of Elijah to turn the hearts of fathers toward children and the disobedient to the understanding of the righteous, to prepare a people fit for the Lord."</a:t>
            </a:r>
          </a:p>
          <a:p>
            <a:pPr marL="0" indent="0">
              <a:lnSpc>
                <a:spcPct val="90000"/>
              </a:lnSpc>
              <a:buNone/>
            </a:pPr>
            <a:r>
              <a:rPr lang="en-US" sz="1600" baseline="30000" dirty="0" smtClean="0">
                <a:latin typeface="Arial Narrow" panose="020B0606020202030204" pitchFamily="34" charset="0"/>
              </a:rPr>
              <a:t>18</a:t>
            </a:r>
            <a:r>
              <a:rPr lang="en-US" sz="1600" dirty="0" smtClean="0">
                <a:latin typeface="Arial Narrow" panose="020B0606020202030204" pitchFamily="34" charset="0"/>
              </a:rPr>
              <a:t> </a:t>
            </a:r>
            <a:r>
              <a:rPr lang="en-US" sz="1600" dirty="0">
                <a:latin typeface="Arial Narrow" panose="020B0606020202030204" pitchFamily="34" charset="0"/>
              </a:rPr>
              <a:t>Then Zechariah said to the angel, "How shall I know this? For I am an old man, and my wife is advanced in years</a:t>
            </a:r>
            <a:r>
              <a:rPr lang="en-US" sz="1600" dirty="0" smtClean="0">
                <a:latin typeface="Arial Narrow" panose="020B0606020202030204" pitchFamily="34" charset="0"/>
              </a:rPr>
              <a:t>." </a:t>
            </a:r>
            <a:r>
              <a:rPr lang="en-US" sz="1600" baseline="30000" dirty="0">
                <a:latin typeface="Arial Narrow" panose="020B0606020202030204" pitchFamily="34" charset="0"/>
              </a:rPr>
              <a:t>19</a:t>
            </a:r>
            <a:r>
              <a:rPr lang="en-US" sz="1600" dirty="0">
                <a:latin typeface="Arial Narrow" panose="020B0606020202030204" pitchFamily="34" charset="0"/>
              </a:rPr>
              <a:t> And the angel said to him in reply, "I am Gabriel, who stand before God. I was sent to speak to you and to announce to you this good news</a:t>
            </a:r>
            <a:r>
              <a:rPr lang="en-US" sz="1600" dirty="0" smtClean="0">
                <a:latin typeface="Arial Narrow" panose="020B0606020202030204" pitchFamily="34" charset="0"/>
              </a:rPr>
              <a:t>. </a:t>
            </a:r>
            <a:r>
              <a:rPr lang="en-US" sz="1600" baseline="30000" dirty="0">
                <a:latin typeface="Arial Narrow" panose="020B0606020202030204" pitchFamily="34" charset="0"/>
              </a:rPr>
              <a:t>20</a:t>
            </a:r>
            <a:r>
              <a:rPr lang="en-US" sz="1600" dirty="0">
                <a:latin typeface="Arial Narrow" panose="020B0606020202030204" pitchFamily="34" charset="0"/>
              </a:rPr>
              <a:t> But now you will be speechless and unable to talk until the day these things take place, because you did not believe my words, which will be fulfilled at their proper time."</a:t>
            </a:r>
          </a:p>
          <a:p>
            <a:pPr marL="0" indent="0">
              <a:lnSpc>
                <a:spcPct val="90000"/>
              </a:lnSpc>
              <a:buNone/>
            </a:pPr>
            <a:r>
              <a:rPr lang="en-US" sz="1600" baseline="30000" dirty="0" smtClean="0">
                <a:latin typeface="Arial Narrow" panose="020B0606020202030204" pitchFamily="34" charset="0"/>
              </a:rPr>
              <a:t>21</a:t>
            </a:r>
            <a:r>
              <a:rPr lang="en-US" sz="1600" dirty="0" smtClean="0">
                <a:latin typeface="Arial Narrow" panose="020B0606020202030204" pitchFamily="34" charset="0"/>
              </a:rPr>
              <a:t> </a:t>
            </a:r>
            <a:r>
              <a:rPr lang="en-US" sz="1600" dirty="0">
                <a:latin typeface="Arial Narrow" panose="020B0606020202030204" pitchFamily="34" charset="0"/>
              </a:rPr>
              <a:t>Meanwhile the people were waiting for Zechariah and were amazed that he stayed so long in the sanctuary</a:t>
            </a:r>
            <a:r>
              <a:rPr lang="en-US" sz="1600" dirty="0" smtClean="0">
                <a:latin typeface="Arial Narrow" panose="020B0606020202030204" pitchFamily="34" charset="0"/>
              </a:rPr>
              <a:t>. </a:t>
            </a:r>
            <a:br>
              <a:rPr lang="en-US" sz="1600" dirty="0" smtClean="0">
                <a:latin typeface="Arial Narrow" panose="020B0606020202030204" pitchFamily="34" charset="0"/>
              </a:rPr>
            </a:br>
            <a:r>
              <a:rPr lang="en-US" sz="1600" baseline="30000" dirty="0" smtClean="0">
                <a:latin typeface="Arial Narrow" panose="020B0606020202030204" pitchFamily="34" charset="0"/>
              </a:rPr>
              <a:t>22 </a:t>
            </a:r>
            <a:r>
              <a:rPr lang="en-US" sz="1600" dirty="0" smtClean="0">
                <a:latin typeface="Arial Narrow" panose="020B0606020202030204" pitchFamily="34" charset="0"/>
              </a:rPr>
              <a:t>But </a:t>
            </a:r>
            <a:r>
              <a:rPr lang="en-US" sz="1600" dirty="0">
                <a:latin typeface="Arial Narrow" panose="020B0606020202030204" pitchFamily="34" charset="0"/>
              </a:rPr>
              <a:t>when he came out, he was unable to speak to them, and they realized that he had seen a vision in the sanctuary. He was gesturing to them but remained mute</a:t>
            </a:r>
            <a:r>
              <a:rPr lang="en-US" sz="1600" dirty="0" smtClean="0">
                <a:latin typeface="Arial Narrow" panose="020B0606020202030204" pitchFamily="34" charset="0"/>
              </a:rPr>
              <a:t>. </a:t>
            </a:r>
            <a:r>
              <a:rPr lang="en-US" sz="1600" baseline="30000" dirty="0">
                <a:latin typeface="Arial Narrow" panose="020B0606020202030204" pitchFamily="34" charset="0"/>
              </a:rPr>
              <a:t>23</a:t>
            </a:r>
            <a:r>
              <a:rPr lang="en-US" sz="1600" dirty="0">
                <a:latin typeface="Arial Narrow" panose="020B0606020202030204" pitchFamily="34" charset="0"/>
              </a:rPr>
              <a:t> Then, when his days of ministry were completed, he went home</a:t>
            </a:r>
            <a:r>
              <a:rPr lang="en-US" sz="1600" dirty="0" smtClean="0">
                <a:latin typeface="Arial Narrow" panose="020B0606020202030204" pitchFamily="34" charset="0"/>
              </a:rPr>
              <a:t>. </a:t>
            </a:r>
            <a:r>
              <a:rPr lang="en-US" sz="1600" baseline="30000" dirty="0">
                <a:latin typeface="Arial Narrow" panose="020B0606020202030204" pitchFamily="34" charset="0"/>
              </a:rPr>
              <a:t>24</a:t>
            </a:r>
            <a:r>
              <a:rPr lang="en-US" sz="1600" dirty="0">
                <a:latin typeface="Arial Narrow" panose="020B0606020202030204" pitchFamily="34" charset="0"/>
              </a:rPr>
              <a:t> After this time his wife Elizabeth conceived, and she went into seclusion for five months, saying</a:t>
            </a:r>
            <a:r>
              <a:rPr lang="en-US" sz="1600" dirty="0" smtClean="0">
                <a:latin typeface="Arial Narrow" panose="020B0606020202030204" pitchFamily="34" charset="0"/>
              </a:rPr>
              <a:t>, </a:t>
            </a:r>
            <a:br>
              <a:rPr lang="en-US" sz="1600" dirty="0" smtClean="0">
                <a:latin typeface="Arial Narrow" panose="020B0606020202030204" pitchFamily="34" charset="0"/>
              </a:rPr>
            </a:br>
            <a:r>
              <a:rPr lang="en-US" sz="1600" baseline="30000" dirty="0" smtClean="0">
                <a:latin typeface="Arial Narrow" panose="020B0606020202030204" pitchFamily="34" charset="0"/>
              </a:rPr>
              <a:t>25</a:t>
            </a:r>
            <a:r>
              <a:rPr lang="en-US" sz="1600" dirty="0" smtClean="0">
                <a:latin typeface="Arial Narrow" panose="020B0606020202030204" pitchFamily="34" charset="0"/>
              </a:rPr>
              <a:t> </a:t>
            </a:r>
            <a:r>
              <a:rPr lang="en-US" sz="1600" dirty="0">
                <a:latin typeface="Arial Narrow" panose="020B0606020202030204" pitchFamily="34" charset="0"/>
              </a:rPr>
              <a:t>"So has the Lord done for me at a time when he has seen fit to take away my disgrace before others</a:t>
            </a:r>
            <a:r>
              <a:rPr lang="en-US" sz="1600" dirty="0" smtClean="0">
                <a:latin typeface="Arial Narrow" panose="020B0606020202030204" pitchFamily="34" charset="0"/>
              </a:rPr>
              <a:t>."</a:t>
            </a:r>
            <a:endParaRPr lang="en-US" sz="1600" dirty="0">
              <a:latin typeface="Arial Narrow" panose="020B0606020202030204" pitchFamily="34" charset="0"/>
            </a:endParaRPr>
          </a:p>
        </p:txBody>
      </p:sp>
      <p:sp>
        <p:nvSpPr>
          <p:cNvPr id="94210" name="Rectangle 2"/>
          <p:cNvSpPr>
            <a:spLocks noGrp="1" noChangeArrowheads="1"/>
          </p:cNvSpPr>
          <p:nvPr>
            <p:ph type="title"/>
          </p:nvPr>
        </p:nvSpPr>
        <p:spPr/>
        <p:txBody>
          <a:bodyPr/>
          <a:lstStyle/>
          <a:p>
            <a:r>
              <a:rPr lang="en-US" altLang="en-US" dirty="0" smtClean="0"/>
              <a:t>Luke 1:5-25 – </a:t>
            </a:r>
            <a:r>
              <a:rPr lang="en-US" altLang="en-US" sz="3600" dirty="0" smtClean="0"/>
              <a:t>Zechariah &amp; Elizabeth</a:t>
            </a:r>
            <a:endParaRPr lang="en-US" altLang="en-US" dirty="0"/>
          </a:p>
        </p:txBody>
      </p:sp>
    </p:spTree>
    <p:extLst>
      <p:ext uri="{BB962C8B-B14F-4D97-AF65-F5344CB8AC3E}">
        <p14:creationId xmlns:p14="http://schemas.microsoft.com/office/powerpoint/2010/main" val="33897848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304800" y="304800"/>
            <a:ext cx="4191000" cy="1676400"/>
          </a:xfrm>
        </p:spPr>
        <p:txBody>
          <a:bodyPr>
            <a:normAutofit fontScale="90000"/>
          </a:bodyPr>
          <a:lstStyle/>
          <a:p>
            <a:r>
              <a:rPr lang="en-US" altLang="en-US" dirty="0"/>
              <a:t>Luke 1:26-38</a:t>
            </a:r>
            <a:br>
              <a:rPr lang="en-US" altLang="en-US" dirty="0"/>
            </a:br>
            <a:r>
              <a:rPr lang="en-US" altLang="en-US" dirty="0" smtClean="0"/>
              <a:t>The Annunciation</a:t>
            </a:r>
            <a:br>
              <a:rPr lang="en-US" altLang="en-US" dirty="0" smtClean="0"/>
            </a:br>
            <a:r>
              <a:rPr lang="en-US" altLang="en-US" sz="2000" b="0" dirty="0" smtClean="0"/>
              <a:t>4</a:t>
            </a:r>
            <a:r>
              <a:rPr lang="en-US" altLang="en-US" sz="2000" b="0" baseline="30000" dirty="0" smtClean="0"/>
              <a:t>th</a:t>
            </a:r>
            <a:r>
              <a:rPr lang="en-US" altLang="en-US" sz="2000" b="0" dirty="0" smtClean="0"/>
              <a:t> Advent Sun. Year C  &amp;  Dec. 20</a:t>
            </a:r>
            <a:endParaRPr lang="en-US" altLang="en-US" b="0" dirty="0"/>
          </a:p>
        </p:txBody>
      </p:sp>
      <p:sp>
        <p:nvSpPr>
          <p:cNvPr id="96259" name="Rectangle 3"/>
          <p:cNvSpPr>
            <a:spLocks noGrp="1" noChangeArrowheads="1"/>
          </p:cNvSpPr>
          <p:nvPr>
            <p:ph type="body" sz="half" idx="1"/>
          </p:nvPr>
        </p:nvSpPr>
        <p:spPr>
          <a:xfrm>
            <a:off x="304800" y="2209800"/>
            <a:ext cx="4191000" cy="4419600"/>
          </a:xfrm>
        </p:spPr>
        <p:txBody>
          <a:bodyPr/>
          <a:lstStyle/>
          <a:p>
            <a:r>
              <a:rPr lang="en-US" altLang="en-US" dirty="0" smtClean="0"/>
              <a:t>Gabriel’s Words</a:t>
            </a:r>
          </a:p>
          <a:p>
            <a:pPr lvl="1"/>
            <a:r>
              <a:rPr lang="en-US" altLang="en-US" sz="2400" dirty="0" smtClean="0"/>
              <a:t>“Hail, favored one!</a:t>
            </a:r>
            <a:br>
              <a:rPr lang="en-US" altLang="en-US" sz="2400" dirty="0" smtClean="0"/>
            </a:br>
            <a:r>
              <a:rPr lang="en-US" altLang="en-US" sz="2400" dirty="0" smtClean="0"/>
              <a:t>Lord is with you!”</a:t>
            </a:r>
          </a:p>
          <a:p>
            <a:pPr lvl="1"/>
            <a:r>
              <a:rPr lang="en-US" altLang="en-US" sz="2400" dirty="0" smtClean="0"/>
              <a:t>“You’ll bear a son: Jesus”</a:t>
            </a:r>
          </a:p>
          <a:p>
            <a:pPr lvl="3"/>
            <a:endParaRPr lang="en-US" altLang="en-US" dirty="0" smtClean="0"/>
          </a:p>
          <a:p>
            <a:r>
              <a:rPr lang="en-US" altLang="en-US" dirty="0" smtClean="0"/>
              <a:t>Mary’s Response:</a:t>
            </a:r>
          </a:p>
          <a:p>
            <a:pPr lvl="1"/>
            <a:r>
              <a:rPr lang="en-US" altLang="en-US" sz="2400" dirty="0" smtClean="0"/>
              <a:t>“How?”</a:t>
            </a:r>
          </a:p>
          <a:p>
            <a:pPr lvl="1"/>
            <a:r>
              <a:rPr lang="en-US" altLang="en-US" sz="2400" dirty="0" smtClean="0"/>
              <a:t>“May it be done to me according to your word!”</a:t>
            </a:r>
            <a:endParaRPr lang="en-US" altLang="en-US" sz="2400" dirty="0"/>
          </a:p>
        </p:txBody>
      </p:sp>
      <p:sp>
        <p:nvSpPr>
          <p:cNvPr id="7" name="Content Placeholder 6"/>
          <p:cNvSpPr>
            <a:spLocks noGrp="1"/>
          </p:cNvSpPr>
          <p:nvPr>
            <p:ph sz="half" idx="2"/>
          </p:nvPr>
        </p:nvSpPr>
        <p:spPr/>
        <p:txBody>
          <a:bodyPr/>
          <a:lstStyle/>
          <a:p>
            <a:endParaRPr lang="en-US"/>
          </a:p>
        </p:txBody>
      </p:sp>
      <p:pic>
        <p:nvPicPr>
          <p:cNvPr id="96264" name="Picture 8"/>
          <p:cNvPicPr>
            <a:picLocks noChangeAspect="1" noChangeArrowheads="1"/>
          </p:cNvPicPr>
          <p:nvPr/>
        </p:nvPicPr>
        <p:blipFill>
          <a:blip r:embed="rId3">
            <a:extLst>
              <a:ext uri="{28A0092B-C50C-407E-A947-70E740481C1C}">
                <a14:useLocalDpi xmlns:a14="http://schemas.microsoft.com/office/drawing/2010/main" val="0"/>
              </a:ext>
            </a:extLst>
          </a:blip>
          <a:srcRect l="1755" r="3119"/>
          <a:stretch>
            <a:fillRect/>
          </a:stretch>
        </p:blipFill>
        <p:spPr bwMode="auto">
          <a:xfrm>
            <a:off x="4495800" y="0"/>
            <a:ext cx="46482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899653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447800"/>
            <a:ext cx="8458200" cy="5257800"/>
          </a:xfrm>
        </p:spPr>
        <p:txBody>
          <a:bodyPr>
            <a:noAutofit/>
          </a:bodyPr>
          <a:lstStyle/>
          <a:p>
            <a:pPr marL="233363" indent="-233363">
              <a:lnSpc>
                <a:spcPct val="85000"/>
              </a:lnSpc>
              <a:spcBef>
                <a:spcPts val="0"/>
              </a:spcBef>
              <a:buNone/>
            </a:pPr>
            <a:r>
              <a:rPr lang="en-US" sz="1800" dirty="0" smtClean="0">
                <a:latin typeface="Arial Narrow" panose="020B0606020202030204" pitchFamily="34" charset="0"/>
              </a:rPr>
              <a:t>The angel Gabriel was sent from God to a town of Galilee called Nazareth,</a:t>
            </a:r>
            <a:br>
              <a:rPr lang="en-US" sz="1800" dirty="0" smtClean="0">
                <a:latin typeface="Arial Narrow" panose="020B0606020202030204" pitchFamily="34" charset="0"/>
              </a:rPr>
            </a:br>
            <a:r>
              <a:rPr lang="en-US" sz="1800" dirty="0" smtClean="0">
                <a:latin typeface="Arial Narrow" panose="020B0606020202030204" pitchFamily="34" charset="0"/>
              </a:rPr>
              <a:t>to a virgin betrothed to a man named Joseph, of the house of David,</a:t>
            </a:r>
            <a:br>
              <a:rPr lang="en-US" sz="1800" dirty="0" smtClean="0">
                <a:latin typeface="Arial Narrow" panose="020B0606020202030204" pitchFamily="34" charset="0"/>
              </a:rPr>
            </a:br>
            <a:r>
              <a:rPr lang="en-US" sz="1800" dirty="0" smtClean="0">
                <a:latin typeface="Arial Narrow" panose="020B0606020202030204" pitchFamily="34" charset="0"/>
              </a:rPr>
              <a:t>and the virgin’s name was Mary.</a:t>
            </a:r>
          </a:p>
          <a:p>
            <a:pPr marL="233363" indent="-233363">
              <a:lnSpc>
                <a:spcPct val="85000"/>
              </a:lnSpc>
              <a:spcBef>
                <a:spcPts val="0"/>
              </a:spcBef>
              <a:buNone/>
            </a:pPr>
            <a:r>
              <a:rPr lang="en-US" sz="1800" dirty="0" smtClean="0">
                <a:latin typeface="Arial Narrow" panose="020B0606020202030204" pitchFamily="34" charset="0"/>
              </a:rPr>
              <a:t>And coming to her, he said, “Hail, full of grace! The Lord is with you.”</a:t>
            </a:r>
          </a:p>
          <a:p>
            <a:pPr marL="233363" indent="-233363">
              <a:lnSpc>
                <a:spcPct val="85000"/>
              </a:lnSpc>
              <a:spcBef>
                <a:spcPts val="0"/>
              </a:spcBef>
              <a:buNone/>
            </a:pPr>
            <a:r>
              <a:rPr lang="en-US" sz="1800" dirty="0" smtClean="0">
                <a:latin typeface="Arial Narrow" panose="020B0606020202030204" pitchFamily="34" charset="0"/>
              </a:rPr>
              <a:t>But she was greatly troubled at what was said </a:t>
            </a:r>
            <a:br>
              <a:rPr lang="en-US" sz="1800" dirty="0" smtClean="0">
                <a:latin typeface="Arial Narrow" panose="020B0606020202030204" pitchFamily="34" charset="0"/>
              </a:rPr>
            </a:br>
            <a:r>
              <a:rPr lang="en-US" sz="1800" dirty="0" smtClean="0">
                <a:latin typeface="Arial Narrow" panose="020B0606020202030204" pitchFamily="34" charset="0"/>
              </a:rPr>
              <a:t>and pondered what sort of greeting this might be.</a:t>
            </a:r>
          </a:p>
          <a:p>
            <a:pPr marL="233363" indent="-233363">
              <a:lnSpc>
                <a:spcPct val="85000"/>
              </a:lnSpc>
              <a:spcBef>
                <a:spcPts val="0"/>
              </a:spcBef>
              <a:buNone/>
            </a:pPr>
            <a:r>
              <a:rPr lang="en-US" sz="1800" dirty="0" smtClean="0">
                <a:latin typeface="Arial Narrow" panose="020B0606020202030204" pitchFamily="34" charset="0"/>
              </a:rPr>
              <a:t>Then the angel said to her, “Do not be afraid, Mary, for you have found favor with God.</a:t>
            </a:r>
            <a:br>
              <a:rPr lang="en-US" sz="1800" dirty="0" smtClean="0">
                <a:latin typeface="Arial Narrow" panose="020B0606020202030204" pitchFamily="34" charset="0"/>
              </a:rPr>
            </a:br>
            <a:r>
              <a:rPr lang="en-US" sz="1800" dirty="0" smtClean="0">
                <a:latin typeface="Arial Narrow" panose="020B0606020202030204" pitchFamily="34" charset="0"/>
              </a:rPr>
              <a:t>“Behold, you will conceive in your womb and bear a son, and </a:t>
            </a:r>
            <a:r>
              <a:rPr lang="en-US" sz="1800" b="1" dirty="0" smtClean="0">
                <a:latin typeface="Arial Narrow" panose="020B0606020202030204" pitchFamily="34" charset="0"/>
              </a:rPr>
              <a:t>you shall name him Jesus</a:t>
            </a:r>
            <a:r>
              <a:rPr lang="en-US" sz="1800" dirty="0" smtClean="0">
                <a:latin typeface="Arial Narrow" panose="020B0606020202030204" pitchFamily="34" charset="0"/>
              </a:rPr>
              <a:t>.</a:t>
            </a:r>
            <a:br>
              <a:rPr lang="en-US" sz="1800" dirty="0" smtClean="0">
                <a:latin typeface="Arial Narrow" panose="020B0606020202030204" pitchFamily="34" charset="0"/>
              </a:rPr>
            </a:br>
            <a:r>
              <a:rPr lang="en-US" sz="1800" dirty="0" smtClean="0">
                <a:latin typeface="Arial Narrow" panose="020B0606020202030204" pitchFamily="34" charset="0"/>
              </a:rPr>
              <a:t>He will be great and will be called </a:t>
            </a:r>
            <a:r>
              <a:rPr lang="en-US" sz="1800" b="1" dirty="0" smtClean="0">
                <a:latin typeface="Arial Narrow" panose="020B0606020202030204" pitchFamily="34" charset="0"/>
              </a:rPr>
              <a:t>Son of the Most High</a:t>
            </a:r>
            <a:r>
              <a:rPr lang="en-US" sz="1800" dirty="0" smtClean="0">
                <a:latin typeface="Arial Narrow" panose="020B0606020202030204" pitchFamily="34" charset="0"/>
              </a:rPr>
              <a:t>,</a:t>
            </a:r>
            <a:br>
              <a:rPr lang="en-US" sz="1800" dirty="0" smtClean="0">
                <a:latin typeface="Arial Narrow" panose="020B0606020202030204" pitchFamily="34" charset="0"/>
              </a:rPr>
            </a:br>
            <a:r>
              <a:rPr lang="en-US" sz="1800" dirty="0" smtClean="0">
                <a:latin typeface="Arial Narrow" panose="020B0606020202030204" pitchFamily="34" charset="0"/>
              </a:rPr>
              <a:t>and the Lord God will give him the </a:t>
            </a:r>
            <a:r>
              <a:rPr lang="en-US" sz="1800" b="1" dirty="0" smtClean="0">
                <a:latin typeface="Arial Narrow" panose="020B0606020202030204" pitchFamily="34" charset="0"/>
              </a:rPr>
              <a:t>throne of David his father</a:t>
            </a:r>
            <a:r>
              <a:rPr lang="en-US" sz="1800" dirty="0" smtClean="0">
                <a:latin typeface="Arial Narrow" panose="020B0606020202030204" pitchFamily="34" charset="0"/>
              </a:rPr>
              <a:t>,</a:t>
            </a:r>
            <a:br>
              <a:rPr lang="en-US" sz="1800" dirty="0" smtClean="0">
                <a:latin typeface="Arial Narrow" panose="020B0606020202030204" pitchFamily="34" charset="0"/>
              </a:rPr>
            </a:br>
            <a:r>
              <a:rPr lang="en-US" sz="1800" dirty="0" smtClean="0">
                <a:latin typeface="Arial Narrow" panose="020B0606020202030204" pitchFamily="34" charset="0"/>
              </a:rPr>
              <a:t>and </a:t>
            </a:r>
            <a:r>
              <a:rPr lang="en-US" sz="1800" b="1" dirty="0" smtClean="0">
                <a:latin typeface="Arial Narrow" panose="020B0606020202030204" pitchFamily="34" charset="0"/>
              </a:rPr>
              <a:t>he will rule </a:t>
            </a:r>
            <a:r>
              <a:rPr lang="en-US" sz="1800" dirty="0" smtClean="0">
                <a:latin typeface="Arial Narrow" panose="020B0606020202030204" pitchFamily="34" charset="0"/>
              </a:rPr>
              <a:t>over the </a:t>
            </a:r>
            <a:r>
              <a:rPr lang="en-US" sz="1800" b="1" dirty="0" smtClean="0">
                <a:latin typeface="Arial Narrow" panose="020B0606020202030204" pitchFamily="34" charset="0"/>
              </a:rPr>
              <a:t>house of Jacob</a:t>
            </a:r>
            <a:r>
              <a:rPr lang="en-US" sz="1800" dirty="0" smtClean="0">
                <a:latin typeface="Arial Narrow" panose="020B0606020202030204" pitchFamily="34" charset="0"/>
              </a:rPr>
              <a:t> forever, </a:t>
            </a:r>
            <a:br>
              <a:rPr lang="en-US" sz="1800" dirty="0" smtClean="0">
                <a:latin typeface="Arial Narrow" panose="020B0606020202030204" pitchFamily="34" charset="0"/>
              </a:rPr>
            </a:br>
            <a:r>
              <a:rPr lang="en-US" sz="1800" dirty="0" smtClean="0">
                <a:latin typeface="Arial Narrow" panose="020B0606020202030204" pitchFamily="34" charset="0"/>
              </a:rPr>
              <a:t>and of </a:t>
            </a:r>
            <a:r>
              <a:rPr lang="en-US" sz="1800" b="1" dirty="0" smtClean="0">
                <a:latin typeface="Arial Narrow" panose="020B0606020202030204" pitchFamily="34" charset="0"/>
              </a:rPr>
              <a:t>his kingdom </a:t>
            </a:r>
            <a:r>
              <a:rPr lang="en-US" sz="1800" dirty="0" smtClean="0">
                <a:latin typeface="Arial Narrow" panose="020B0606020202030204" pitchFamily="34" charset="0"/>
              </a:rPr>
              <a:t>there will be no end.”</a:t>
            </a:r>
          </a:p>
          <a:p>
            <a:pPr marL="233363" indent="-233363">
              <a:lnSpc>
                <a:spcPct val="85000"/>
              </a:lnSpc>
              <a:spcBef>
                <a:spcPts val="0"/>
              </a:spcBef>
              <a:buNone/>
            </a:pPr>
            <a:r>
              <a:rPr lang="en-US" sz="1800" dirty="0" smtClean="0">
                <a:latin typeface="Arial Narrow" panose="020B0606020202030204" pitchFamily="34" charset="0"/>
              </a:rPr>
              <a:t>But Mary said to the angel, “How can this be, since I have no relations with a man?”</a:t>
            </a:r>
          </a:p>
          <a:p>
            <a:pPr marL="233363" indent="-233363">
              <a:lnSpc>
                <a:spcPct val="85000"/>
              </a:lnSpc>
              <a:spcBef>
                <a:spcPts val="0"/>
              </a:spcBef>
              <a:buNone/>
            </a:pPr>
            <a:r>
              <a:rPr lang="en-US" sz="1800" dirty="0" smtClean="0">
                <a:latin typeface="Arial Narrow" panose="020B0606020202030204" pitchFamily="34" charset="0"/>
              </a:rPr>
              <a:t>And the angel said to her in reply,</a:t>
            </a:r>
            <a:br>
              <a:rPr lang="en-US" sz="1800" dirty="0" smtClean="0">
                <a:latin typeface="Arial Narrow" panose="020B0606020202030204" pitchFamily="34" charset="0"/>
              </a:rPr>
            </a:br>
            <a:r>
              <a:rPr lang="en-US" sz="1800" dirty="0" smtClean="0">
                <a:latin typeface="Arial Narrow" panose="020B0606020202030204" pitchFamily="34" charset="0"/>
              </a:rPr>
              <a:t>“The </a:t>
            </a:r>
            <a:r>
              <a:rPr lang="en-US" sz="1800" b="1" dirty="0" smtClean="0">
                <a:latin typeface="Arial Narrow" panose="020B0606020202030204" pitchFamily="34" charset="0"/>
              </a:rPr>
              <a:t>Holy Spirit </a:t>
            </a:r>
            <a:r>
              <a:rPr lang="en-US" sz="1800" dirty="0" smtClean="0">
                <a:latin typeface="Arial Narrow" panose="020B0606020202030204" pitchFamily="34" charset="0"/>
              </a:rPr>
              <a:t>will come upon you, and the power of the Most High will overshadow you.</a:t>
            </a:r>
            <a:br>
              <a:rPr lang="en-US" sz="1800" dirty="0" smtClean="0">
                <a:latin typeface="Arial Narrow" panose="020B0606020202030204" pitchFamily="34" charset="0"/>
              </a:rPr>
            </a:br>
            <a:r>
              <a:rPr lang="en-US" sz="1800" dirty="0" smtClean="0">
                <a:latin typeface="Arial Narrow" panose="020B0606020202030204" pitchFamily="34" charset="0"/>
              </a:rPr>
              <a:t>Therefore the child to be born will be called </a:t>
            </a:r>
            <a:r>
              <a:rPr lang="en-US" sz="1800" b="1" dirty="0" smtClean="0">
                <a:latin typeface="Arial Narrow" panose="020B0606020202030204" pitchFamily="34" charset="0"/>
              </a:rPr>
              <a:t>holy, the Son of God</a:t>
            </a:r>
            <a:r>
              <a:rPr lang="en-US" sz="1800" dirty="0" smtClean="0">
                <a:latin typeface="Arial Narrow" panose="020B0606020202030204" pitchFamily="34" charset="0"/>
              </a:rPr>
              <a:t>.</a:t>
            </a:r>
          </a:p>
          <a:p>
            <a:pPr marL="233363" indent="-233363">
              <a:lnSpc>
                <a:spcPct val="85000"/>
              </a:lnSpc>
              <a:spcBef>
                <a:spcPts val="0"/>
              </a:spcBef>
              <a:buNone/>
            </a:pPr>
            <a:r>
              <a:rPr lang="en-US" sz="1800" dirty="0" smtClean="0">
                <a:latin typeface="Arial Narrow" panose="020B0606020202030204" pitchFamily="34" charset="0"/>
              </a:rPr>
              <a:t>And behold, Elizabeth, your relative, has also conceived a son in her old age,</a:t>
            </a:r>
            <a:br>
              <a:rPr lang="en-US" sz="1800" dirty="0" smtClean="0">
                <a:latin typeface="Arial Narrow" panose="020B0606020202030204" pitchFamily="34" charset="0"/>
              </a:rPr>
            </a:br>
            <a:r>
              <a:rPr lang="en-US" sz="1800" dirty="0" smtClean="0">
                <a:latin typeface="Arial Narrow" panose="020B0606020202030204" pitchFamily="34" charset="0"/>
              </a:rPr>
              <a:t>and this is the sixth month for her who was called barren; for nothing will be impossible for God.”</a:t>
            </a:r>
          </a:p>
          <a:p>
            <a:pPr marL="233363" indent="-233363">
              <a:lnSpc>
                <a:spcPct val="85000"/>
              </a:lnSpc>
              <a:spcBef>
                <a:spcPts val="0"/>
              </a:spcBef>
              <a:buNone/>
            </a:pPr>
            <a:r>
              <a:rPr lang="en-US" sz="1800" dirty="0" smtClean="0">
                <a:latin typeface="Arial Narrow" panose="020B0606020202030204" pitchFamily="34" charset="0"/>
              </a:rPr>
              <a:t>Mary said, “Behold, I am the handmaid of the Lord. </a:t>
            </a:r>
            <a:br>
              <a:rPr lang="en-US" sz="1800" dirty="0" smtClean="0">
                <a:latin typeface="Arial Narrow" panose="020B0606020202030204" pitchFamily="34" charset="0"/>
              </a:rPr>
            </a:br>
            <a:r>
              <a:rPr lang="en-US" sz="1800" dirty="0" smtClean="0">
                <a:latin typeface="Arial Narrow" panose="020B0606020202030204" pitchFamily="34" charset="0"/>
              </a:rPr>
              <a:t>May it be done to me according to your word.”</a:t>
            </a:r>
          </a:p>
          <a:p>
            <a:pPr marL="233363" indent="-233363">
              <a:lnSpc>
                <a:spcPct val="85000"/>
              </a:lnSpc>
              <a:spcBef>
                <a:spcPts val="0"/>
              </a:spcBef>
              <a:buNone/>
            </a:pPr>
            <a:r>
              <a:rPr lang="en-US" sz="1800" dirty="0" smtClean="0">
                <a:latin typeface="Arial Narrow" panose="020B0606020202030204" pitchFamily="34" charset="0"/>
              </a:rPr>
              <a:t>Then the angel departed from her.</a:t>
            </a:r>
            <a:endParaRPr lang="en-US" sz="1800" dirty="0">
              <a:latin typeface="Arial Narrow" panose="020B0606020202030204" pitchFamily="34" charset="0"/>
            </a:endParaRPr>
          </a:p>
        </p:txBody>
      </p:sp>
      <p:sp>
        <p:nvSpPr>
          <p:cNvPr id="3" name="Title 2"/>
          <p:cNvSpPr>
            <a:spLocks noGrp="1"/>
          </p:cNvSpPr>
          <p:nvPr>
            <p:ph type="title"/>
          </p:nvPr>
        </p:nvSpPr>
        <p:spPr>
          <a:xfrm>
            <a:off x="381000" y="228600"/>
            <a:ext cx="8458200" cy="1143000"/>
          </a:xfrm>
        </p:spPr>
        <p:txBody>
          <a:bodyPr>
            <a:noAutofit/>
          </a:bodyPr>
          <a:lstStyle/>
          <a:p>
            <a:pPr algn="l"/>
            <a:r>
              <a:rPr lang="en-US" sz="2400" dirty="0" smtClean="0">
                <a:solidFill>
                  <a:schemeClr val="bg2">
                    <a:lumMod val="75000"/>
                  </a:schemeClr>
                </a:solidFill>
              </a:rPr>
              <a:t>4</a:t>
            </a:r>
            <a:r>
              <a:rPr lang="en-US" sz="2400" baseline="30000" dirty="0" smtClean="0">
                <a:solidFill>
                  <a:schemeClr val="bg2">
                    <a:lumMod val="75000"/>
                  </a:schemeClr>
                </a:solidFill>
              </a:rPr>
              <a:t>th</a:t>
            </a:r>
            <a:r>
              <a:rPr lang="en-US" sz="2400" dirty="0" smtClean="0">
                <a:solidFill>
                  <a:schemeClr val="bg2">
                    <a:lumMod val="75000"/>
                  </a:schemeClr>
                </a:solidFill>
              </a:rPr>
              <a:t>  Sunday of Advent, Year B  &amp;   Dec. 20 </a:t>
            </a:r>
            <a:r>
              <a:rPr lang="en-US" sz="3200" dirty="0" smtClean="0">
                <a:solidFill>
                  <a:schemeClr val="bg2">
                    <a:lumMod val="75000"/>
                  </a:schemeClr>
                </a:solidFill>
              </a:rPr>
              <a:t/>
            </a:r>
            <a:br>
              <a:rPr lang="en-US" sz="3200" dirty="0" smtClean="0">
                <a:solidFill>
                  <a:schemeClr val="bg2">
                    <a:lumMod val="75000"/>
                  </a:schemeClr>
                </a:solidFill>
              </a:rPr>
            </a:br>
            <a:r>
              <a:rPr lang="en-US" sz="3600" dirty="0" smtClean="0">
                <a:solidFill>
                  <a:schemeClr val="bg2">
                    <a:lumMod val="75000"/>
                  </a:schemeClr>
                </a:solidFill>
              </a:rPr>
              <a:t>Luke 1:26-38</a:t>
            </a:r>
            <a:r>
              <a:rPr lang="en-US" sz="2800" b="0" dirty="0" smtClean="0">
                <a:solidFill>
                  <a:schemeClr val="bg2">
                    <a:lumMod val="75000"/>
                  </a:schemeClr>
                </a:solidFill>
              </a:rPr>
              <a:t>   (“The Annunciation”)</a:t>
            </a:r>
            <a:endParaRPr lang="en-US" sz="3600" b="0" dirty="0">
              <a:solidFill>
                <a:schemeClr val="bg2">
                  <a:lumMod val="75000"/>
                </a:schemeClr>
              </a:solidFill>
            </a:endParaRPr>
          </a:p>
        </p:txBody>
      </p:sp>
      <p:pic>
        <p:nvPicPr>
          <p:cNvPr id="20482" name="Picture 2" descr="http://www.mscperu.org/grafic/graficoslit/adviento_navidad/picAdNav/4_adv_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33412" y="0"/>
            <a:ext cx="2010588" cy="2560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330875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152400"/>
            <a:ext cx="6096000" cy="609600"/>
          </a:xfrm>
        </p:spPr>
        <p:txBody>
          <a:bodyPr>
            <a:normAutofit fontScale="90000"/>
          </a:bodyPr>
          <a:lstStyle/>
          <a:p>
            <a:pPr algn="ctr"/>
            <a:r>
              <a:rPr lang="en-US" sz="3600" dirty="0" smtClean="0">
                <a:effectLst>
                  <a:outerShdw blurRad="38100" dist="38100" dir="2700000" algn="tl">
                    <a:srgbClr val="000000">
                      <a:alpha val="43137"/>
                    </a:srgbClr>
                  </a:outerShdw>
                </a:effectLst>
              </a:rPr>
              <a:t>The Annunciation</a:t>
            </a:r>
            <a:endParaRPr lang="en-US" sz="3600" dirty="0">
              <a:effectLst>
                <a:outerShdw blurRad="38100" dist="38100" dir="2700000" algn="tl">
                  <a:srgbClr val="000000">
                    <a:alpha val="43137"/>
                  </a:srgbClr>
                </a:outerShdw>
              </a:effectLst>
            </a:endParaRPr>
          </a:p>
        </p:txBody>
      </p:sp>
      <p:pic>
        <p:nvPicPr>
          <p:cNvPr id="25602" name="Picture 2"/>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6586" r="6586"/>
          <a:stretch>
            <a:fillRect/>
          </a:stretch>
        </p:blipFill>
        <p:spPr bwMode="auto">
          <a:xfrm>
            <a:off x="457200" y="762000"/>
            <a:ext cx="6349652" cy="5867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 Placeholder 3"/>
          <p:cNvSpPr>
            <a:spLocks noGrp="1"/>
          </p:cNvSpPr>
          <p:nvPr>
            <p:ph type="body" sz="half" idx="2"/>
          </p:nvPr>
        </p:nvSpPr>
        <p:spPr>
          <a:xfrm>
            <a:off x="7315200" y="1676400"/>
            <a:ext cx="1219200" cy="4419600"/>
          </a:xfrm>
        </p:spPr>
        <p:txBody>
          <a:bodyPr/>
          <a:lstStyle/>
          <a:p>
            <a:pPr algn="ctr"/>
            <a:r>
              <a:rPr lang="en-US" sz="2000" dirty="0" smtClean="0"/>
              <a:t>Henry</a:t>
            </a:r>
            <a:br>
              <a:rPr lang="en-US" sz="2000" dirty="0" smtClean="0"/>
            </a:br>
            <a:r>
              <a:rPr lang="en-US" sz="2000" dirty="0" err="1" smtClean="0"/>
              <a:t>Ossawa</a:t>
            </a:r>
            <a:r>
              <a:rPr lang="en-US" sz="2000" dirty="0" smtClean="0"/>
              <a:t/>
            </a:r>
            <a:br>
              <a:rPr lang="en-US" sz="2000" dirty="0" smtClean="0"/>
            </a:br>
            <a:r>
              <a:rPr lang="en-US" sz="2000" dirty="0" smtClean="0"/>
              <a:t>Tanner, </a:t>
            </a:r>
            <a:br>
              <a:rPr lang="en-US" sz="2000" dirty="0" smtClean="0"/>
            </a:br>
            <a:r>
              <a:rPr lang="en-US" dirty="0" smtClean="0"/>
              <a:t>1898</a:t>
            </a:r>
            <a:br>
              <a:rPr lang="en-US" dirty="0" smtClean="0"/>
            </a:br>
            <a:endParaRPr lang="en-US" dirty="0" smtClean="0"/>
          </a:p>
          <a:p>
            <a:pPr algn="ctr"/>
            <a:r>
              <a:rPr lang="en-US" dirty="0" smtClean="0"/>
              <a:t>Philadelphia Museum</a:t>
            </a:r>
            <a:endParaRPr lang="en-US" dirty="0"/>
          </a:p>
        </p:txBody>
      </p:sp>
    </p:spTree>
    <p:extLst>
      <p:ext uri="{BB962C8B-B14F-4D97-AF65-F5344CB8AC3E}">
        <p14:creationId xmlns:p14="http://schemas.microsoft.com/office/powerpoint/2010/main" val="128019570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idx="2"/>
          </p:nvPr>
        </p:nvSpPr>
        <p:spPr>
          <a:xfrm>
            <a:off x="7315200" y="1371600"/>
            <a:ext cx="1509934" cy="3733800"/>
          </a:xfrm>
        </p:spPr>
        <p:txBody>
          <a:bodyPr>
            <a:normAutofit/>
          </a:bodyPr>
          <a:lstStyle/>
          <a:p>
            <a:pPr algn="ctr"/>
            <a:r>
              <a:rPr lang="en-US" sz="2400" dirty="0"/>
              <a:t>James </a:t>
            </a:r>
            <a:r>
              <a:rPr lang="en-US" sz="2400" dirty="0" smtClean="0"/>
              <a:t/>
            </a:r>
            <a:br>
              <a:rPr lang="en-US" sz="2400" dirty="0" smtClean="0"/>
            </a:br>
            <a:r>
              <a:rPr lang="en-US" sz="2400" dirty="0" err="1" smtClean="0"/>
              <a:t>Tissot</a:t>
            </a:r>
            <a:r>
              <a:rPr lang="en-US" sz="2400" dirty="0" smtClean="0"/>
              <a:t>,</a:t>
            </a:r>
            <a:br>
              <a:rPr lang="en-US" sz="2400" dirty="0" smtClean="0"/>
            </a:br>
            <a:r>
              <a:rPr lang="en-US" sz="1800" dirty="0" smtClean="0"/>
              <a:t>1886-94</a:t>
            </a:r>
          </a:p>
          <a:p>
            <a:pPr algn="ctr"/>
            <a:endParaRPr lang="en-US" sz="1800" dirty="0" smtClean="0"/>
          </a:p>
          <a:p>
            <a:pPr algn="ctr"/>
            <a:r>
              <a:rPr lang="en-US" sz="1800" dirty="0"/>
              <a:t>Brooklyn </a:t>
            </a:r>
            <a:r>
              <a:rPr lang="en-US" sz="1800" dirty="0" smtClean="0"/>
              <a:t/>
            </a:r>
            <a:br>
              <a:rPr lang="en-US" sz="1800" dirty="0" smtClean="0"/>
            </a:br>
            <a:r>
              <a:rPr lang="en-US" sz="1800" dirty="0" smtClean="0"/>
              <a:t>Museum</a:t>
            </a:r>
            <a:endParaRPr lang="en-US" sz="1800" dirty="0"/>
          </a:p>
        </p:txBody>
      </p:sp>
      <p:sp>
        <p:nvSpPr>
          <p:cNvPr id="3" name="Title 2"/>
          <p:cNvSpPr>
            <a:spLocks noGrp="1"/>
          </p:cNvSpPr>
          <p:nvPr>
            <p:ph type="title"/>
          </p:nvPr>
        </p:nvSpPr>
        <p:spPr>
          <a:xfrm>
            <a:off x="647396" y="304800"/>
            <a:ext cx="6042197" cy="609600"/>
          </a:xfrm>
        </p:spPr>
        <p:txBody>
          <a:bodyPr>
            <a:normAutofit fontScale="90000"/>
          </a:bodyPr>
          <a:lstStyle/>
          <a:p>
            <a:pPr algn="ctr"/>
            <a:r>
              <a:rPr lang="en-US" sz="3600" dirty="0" smtClean="0">
                <a:effectLst>
                  <a:outerShdw blurRad="38100" dist="38100" dir="2700000" algn="tl">
                    <a:srgbClr val="000000">
                      <a:alpha val="43137"/>
                    </a:srgbClr>
                  </a:outerShdw>
                </a:effectLst>
              </a:rPr>
              <a:t>The Annunciation</a:t>
            </a:r>
            <a:endParaRPr lang="en-US" sz="3600" dirty="0">
              <a:effectLst>
                <a:outerShdw blurRad="38100" dist="38100" dir="2700000" algn="tl">
                  <a:srgbClr val="000000">
                    <a:alpha val="43137"/>
                  </a:srgbClr>
                </a:outerShdw>
              </a:effectLst>
            </a:endParaRPr>
          </a:p>
        </p:txBody>
      </p:sp>
      <p:pic>
        <p:nvPicPr>
          <p:cNvPr id="12" name="Picture 2" descr="Brooklyn Muse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066800"/>
            <a:ext cx="6821835" cy="533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645355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7283" name="Rectangle 3"/>
          <p:cNvSpPr>
            <a:spLocks noGrp="1" noChangeArrowheads="1"/>
          </p:cNvSpPr>
          <p:nvPr>
            <p:ph idx="1"/>
          </p:nvPr>
        </p:nvSpPr>
        <p:spPr>
          <a:xfrm>
            <a:off x="381000" y="2743200"/>
            <a:ext cx="8458200" cy="3962400"/>
          </a:xfrm>
        </p:spPr>
        <p:txBody>
          <a:bodyPr>
            <a:normAutofit/>
          </a:bodyPr>
          <a:lstStyle/>
          <a:p>
            <a:pPr>
              <a:spcBef>
                <a:spcPts val="1800"/>
              </a:spcBef>
            </a:pPr>
            <a:r>
              <a:rPr lang="en-US" altLang="en-US" sz="2400" dirty="0" smtClean="0"/>
              <a:t>Elizabeth &amp; Mary meet</a:t>
            </a:r>
            <a:br>
              <a:rPr lang="en-US" altLang="en-US" sz="2400" dirty="0" smtClean="0"/>
            </a:br>
            <a:r>
              <a:rPr lang="en-US" altLang="en-US" sz="2000" dirty="0" smtClean="0"/>
              <a:t>[so also John &amp; Jesus]</a:t>
            </a:r>
            <a:endParaRPr lang="en-US" altLang="en-US" sz="2400" dirty="0" smtClean="0"/>
          </a:p>
          <a:p>
            <a:pPr>
              <a:spcBef>
                <a:spcPts val="1800"/>
              </a:spcBef>
            </a:pPr>
            <a:r>
              <a:rPr lang="en-US" altLang="en-US" sz="2400" dirty="0" smtClean="0"/>
              <a:t>“Blessed are you among </a:t>
            </a:r>
            <a:br>
              <a:rPr lang="en-US" altLang="en-US" sz="2400" dirty="0" smtClean="0"/>
            </a:br>
            <a:r>
              <a:rPr lang="en-US" altLang="en-US" sz="2400" dirty="0" smtClean="0"/>
              <a:t>women, and blessed is </a:t>
            </a:r>
            <a:br>
              <a:rPr lang="en-US" altLang="en-US" sz="2400" dirty="0" smtClean="0"/>
            </a:br>
            <a:r>
              <a:rPr lang="en-US" altLang="en-US" sz="2400" dirty="0" smtClean="0"/>
              <a:t>the fruit of your womb.”</a:t>
            </a:r>
          </a:p>
          <a:p>
            <a:pPr>
              <a:spcBef>
                <a:spcPts val="1800"/>
              </a:spcBef>
            </a:pPr>
            <a:r>
              <a:rPr lang="en-US" altLang="en-US" sz="2400" dirty="0" smtClean="0"/>
              <a:t>“Blessed are you who</a:t>
            </a:r>
            <a:br>
              <a:rPr lang="en-US" altLang="en-US" sz="2400" dirty="0" smtClean="0"/>
            </a:br>
            <a:r>
              <a:rPr lang="en-US" altLang="en-US" sz="2400" dirty="0" smtClean="0"/>
              <a:t>believed…”</a:t>
            </a:r>
            <a:endParaRPr lang="en-US" altLang="en-US" sz="2400" dirty="0"/>
          </a:p>
        </p:txBody>
      </p:sp>
      <p:sp>
        <p:nvSpPr>
          <p:cNvPr id="97282" name="Rectangle 2"/>
          <p:cNvSpPr>
            <a:spLocks noGrp="1" noChangeArrowheads="1"/>
          </p:cNvSpPr>
          <p:nvPr>
            <p:ph type="title"/>
          </p:nvPr>
        </p:nvSpPr>
        <p:spPr>
          <a:xfrm>
            <a:off x="381000" y="228600"/>
            <a:ext cx="3654425" cy="1828800"/>
          </a:xfrm>
        </p:spPr>
        <p:txBody>
          <a:bodyPr>
            <a:normAutofit/>
          </a:bodyPr>
          <a:lstStyle/>
          <a:p>
            <a:r>
              <a:rPr lang="en-US" altLang="en-US" sz="4000" dirty="0"/>
              <a:t>Luke 1:39-56</a:t>
            </a:r>
            <a:br>
              <a:rPr lang="en-US" altLang="en-US" sz="4000" dirty="0"/>
            </a:br>
            <a:r>
              <a:rPr lang="en-US" altLang="en-US" sz="4000" dirty="0" smtClean="0"/>
              <a:t>Visitation</a:t>
            </a:r>
            <a:br>
              <a:rPr lang="en-US" altLang="en-US" sz="4000" dirty="0" smtClean="0"/>
            </a:br>
            <a:r>
              <a:rPr lang="en-US" sz="1800" dirty="0">
                <a:ln w="3200">
                  <a:solidFill>
                    <a:srgbClr val="073E87">
                      <a:shade val="75000"/>
                      <a:alpha val="25000"/>
                    </a:srgbClr>
                  </a:solidFill>
                  <a:prstDash val="solid"/>
                  <a:round/>
                </a:ln>
                <a:solidFill>
                  <a:schemeClr val="bg2">
                    <a:lumMod val="75000"/>
                  </a:schemeClr>
                </a:solidFill>
              </a:rPr>
              <a:t>4</a:t>
            </a:r>
            <a:r>
              <a:rPr lang="en-US" sz="1800" baseline="30000" dirty="0">
                <a:ln w="3200">
                  <a:solidFill>
                    <a:srgbClr val="073E87">
                      <a:shade val="75000"/>
                      <a:alpha val="25000"/>
                    </a:srgbClr>
                  </a:solidFill>
                  <a:prstDash val="solid"/>
                  <a:round/>
                </a:ln>
                <a:solidFill>
                  <a:schemeClr val="bg2">
                    <a:lumMod val="75000"/>
                  </a:schemeClr>
                </a:solidFill>
              </a:rPr>
              <a:t>th</a:t>
            </a:r>
            <a:r>
              <a:rPr lang="en-US" sz="1800" dirty="0">
                <a:ln w="3200">
                  <a:solidFill>
                    <a:srgbClr val="073E87">
                      <a:shade val="75000"/>
                      <a:alpha val="25000"/>
                    </a:srgbClr>
                  </a:solidFill>
                  <a:prstDash val="solid"/>
                  <a:round/>
                </a:ln>
                <a:solidFill>
                  <a:schemeClr val="bg2">
                    <a:lumMod val="75000"/>
                  </a:schemeClr>
                </a:solidFill>
              </a:rPr>
              <a:t>  </a:t>
            </a:r>
            <a:r>
              <a:rPr lang="en-US" sz="1800" dirty="0" smtClean="0">
                <a:ln w="3200">
                  <a:solidFill>
                    <a:srgbClr val="073E87">
                      <a:shade val="75000"/>
                      <a:alpha val="25000"/>
                    </a:srgbClr>
                  </a:solidFill>
                  <a:prstDash val="solid"/>
                  <a:round/>
                </a:ln>
                <a:solidFill>
                  <a:schemeClr val="bg2">
                    <a:lumMod val="75000"/>
                  </a:schemeClr>
                </a:solidFill>
              </a:rPr>
              <a:t>Advent Sun., </a:t>
            </a:r>
            <a:r>
              <a:rPr lang="en-US" sz="1800" dirty="0">
                <a:ln w="3200">
                  <a:solidFill>
                    <a:srgbClr val="073E87">
                      <a:shade val="75000"/>
                      <a:alpha val="25000"/>
                    </a:srgbClr>
                  </a:solidFill>
                  <a:prstDash val="solid"/>
                  <a:round/>
                </a:ln>
                <a:solidFill>
                  <a:schemeClr val="bg2">
                    <a:lumMod val="75000"/>
                  </a:schemeClr>
                </a:solidFill>
              </a:rPr>
              <a:t>Year C  &amp;   Dec. 21</a:t>
            </a:r>
            <a:endParaRPr lang="en-US" altLang="en-US" sz="4000" dirty="0"/>
          </a:p>
        </p:txBody>
      </p:sp>
      <p:pic>
        <p:nvPicPr>
          <p:cNvPr id="97284" name="Picture 4" descr="Koeder-Luke01"/>
          <p:cNvPicPr>
            <a:picLocks noChangeAspect="1" noChangeArrowheads="1"/>
          </p:cNvPicPr>
          <p:nvPr/>
        </p:nvPicPr>
        <p:blipFill>
          <a:blip r:embed="rId3">
            <a:extLst>
              <a:ext uri="{28A0092B-C50C-407E-A947-70E740481C1C}">
                <a14:useLocalDpi xmlns:a14="http://schemas.microsoft.com/office/drawing/2010/main" val="0"/>
              </a:ext>
            </a:extLst>
          </a:blip>
          <a:srcRect l="4608" t="2194" r="3841" b="8502"/>
          <a:stretch>
            <a:fillRect/>
          </a:stretch>
        </p:blipFill>
        <p:spPr bwMode="auto">
          <a:xfrm>
            <a:off x="4035425" y="-6350"/>
            <a:ext cx="5027613" cy="6869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634322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Mary travels “in haste” to visit Elizabeth</a:t>
            </a:r>
          </a:p>
          <a:p>
            <a:pPr lvl="1">
              <a:spcBef>
                <a:spcPts val="600"/>
              </a:spcBef>
            </a:pPr>
            <a:r>
              <a:rPr lang="en-US" sz="2400" b="1" dirty="0" smtClean="0"/>
              <a:t>When? </a:t>
            </a:r>
            <a:r>
              <a:rPr lang="en-US" sz="2400" dirty="0" smtClean="0"/>
              <a:t>– Just after Annunciation</a:t>
            </a:r>
            <a:r>
              <a:rPr lang="en-US" sz="1800" dirty="0" smtClean="0"/>
              <a:t>   (</a:t>
            </a:r>
            <a:r>
              <a:rPr lang="en-US" sz="1800" dirty="0" err="1" smtClean="0"/>
              <a:t>Eliz.’s</a:t>
            </a:r>
            <a:r>
              <a:rPr lang="en-US" sz="1800" dirty="0" smtClean="0"/>
              <a:t> 6</a:t>
            </a:r>
            <a:r>
              <a:rPr lang="en-US" sz="1800" baseline="30000" dirty="0" smtClean="0"/>
              <a:t>th</a:t>
            </a:r>
            <a:r>
              <a:rPr lang="en-US" sz="1800" dirty="0" smtClean="0"/>
              <a:t> month)</a:t>
            </a:r>
            <a:endParaRPr lang="en-US" sz="2400" dirty="0" smtClean="0"/>
          </a:p>
          <a:p>
            <a:pPr lvl="1">
              <a:spcBef>
                <a:spcPts val="600"/>
              </a:spcBef>
            </a:pPr>
            <a:r>
              <a:rPr lang="en-US" sz="2400" b="1" dirty="0" smtClean="0"/>
              <a:t>How? </a:t>
            </a:r>
            <a:r>
              <a:rPr lang="en-US" sz="2400" dirty="0" smtClean="0"/>
              <a:t>– Alone?  Helpers?  Pilgrims?</a:t>
            </a:r>
          </a:p>
          <a:p>
            <a:pPr lvl="1">
              <a:spcBef>
                <a:spcPts val="600"/>
              </a:spcBef>
            </a:pPr>
            <a:r>
              <a:rPr lang="en-US" sz="2400" b="1" dirty="0" smtClean="0"/>
              <a:t>Why? </a:t>
            </a:r>
            <a:r>
              <a:rPr lang="en-US" sz="2400" dirty="0" smtClean="0"/>
              <a:t>– To help Eliz?  Fleeing from Nazareth?</a:t>
            </a:r>
          </a:p>
          <a:p>
            <a:pPr>
              <a:spcBef>
                <a:spcPts val="2400"/>
              </a:spcBef>
            </a:pPr>
            <a:r>
              <a:rPr lang="en-US" dirty="0" smtClean="0"/>
              <a:t>Inter-relational Dynamics:</a:t>
            </a:r>
          </a:p>
          <a:p>
            <a:pPr lvl="1">
              <a:spcBef>
                <a:spcPts val="600"/>
              </a:spcBef>
            </a:pPr>
            <a:r>
              <a:rPr lang="en-US" sz="2400" dirty="0" smtClean="0"/>
              <a:t>Mary enters house &amp; GREETS Elizabeth</a:t>
            </a:r>
          </a:p>
          <a:p>
            <a:pPr lvl="1">
              <a:spcBef>
                <a:spcPts val="600"/>
              </a:spcBef>
            </a:pPr>
            <a:r>
              <a:rPr lang="en-US" sz="2400" dirty="0" smtClean="0"/>
              <a:t>Elizabeth HEARS;  her child “leaps” in the womb</a:t>
            </a:r>
          </a:p>
          <a:p>
            <a:pPr lvl="1">
              <a:spcBef>
                <a:spcPts val="600"/>
              </a:spcBef>
            </a:pPr>
            <a:r>
              <a:rPr lang="en-US" sz="2400" dirty="0" smtClean="0"/>
              <a:t>FILLED with HOLY SPIRIT, Elizabeth proclaims…</a:t>
            </a:r>
          </a:p>
          <a:p>
            <a:pPr lvl="1">
              <a:spcBef>
                <a:spcPts val="600"/>
              </a:spcBef>
            </a:pPr>
            <a:r>
              <a:rPr lang="en-US" sz="2400" dirty="0" smtClean="0"/>
              <a:t>“Blessed” (3x);   Awe, Joy, Faith! </a:t>
            </a:r>
            <a:endParaRPr lang="en-US" sz="2400" dirty="0"/>
          </a:p>
        </p:txBody>
      </p:sp>
      <p:sp>
        <p:nvSpPr>
          <p:cNvPr id="3" name="Title 2"/>
          <p:cNvSpPr>
            <a:spLocks noGrp="1"/>
          </p:cNvSpPr>
          <p:nvPr>
            <p:ph type="title"/>
          </p:nvPr>
        </p:nvSpPr>
        <p:spPr/>
        <p:txBody>
          <a:bodyPr/>
          <a:lstStyle/>
          <a:p>
            <a:r>
              <a:rPr lang="en-US" smtClean="0"/>
              <a:t>Visitation:  Mary &amp; Elizabeth</a:t>
            </a:r>
            <a:endParaRPr lang="en-US" dirty="0"/>
          </a:p>
        </p:txBody>
      </p:sp>
    </p:spTree>
    <p:extLst>
      <p:ext uri="{BB962C8B-B14F-4D97-AF65-F5344CB8AC3E}">
        <p14:creationId xmlns:p14="http://schemas.microsoft.com/office/powerpoint/2010/main" val="130759274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p:txBody>
      </p:sp>
      <p:sp>
        <p:nvSpPr>
          <p:cNvPr id="3" name="Title 2"/>
          <p:cNvSpPr>
            <a:spLocks noGrp="1"/>
          </p:cNvSpPr>
          <p:nvPr>
            <p:ph type="title"/>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708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8606433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95400"/>
            <a:ext cx="8458200" cy="5562600"/>
          </a:xfrm>
        </p:spPr>
        <p:txBody>
          <a:bodyPr>
            <a:normAutofit/>
          </a:bodyPr>
          <a:lstStyle/>
          <a:p>
            <a:pPr marL="0" indent="0">
              <a:spcBef>
                <a:spcPts val="0"/>
              </a:spcBef>
              <a:buNone/>
            </a:pPr>
            <a:r>
              <a:rPr lang="en-US" sz="1800" dirty="0" smtClean="0">
                <a:latin typeface="Arial Narrow" panose="020B0606020202030204" pitchFamily="34" charset="0"/>
              </a:rPr>
              <a:t>[During those days] </a:t>
            </a:r>
            <a:r>
              <a:rPr lang="en-US" sz="2300" dirty="0" smtClean="0">
                <a:latin typeface="Arial Narrow" panose="020B0606020202030204" pitchFamily="34" charset="0"/>
              </a:rPr>
              <a:t>Mary set out and traveled to the hill country in haste to a town of Judah,</a:t>
            </a:r>
            <a:r>
              <a:rPr lang="en-US" sz="2300" baseline="30000" dirty="0" smtClean="0">
                <a:latin typeface="Arial Narrow" panose="020B0606020202030204" pitchFamily="34" charset="0"/>
              </a:rPr>
              <a:t> 40</a:t>
            </a:r>
            <a:r>
              <a:rPr lang="en-US" sz="2300" dirty="0" smtClean="0">
                <a:latin typeface="Arial Narrow" panose="020B0606020202030204" pitchFamily="34" charset="0"/>
              </a:rPr>
              <a:t>where she entered the house of Zechariah and greeted Elizabeth.</a:t>
            </a:r>
            <a:r>
              <a:rPr lang="en-US" sz="2400" dirty="0" smtClean="0">
                <a:latin typeface="Arial Narrow" panose="020B0606020202030204" pitchFamily="34" charset="0"/>
              </a:rPr>
              <a:t/>
            </a:r>
            <a:br>
              <a:rPr lang="en-US" sz="2400" dirty="0" smtClean="0">
                <a:latin typeface="Arial Narrow" panose="020B0606020202030204" pitchFamily="34" charset="0"/>
              </a:rPr>
            </a:br>
            <a:r>
              <a:rPr lang="en-US" sz="2400" baseline="30000" dirty="0" smtClean="0">
                <a:latin typeface="Arial Narrow" panose="020B0606020202030204" pitchFamily="34" charset="0"/>
              </a:rPr>
              <a:t>41</a:t>
            </a:r>
            <a:r>
              <a:rPr lang="en-US" sz="2400" dirty="0" smtClean="0">
                <a:latin typeface="Arial Narrow" panose="020B0606020202030204" pitchFamily="34" charset="0"/>
              </a:rPr>
              <a:t>When Elizabeth heard Mary’s greeting, the infant leaped in her womb, </a:t>
            </a:r>
            <a:br>
              <a:rPr lang="en-US" sz="2400" dirty="0" smtClean="0">
                <a:latin typeface="Arial Narrow" panose="020B0606020202030204" pitchFamily="34" charset="0"/>
              </a:rPr>
            </a:br>
            <a:r>
              <a:rPr lang="en-US" sz="2400" dirty="0" smtClean="0">
                <a:latin typeface="Arial Narrow" panose="020B0606020202030204" pitchFamily="34" charset="0"/>
              </a:rPr>
              <a:t>and Elizabeth, </a:t>
            </a:r>
            <a:r>
              <a:rPr lang="en-US" sz="2400" b="1" dirty="0" smtClean="0">
                <a:latin typeface="Arial Narrow" panose="020B0606020202030204" pitchFamily="34" charset="0"/>
              </a:rPr>
              <a:t>filled with the Holy Spirit</a:t>
            </a:r>
            <a:r>
              <a:rPr lang="en-US" sz="2400" dirty="0" smtClean="0">
                <a:latin typeface="Arial Narrow" panose="020B0606020202030204" pitchFamily="34" charset="0"/>
              </a:rPr>
              <a:t>, </a:t>
            </a:r>
            <a:br>
              <a:rPr lang="en-US" sz="2400" dirty="0" smtClean="0">
                <a:latin typeface="Arial Narrow" panose="020B0606020202030204" pitchFamily="34" charset="0"/>
              </a:rPr>
            </a:br>
            <a:r>
              <a:rPr lang="en-US" sz="2400" baseline="30000" dirty="0" smtClean="0">
                <a:latin typeface="Arial Narrow" panose="020B0606020202030204" pitchFamily="34" charset="0"/>
              </a:rPr>
              <a:t>42</a:t>
            </a:r>
            <a:r>
              <a:rPr lang="en-US" sz="2400" dirty="0" smtClean="0">
                <a:latin typeface="Arial Narrow" panose="020B0606020202030204" pitchFamily="34" charset="0"/>
              </a:rPr>
              <a:t>cried out in a loud voice and said, </a:t>
            </a:r>
            <a:br>
              <a:rPr lang="en-US" sz="2400" dirty="0" smtClean="0">
                <a:latin typeface="Arial Narrow" panose="020B0606020202030204" pitchFamily="34" charset="0"/>
              </a:rPr>
            </a:br>
            <a:r>
              <a:rPr lang="en-US" sz="2400" dirty="0" smtClean="0">
                <a:latin typeface="Arial Narrow" panose="020B0606020202030204" pitchFamily="34" charset="0"/>
              </a:rPr>
              <a:t>“</a:t>
            </a:r>
            <a:r>
              <a:rPr lang="en-US" sz="2400" b="1" dirty="0" smtClean="0">
                <a:latin typeface="Arial Narrow" panose="020B0606020202030204" pitchFamily="34" charset="0"/>
              </a:rPr>
              <a:t>Blessed are you among women, </a:t>
            </a:r>
            <a:br>
              <a:rPr lang="en-US" sz="2400" b="1" dirty="0" smtClean="0">
                <a:latin typeface="Arial Narrow" panose="020B0606020202030204" pitchFamily="34" charset="0"/>
              </a:rPr>
            </a:br>
            <a:r>
              <a:rPr lang="en-US" sz="2400" b="1" dirty="0" smtClean="0">
                <a:latin typeface="Arial Narrow" panose="020B0606020202030204" pitchFamily="34" charset="0"/>
              </a:rPr>
              <a:t>and blessed is the fruit of your womb</a:t>
            </a:r>
            <a:r>
              <a:rPr lang="en-US" sz="2400" dirty="0" smtClean="0">
                <a:latin typeface="Arial Narrow" panose="020B0606020202030204" pitchFamily="34" charset="0"/>
              </a:rPr>
              <a:t>.</a:t>
            </a:r>
            <a:br>
              <a:rPr lang="en-US" sz="2400" dirty="0" smtClean="0">
                <a:latin typeface="Arial Narrow" panose="020B0606020202030204" pitchFamily="34" charset="0"/>
              </a:rPr>
            </a:br>
            <a:r>
              <a:rPr lang="en-US" sz="2400" baseline="30000" dirty="0" smtClean="0">
                <a:latin typeface="Arial Narrow" panose="020B0606020202030204" pitchFamily="34" charset="0"/>
              </a:rPr>
              <a:t>43</a:t>
            </a:r>
            <a:r>
              <a:rPr lang="en-US" sz="2400" dirty="0" smtClean="0">
                <a:latin typeface="Arial Narrow" panose="020B0606020202030204" pitchFamily="34" charset="0"/>
              </a:rPr>
              <a:t>And </a:t>
            </a:r>
            <a:r>
              <a:rPr lang="en-US" sz="2400" u="sng" dirty="0" smtClean="0">
                <a:latin typeface="Arial Narrow" panose="020B0606020202030204" pitchFamily="34" charset="0"/>
              </a:rPr>
              <a:t>how does this happen to me, </a:t>
            </a:r>
            <a:br>
              <a:rPr lang="en-US" sz="2400" u="sng" dirty="0" smtClean="0">
                <a:latin typeface="Arial Narrow" panose="020B0606020202030204" pitchFamily="34" charset="0"/>
              </a:rPr>
            </a:br>
            <a:r>
              <a:rPr lang="en-US" sz="2400" u="sng" dirty="0" smtClean="0">
                <a:latin typeface="Arial Narrow" panose="020B0606020202030204" pitchFamily="34" charset="0"/>
              </a:rPr>
              <a:t>that the mother of my Lord should come to me</a:t>
            </a:r>
            <a:r>
              <a:rPr lang="en-US" sz="2400" dirty="0" smtClean="0">
                <a:latin typeface="Arial Narrow" panose="020B0606020202030204" pitchFamily="34" charset="0"/>
              </a:rPr>
              <a:t>?</a:t>
            </a:r>
            <a:br>
              <a:rPr lang="en-US" sz="2400" dirty="0" smtClean="0">
                <a:latin typeface="Arial Narrow" panose="020B0606020202030204" pitchFamily="34" charset="0"/>
              </a:rPr>
            </a:br>
            <a:r>
              <a:rPr lang="en-US" sz="2400" baseline="30000" dirty="0" smtClean="0">
                <a:latin typeface="Arial Narrow" panose="020B0606020202030204" pitchFamily="34" charset="0"/>
              </a:rPr>
              <a:t>44</a:t>
            </a:r>
            <a:r>
              <a:rPr lang="en-US" sz="2400" dirty="0" smtClean="0">
                <a:latin typeface="Arial Narrow" panose="020B0606020202030204" pitchFamily="34" charset="0"/>
              </a:rPr>
              <a:t>For at the moment the sound of your greeting reached my ears, </a:t>
            </a:r>
            <a:br>
              <a:rPr lang="en-US" sz="2400" dirty="0" smtClean="0">
                <a:latin typeface="Arial Narrow" panose="020B0606020202030204" pitchFamily="34" charset="0"/>
              </a:rPr>
            </a:br>
            <a:r>
              <a:rPr lang="en-US" sz="2400" dirty="0" smtClean="0">
                <a:latin typeface="Arial Narrow" panose="020B0606020202030204" pitchFamily="34" charset="0"/>
              </a:rPr>
              <a:t>the infant in my womb leaped for joy.</a:t>
            </a:r>
            <a:br>
              <a:rPr lang="en-US" sz="2400" dirty="0" smtClean="0">
                <a:latin typeface="Arial Narrow" panose="020B0606020202030204" pitchFamily="34" charset="0"/>
              </a:rPr>
            </a:br>
            <a:r>
              <a:rPr lang="en-US" sz="2400" baseline="30000" dirty="0" smtClean="0">
                <a:latin typeface="Arial Narrow" panose="020B0606020202030204" pitchFamily="34" charset="0"/>
              </a:rPr>
              <a:t>45</a:t>
            </a:r>
            <a:r>
              <a:rPr lang="en-US" sz="2400" b="1" dirty="0" smtClean="0">
                <a:latin typeface="Arial Narrow" panose="020B0606020202030204" pitchFamily="34" charset="0"/>
              </a:rPr>
              <a:t>Blessed are you who BELIEVED</a:t>
            </a:r>
            <a:r>
              <a:rPr lang="en-US" sz="2400" dirty="0" smtClean="0">
                <a:latin typeface="Arial Narrow" panose="020B0606020202030204" pitchFamily="34" charset="0"/>
              </a:rPr>
              <a:t/>
            </a:r>
            <a:br>
              <a:rPr lang="en-US" sz="2400" dirty="0" smtClean="0">
                <a:latin typeface="Arial Narrow" panose="020B0606020202030204" pitchFamily="34" charset="0"/>
              </a:rPr>
            </a:br>
            <a:r>
              <a:rPr lang="en-US" sz="2400" dirty="0" smtClean="0">
                <a:latin typeface="Arial Narrow" panose="020B0606020202030204" pitchFamily="34" charset="0"/>
              </a:rPr>
              <a:t>that what was spoken to you by the Lord would be fulfilled.”</a:t>
            </a:r>
          </a:p>
        </p:txBody>
      </p:sp>
      <p:sp>
        <p:nvSpPr>
          <p:cNvPr id="3" name="Title 2"/>
          <p:cNvSpPr>
            <a:spLocks noGrp="1"/>
          </p:cNvSpPr>
          <p:nvPr>
            <p:ph type="title"/>
          </p:nvPr>
        </p:nvSpPr>
        <p:spPr>
          <a:xfrm>
            <a:off x="381000" y="0"/>
            <a:ext cx="8458200" cy="1295400"/>
          </a:xfrm>
        </p:spPr>
        <p:txBody>
          <a:bodyPr>
            <a:noAutofit/>
          </a:bodyPr>
          <a:lstStyle/>
          <a:p>
            <a:pPr algn="l"/>
            <a:r>
              <a:rPr lang="en-US" sz="2400" dirty="0">
                <a:ln w="3200">
                  <a:solidFill>
                    <a:srgbClr val="073E87">
                      <a:shade val="75000"/>
                      <a:alpha val="25000"/>
                    </a:srgbClr>
                  </a:solidFill>
                  <a:prstDash val="solid"/>
                  <a:round/>
                </a:ln>
                <a:solidFill>
                  <a:schemeClr val="bg2">
                    <a:lumMod val="75000"/>
                  </a:schemeClr>
                </a:solidFill>
              </a:rPr>
              <a:t>4</a:t>
            </a:r>
            <a:r>
              <a:rPr lang="en-US" sz="2400" baseline="30000" dirty="0">
                <a:ln w="3200">
                  <a:solidFill>
                    <a:srgbClr val="073E87">
                      <a:shade val="75000"/>
                      <a:alpha val="25000"/>
                    </a:srgbClr>
                  </a:solidFill>
                  <a:prstDash val="solid"/>
                  <a:round/>
                </a:ln>
                <a:solidFill>
                  <a:schemeClr val="bg2">
                    <a:lumMod val="75000"/>
                  </a:schemeClr>
                </a:solidFill>
              </a:rPr>
              <a:t>th</a:t>
            </a:r>
            <a:r>
              <a:rPr lang="en-US" sz="2400" dirty="0">
                <a:ln w="3200">
                  <a:solidFill>
                    <a:srgbClr val="073E87">
                      <a:shade val="75000"/>
                      <a:alpha val="25000"/>
                    </a:srgbClr>
                  </a:solidFill>
                  <a:prstDash val="solid"/>
                  <a:round/>
                </a:ln>
                <a:solidFill>
                  <a:schemeClr val="bg2">
                    <a:lumMod val="75000"/>
                  </a:schemeClr>
                </a:solidFill>
              </a:rPr>
              <a:t>  Sunday of Advent, Year </a:t>
            </a:r>
            <a:r>
              <a:rPr lang="en-US" sz="2400" dirty="0" smtClean="0">
                <a:ln w="3200">
                  <a:solidFill>
                    <a:srgbClr val="073E87">
                      <a:shade val="75000"/>
                      <a:alpha val="25000"/>
                    </a:srgbClr>
                  </a:solidFill>
                  <a:prstDash val="solid"/>
                  <a:round/>
                </a:ln>
                <a:solidFill>
                  <a:schemeClr val="bg2">
                    <a:lumMod val="75000"/>
                  </a:schemeClr>
                </a:solidFill>
              </a:rPr>
              <a:t>C  </a:t>
            </a:r>
            <a:r>
              <a:rPr lang="en-US" sz="2400" dirty="0">
                <a:ln w="3200">
                  <a:solidFill>
                    <a:srgbClr val="073E87">
                      <a:shade val="75000"/>
                      <a:alpha val="25000"/>
                    </a:srgbClr>
                  </a:solidFill>
                  <a:prstDash val="solid"/>
                  <a:round/>
                </a:ln>
                <a:solidFill>
                  <a:schemeClr val="bg2">
                    <a:lumMod val="75000"/>
                  </a:schemeClr>
                </a:solidFill>
              </a:rPr>
              <a:t>&amp;   Dec. </a:t>
            </a:r>
            <a:r>
              <a:rPr lang="en-US" sz="2400" dirty="0" smtClean="0">
                <a:ln w="3200">
                  <a:solidFill>
                    <a:srgbClr val="073E87">
                      <a:shade val="75000"/>
                      <a:alpha val="25000"/>
                    </a:srgbClr>
                  </a:solidFill>
                  <a:prstDash val="solid"/>
                  <a:round/>
                </a:ln>
                <a:solidFill>
                  <a:schemeClr val="bg2">
                    <a:lumMod val="75000"/>
                  </a:schemeClr>
                </a:solidFill>
              </a:rPr>
              <a:t>21</a:t>
            </a:r>
            <a:r>
              <a:rPr lang="en-US" sz="3200" dirty="0">
                <a:ln w="3200">
                  <a:solidFill>
                    <a:srgbClr val="073E87">
                      <a:shade val="75000"/>
                      <a:alpha val="25000"/>
                    </a:srgbClr>
                  </a:solidFill>
                  <a:prstDash val="solid"/>
                  <a:round/>
                </a:ln>
                <a:solidFill>
                  <a:schemeClr val="bg2">
                    <a:lumMod val="75000"/>
                  </a:schemeClr>
                </a:solidFill>
              </a:rPr>
              <a:t/>
            </a:r>
            <a:br>
              <a:rPr lang="en-US" sz="3200" dirty="0">
                <a:ln w="3200">
                  <a:solidFill>
                    <a:srgbClr val="073E87">
                      <a:shade val="75000"/>
                      <a:alpha val="25000"/>
                    </a:srgbClr>
                  </a:solidFill>
                  <a:prstDash val="solid"/>
                  <a:round/>
                </a:ln>
                <a:solidFill>
                  <a:schemeClr val="bg2">
                    <a:lumMod val="75000"/>
                  </a:schemeClr>
                </a:solidFill>
              </a:rPr>
            </a:br>
            <a:r>
              <a:rPr lang="en-US" sz="3600" dirty="0">
                <a:ln w="3200">
                  <a:solidFill>
                    <a:srgbClr val="073E87">
                      <a:shade val="75000"/>
                      <a:alpha val="25000"/>
                    </a:srgbClr>
                  </a:solidFill>
                  <a:prstDash val="solid"/>
                  <a:round/>
                </a:ln>
                <a:solidFill>
                  <a:schemeClr val="bg2">
                    <a:lumMod val="75000"/>
                  </a:schemeClr>
                </a:solidFill>
              </a:rPr>
              <a:t>Luke </a:t>
            </a:r>
            <a:r>
              <a:rPr lang="en-US" sz="3600" dirty="0" smtClean="0">
                <a:ln w="3200">
                  <a:solidFill>
                    <a:srgbClr val="073E87">
                      <a:shade val="75000"/>
                      <a:alpha val="25000"/>
                    </a:srgbClr>
                  </a:solidFill>
                  <a:prstDash val="solid"/>
                  <a:round/>
                </a:ln>
                <a:solidFill>
                  <a:schemeClr val="bg2">
                    <a:lumMod val="75000"/>
                  </a:schemeClr>
                </a:solidFill>
              </a:rPr>
              <a:t>1:39-45 – The Visitation</a:t>
            </a:r>
            <a:endParaRPr lang="en-US" sz="3600" dirty="0">
              <a:ln w="3200">
                <a:solidFill>
                  <a:srgbClr val="073E87">
                    <a:shade val="75000"/>
                    <a:alpha val="25000"/>
                  </a:srgbClr>
                </a:solidFill>
                <a:prstDash val="solid"/>
                <a:round/>
              </a:ln>
              <a:solidFill>
                <a:schemeClr val="bg2">
                  <a:lumMod val="75000"/>
                </a:schemeClr>
              </a:solidFill>
            </a:endParaRPr>
          </a:p>
        </p:txBody>
      </p:sp>
    </p:spTree>
    <p:extLst>
      <p:ext uri="{BB962C8B-B14F-4D97-AF65-F5344CB8AC3E}">
        <p14:creationId xmlns:p14="http://schemas.microsoft.com/office/powerpoint/2010/main" val="167931976"/>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p:txBody>
      </p:sp>
      <p:sp>
        <p:nvSpPr>
          <p:cNvPr id="3" name="Title 2"/>
          <p:cNvSpPr>
            <a:spLocks noGrp="1"/>
          </p:cNvSpPr>
          <p:nvPr>
            <p:ph type="title"/>
          </p:nvPr>
        </p:nvSpPr>
        <p:spPr/>
        <p:txBody>
          <a:bodyPr/>
          <a:lstStyle/>
          <a:p>
            <a:endParaRPr lang="en-US"/>
          </a:p>
        </p:txBody>
      </p:sp>
      <p:pic>
        <p:nvPicPr>
          <p:cNvPr id="2050"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0446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5704487"/>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95400"/>
            <a:ext cx="8458200" cy="5562600"/>
          </a:xfrm>
        </p:spPr>
        <p:txBody>
          <a:bodyPr>
            <a:noAutofit/>
          </a:bodyPr>
          <a:lstStyle/>
          <a:p>
            <a:pPr marL="0" indent="0">
              <a:spcBef>
                <a:spcPts val="0"/>
              </a:spcBef>
              <a:buNone/>
            </a:pPr>
            <a:r>
              <a:rPr lang="en-US" sz="2200" baseline="30000" dirty="0" smtClean="0">
                <a:latin typeface="Arial Narrow" panose="020B0606020202030204" pitchFamily="34" charset="0"/>
              </a:rPr>
              <a:t>46</a:t>
            </a:r>
            <a:r>
              <a:rPr lang="en-US" sz="2200" dirty="0" smtClean="0">
                <a:latin typeface="Arial Narrow" panose="020B0606020202030204" pitchFamily="34" charset="0"/>
              </a:rPr>
              <a:t> </a:t>
            </a:r>
            <a:r>
              <a:rPr lang="en-US" sz="2200" dirty="0">
                <a:latin typeface="Arial Narrow" panose="020B0606020202030204" pitchFamily="34" charset="0"/>
              </a:rPr>
              <a:t>And Mary said: </a:t>
            </a:r>
            <a:r>
              <a:rPr lang="en-US" sz="2200" dirty="0" smtClean="0">
                <a:latin typeface="Arial Narrow" panose="020B0606020202030204" pitchFamily="34" charset="0"/>
              </a:rPr>
              <a:t/>
            </a:r>
            <a:br>
              <a:rPr lang="en-US" sz="2200" dirty="0" smtClean="0">
                <a:latin typeface="Arial Narrow" panose="020B0606020202030204" pitchFamily="34" charset="0"/>
              </a:rPr>
            </a:br>
            <a:r>
              <a:rPr lang="en-US" sz="2200" dirty="0" smtClean="0">
                <a:latin typeface="Arial Narrow" panose="020B0606020202030204" pitchFamily="34" charset="0"/>
              </a:rPr>
              <a:t>   "</a:t>
            </a:r>
            <a:r>
              <a:rPr lang="en-US" sz="2200" dirty="0">
                <a:latin typeface="Arial Narrow" panose="020B0606020202030204" pitchFamily="34" charset="0"/>
              </a:rPr>
              <a:t>My soul proclaims the greatness of the Lord;</a:t>
            </a:r>
          </a:p>
          <a:p>
            <a:pPr marL="0" indent="0">
              <a:spcBef>
                <a:spcPts val="0"/>
              </a:spcBef>
              <a:buNone/>
            </a:pPr>
            <a:r>
              <a:rPr lang="en-US" sz="2200" baseline="30000" dirty="0" smtClean="0">
                <a:latin typeface="Arial Narrow" panose="020B0606020202030204" pitchFamily="34" charset="0"/>
              </a:rPr>
              <a:t>47</a:t>
            </a:r>
            <a:r>
              <a:rPr lang="en-US" sz="2200" dirty="0" smtClean="0">
                <a:latin typeface="Arial Narrow" panose="020B0606020202030204" pitchFamily="34" charset="0"/>
              </a:rPr>
              <a:t> </a:t>
            </a:r>
            <a:r>
              <a:rPr lang="en-US" sz="2200" dirty="0">
                <a:latin typeface="Arial Narrow" panose="020B0606020202030204" pitchFamily="34" charset="0"/>
              </a:rPr>
              <a:t>my spirit rejoices in God my savior.</a:t>
            </a:r>
          </a:p>
          <a:p>
            <a:pPr marL="0" indent="0">
              <a:spcBef>
                <a:spcPts val="0"/>
              </a:spcBef>
              <a:buNone/>
            </a:pPr>
            <a:r>
              <a:rPr lang="en-US" sz="2200" baseline="30000" dirty="0" smtClean="0">
                <a:latin typeface="Arial Narrow" panose="020B0606020202030204" pitchFamily="34" charset="0"/>
              </a:rPr>
              <a:t>48</a:t>
            </a:r>
            <a:r>
              <a:rPr lang="en-US" sz="2200" dirty="0" smtClean="0">
                <a:latin typeface="Arial Narrow" panose="020B0606020202030204" pitchFamily="34" charset="0"/>
              </a:rPr>
              <a:t> </a:t>
            </a:r>
            <a:r>
              <a:rPr lang="en-US" sz="2200" dirty="0">
                <a:latin typeface="Arial Narrow" panose="020B0606020202030204" pitchFamily="34" charset="0"/>
              </a:rPr>
              <a:t>For he has looked upon his handmaid's lowliness; </a:t>
            </a:r>
            <a:r>
              <a:rPr lang="en-US" sz="2200" dirty="0" smtClean="0">
                <a:latin typeface="Arial Narrow" panose="020B0606020202030204" pitchFamily="34" charset="0"/>
              </a:rPr>
              <a:t/>
            </a:r>
            <a:br>
              <a:rPr lang="en-US" sz="2200" dirty="0" smtClean="0">
                <a:latin typeface="Arial Narrow" panose="020B0606020202030204" pitchFamily="34" charset="0"/>
              </a:rPr>
            </a:br>
            <a:r>
              <a:rPr lang="en-US" sz="2200" dirty="0" smtClean="0">
                <a:latin typeface="Arial Narrow" panose="020B0606020202030204" pitchFamily="34" charset="0"/>
              </a:rPr>
              <a:t>    behold</a:t>
            </a:r>
            <a:r>
              <a:rPr lang="en-US" sz="2200" dirty="0">
                <a:latin typeface="Arial Narrow" panose="020B0606020202030204" pitchFamily="34" charset="0"/>
              </a:rPr>
              <a:t>, from now on will all ages call me blessed.</a:t>
            </a:r>
          </a:p>
          <a:p>
            <a:pPr marL="0" indent="0">
              <a:spcBef>
                <a:spcPts val="0"/>
              </a:spcBef>
              <a:buNone/>
            </a:pPr>
            <a:r>
              <a:rPr lang="en-US" sz="2200" baseline="30000" dirty="0" smtClean="0">
                <a:latin typeface="Arial Narrow" panose="020B0606020202030204" pitchFamily="34" charset="0"/>
              </a:rPr>
              <a:t>49</a:t>
            </a:r>
            <a:r>
              <a:rPr lang="en-US" sz="2200" dirty="0" smtClean="0">
                <a:latin typeface="Arial Narrow" panose="020B0606020202030204" pitchFamily="34" charset="0"/>
              </a:rPr>
              <a:t> </a:t>
            </a:r>
            <a:r>
              <a:rPr lang="en-US" sz="2200" dirty="0">
                <a:latin typeface="Arial Narrow" panose="020B0606020202030204" pitchFamily="34" charset="0"/>
              </a:rPr>
              <a:t>The Mighty One has done great things for me, and holy is his name.</a:t>
            </a:r>
          </a:p>
          <a:p>
            <a:pPr marL="0" indent="0">
              <a:spcBef>
                <a:spcPts val="0"/>
              </a:spcBef>
              <a:buNone/>
            </a:pPr>
            <a:r>
              <a:rPr lang="en-US" sz="2200" baseline="30000" dirty="0" smtClean="0">
                <a:latin typeface="Arial Narrow" panose="020B0606020202030204" pitchFamily="34" charset="0"/>
              </a:rPr>
              <a:t>50</a:t>
            </a:r>
            <a:r>
              <a:rPr lang="en-US" sz="2200" dirty="0" smtClean="0">
                <a:latin typeface="Arial Narrow" panose="020B0606020202030204" pitchFamily="34" charset="0"/>
              </a:rPr>
              <a:t> </a:t>
            </a:r>
            <a:r>
              <a:rPr lang="en-US" sz="2200" dirty="0">
                <a:latin typeface="Arial Narrow" panose="020B0606020202030204" pitchFamily="34" charset="0"/>
              </a:rPr>
              <a:t>His mercy is from age to age to those who fear him.</a:t>
            </a:r>
          </a:p>
          <a:p>
            <a:pPr marL="0" indent="0">
              <a:spcBef>
                <a:spcPts val="0"/>
              </a:spcBef>
              <a:buNone/>
            </a:pPr>
            <a:r>
              <a:rPr lang="en-US" sz="2200" baseline="30000" dirty="0" smtClean="0">
                <a:latin typeface="Arial Narrow" panose="020B0606020202030204" pitchFamily="34" charset="0"/>
              </a:rPr>
              <a:t>51</a:t>
            </a:r>
            <a:r>
              <a:rPr lang="en-US" sz="2200" dirty="0" smtClean="0">
                <a:latin typeface="Arial Narrow" panose="020B0606020202030204" pitchFamily="34" charset="0"/>
              </a:rPr>
              <a:t> </a:t>
            </a:r>
            <a:r>
              <a:rPr lang="en-US" sz="2200" dirty="0">
                <a:latin typeface="Arial Narrow" panose="020B0606020202030204" pitchFamily="34" charset="0"/>
              </a:rPr>
              <a:t>He has shown might with his arm, dispersed the arrogant of mind and heart.</a:t>
            </a:r>
          </a:p>
          <a:p>
            <a:pPr marL="0" indent="0">
              <a:spcBef>
                <a:spcPts val="0"/>
              </a:spcBef>
              <a:buNone/>
            </a:pPr>
            <a:r>
              <a:rPr lang="en-US" sz="2200" baseline="30000" dirty="0" smtClean="0">
                <a:latin typeface="Arial Narrow" panose="020B0606020202030204" pitchFamily="34" charset="0"/>
              </a:rPr>
              <a:t>52</a:t>
            </a:r>
            <a:r>
              <a:rPr lang="en-US" sz="2200" dirty="0" smtClean="0">
                <a:latin typeface="Arial Narrow" panose="020B0606020202030204" pitchFamily="34" charset="0"/>
              </a:rPr>
              <a:t> </a:t>
            </a:r>
            <a:r>
              <a:rPr lang="en-US" sz="2200" dirty="0">
                <a:latin typeface="Arial Narrow" panose="020B0606020202030204" pitchFamily="34" charset="0"/>
              </a:rPr>
              <a:t>He has thrown down the rulers from their thrones but lifted up the lowly.</a:t>
            </a:r>
          </a:p>
          <a:p>
            <a:pPr marL="0" indent="0">
              <a:spcBef>
                <a:spcPts val="0"/>
              </a:spcBef>
              <a:buNone/>
            </a:pPr>
            <a:r>
              <a:rPr lang="en-US" sz="2200" baseline="30000" dirty="0" smtClean="0">
                <a:latin typeface="Arial Narrow" panose="020B0606020202030204" pitchFamily="34" charset="0"/>
              </a:rPr>
              <a:t>53</a:t>
            </a:r>
            <a:r>
              <a:rPr lang="en-US" sz="2200" dirty="0" smtClean="0">
                <a:latin typeface="Arial Narrow" panose="020B0606020202030204" pitchFamily="34" charset="0"/>
              </a:rPr>
              <a:t> </a:t>
            </a:r>
            <a:r>
              <a:rPr lang="en-US" sz="2200" dirty="0">
                <a:latin typeface="Arial Narrow" panose="020B0606020202030204" pitchFamily="34" charset="0"/>
              </a:rPr>
              <a:t>The hungry he has filled with good things; the rich he has sent away empty.</a:t>
            </a:r>
          </a:p>
          <a:p>
            <a:pPr marL="0" indent="0">
              <a:spcBef>
                <a:spcPts val="0"/>
              </a:spcBef>
              <a:buNone/>
            </a:pPr>
            <a:r>
              <a:rPr lang="en-US" sz="2200" baseline="30000" dirty="0" smtClean="0">
                <a:latin typeface="Arial Narrow" panose="020B0606020202030204" pitchFamily="34" charset="0"/>
              </a:rPr>
              <a:t>54</a:t>
            </a:r>
            <a:r>
              <a:rPr lang="en-US" sz="2200" dirty="0" smtClean="0">
                <a:latin typeface="Arial Narrow" panose="020B0606020202030204" pitchFamily="34" charset="0"/>
              </a:rPr>
              <a:t> </a:t>
            </a:r>
            <a:r>
              <a:rPr lang="en-US" sz="2200" dirty="0">
                <a:latin typeface="Arial Narrow" panose="020B0606020202030204" pitchFamily="34" charset="0"/>
              </a:rPr>
              <a:t>He has helped Israel his servant, remembering his mercy,</a:t>
            </a:r>
          </a:p>
          <a:p>
            <a:pPr marL="0" indent="0">
              <a:spcBef>
                <a:spcPts val="0"/>
              </a:spcBef>
              <a:buNone/>
            </a:pPr>
            <a:r>
              <a:rPr lang="en-US" sz="2200" baseline="30000" dirty="0" smtClean="0">
                <a:latin typeface="Arial Narrow" panose="020B0606020202030204" pitchFamily="34" charset="0"/>
              </a:rPr>
              <a:t>55</a:t>
            </a:r>
            <a:r>
              <a:rPr lang="en-US" sz="2200" dirty="0" smtClean="0">
                <a:latin typeface="Arial Narrow" panose="020B0606020202030204" pitchFamily="34" charset="0"/>
              </a:rPr>
              <a:t> </a:t>
            </a:r>
            <a:r>
              <a:rPr lang="en-US" sz="2200" dirty="0">
                <a:latin typeface="Arial Narrow" panose="020B0606020202030204" pitchFamily="34" charset="0"/>
              </a:rPr>
              <a:t>according to his promise to our fathers, </a:t>
            </a:r>
            <a:r>
              <a:rPr lang="en-US" sz="2200" dirty="0" smtClean="0">
                <a:latin typeface="Arial Narrow" panose="020B0606020202030204" pitchFamily="34" charset="0"/>
              </a:rPr>
              <a:t/>
            </a:r>
            <a:br>
              <a:rPr lang="en-US" sz="2200" dirty="0" smtClean="0">
                <a:latin typeface="Arial Narrow" panose="020B0606020202030204" pitchFamily="34" charset="0"/>
              </a:rPr>
            </a:br>
            <a:r>
              <a:rPr lang="en-US" sz="2200" dirty="0" smtClean="0">
                <a:latin typeface="Arial Narrow" panose="020B0606020202030204" pitchFamily="34" charset="0"/>
              </a:rPr>
              <a:t>    to </a:t>
            </a:r>
            <a:r>
              <a:rPr lang="en-US" sz="2200" dirty="0">
                <a:latin typeface="Arial Narrow" panose="020B0606020202030204" pitchFamily="34" charset="0"/>
              </a:rPr>
              <a:t>Abraham and to his descendants forever."</a:t>
            </a:r>
          </a:p>
          <a:p>
            <a:pPr marL="0" indent="0">
              <a:spcBef>
                <a:spcPts val="0"/>
              </a:spcBef>
              <a:buNone/>
            </a:pPr>
            <a:r>
              <a:rPr lang="en-US" sz="2200" baseline="30000" dirty="0" smtClean="0">
                <a:latin typeface="Arial Narrow" panose="020B0606020202030204" pitchFamily="34" charset="0"/>
              </a:rPr>
              <a:t>56</a:t>
            </a:r>
            <a:r>
              <a:rPr lang="en-US" sz="2200" dirty="0" smtClean="0">
                <a:latin typeface="Arial Narrow" panose="020B0606020202030204" pitchFamily="34" charset="0"/>
              </a:rPr>
              <a:t> </a:t>
            </a:r>
            <a:r>
              <a:rPr lang="en-US" sz="2200" dirty="0">
                <a:latin typeface="Arial Narrow" panose="020B0606020202030204" pitchFamily="34" charset="0"/>
              </a:rPr>
              <a:t>Mary remained with her about three months and then returned to her home</a:t>
            </a:r>
            <a:r>
              <a:rPr lang="en-US" sz="2200" dirty="0" smtClean="0">
                <a:latin typeface="Arial Narrow" panose="020B0606020202030204" pitchFamily="34" charset="0"/>
              </a:rPr>
              <a:t>.</a:t>
            </a:r>
          </a:p>
        </p:txBody>
      </p:sp>
      <p:sp>
        <p:nvSpPr>
          <p:cNvPr id="3" name="Title 2"/>
          <p:cNvSpPr>
            <a:spLocks noGrp="1"/>
          </p:cNvSpPr>
          <p:nvPr>
            <p:ph type="title"/>
          </p:nvPr>
        </p:nvSpPr>
        <p:spPr>
          <a:xfrm>
            <a:off x="381000" y="0"/>
            <a:ext cx="8458200" cy="1295400"/>
          </a:xfrm>
        </p:spPr>
        <p:txBody>
          <a:bodyPr>
            <a:noAutofit/>
          </a:bodyPr>
          <a:lstStyle/>
          <a:p>
            <a:r>
              <a:rPr lang="en-US" sz="3600" dirty="0" smtClean="0">
                <a:ln w="3200">
                  <a:solidFill>
                    <a:srgbClr val="073E87">
                      <a:shade val="75000"/>
                      <a:alpha val="25000"/>
                    </a:srgbClr>
                  </a:solidFill>
                  <a:prstDash val="solid"/>
                  <a:round/>
                </a:ln>
                <a:solidFill>
                  <a:schemeClr val="bg2">
                    <a:lumMod val="75000"/>
                  </a:schemeClr>
                </a:solidFill>
              </a:rPr>
              <a:t>Luke 1:46-56 – The </a:t>
            </a:r>
            <a:r>
              <a:rPr lang="en-US" sz="3600" i="1" dirty="0" err="1" smtClean="0">
                <a:ln w="3200">
                  <a:solidFill>
                    <a:srgbClr val="073E87">
                      <a:shade val="75000"/>
                      <a:alpha val="25000"/>
                    </a:srgbClr>
                  </a:solidFill>
                  <a:prstDash val="solid"/>
                  <a:round/>
                </a:ln>
                <a:solidFill>
                  <a:schemeClr val="bg2">
                    <a:lumMod val="75000"/>
                  </a:schemeClr>
                </a:solidFill>
              </a:rPr>
              <a:t>Magnificat</a:t>
            </a:r>
            <a:r>
              <a:rPr lang="en-US" sz="3600" dirty="0" smtClean="0">
                <a:ln w="3200">
                  <a:solidFill>
                    <a:srgbClr val="073E87">
                      <a:shade val="75000"/>
                      <a:alpha val="25000"/>
                    </a:srgbClr>
                  </a:solidFill>
                  <a:prstDash val="solid"/>
                  <a:round/>
                </a:ln>
                <a:solidFill>
                  <a:schemeClr val="bg2">
                    <a:lumMod val="75000"/>
                  </a:schemeClr>
                </a:solidFill>
              </a:rPr>
              <a:t/>
            </a:r>
            <a:br>
              <a:rPr lang="en-US" sz="3600" dirty="0" smtClean="0">
                <a:ln w="3200">
                  <a:solidFill>
                    <a:srgbClr val="073E87">
                      <a:shade val="75000"/>
                      <a:alpha val="25000"/>
                    </a:srgbClr>
                  </a:solidFill>
                  <a:prstDash val="solid"/>
                  <a:round/>
                </a:ln>
                <a:solidFill>
                  <a:schemeClr val="bg2">
                    <a:lumMod val="75000"/>
                  </a:schemeClr>
                </a:solidFill>
              </a:rPr>
            </a:br>
            <a:r>
              <a:rPr lang="en-US" sz="2000" b="0" dirty="0" smtClean="0">
                <a:ln w="3200">
                  <a:solidFill>
                    <a:srgbClr val="073E87">
                      <a:shade val="75000"/>
                      <a:alpha val="25000"/>
                    </a:srgbClr>
                  </a:solidFill>
                  <a:prstDash val="solid"/>
                  <a:round/>
                </a:ln>
                <a:solidFill>
                  <a:schemeClr val="bg2">
                    <a:lumMod val="75000"/>
                  </a:schemeClr>
                </a:solidFill>
              </a:rPr>
              <a:t>Dec</a:t>
            </a:r>
            <a:r>
              <a:rPr lang="en-US" sz="2000" b="0" dirty="0">
                <a:ln w="3200">
                  <a:solidFill>
                    <a:srgbClr val="073E87">
                      <a:shade val="75000"/>
                      <a:alpha val="25000"/>
                    </a:srgbClr>
                  </a:solidFill>
                  <a:prstDash val="solid"/>
                  <a:round/>
                </a:ln>
                <a:solidFill>
                  <a:schemeClr val="bg2">
                    <a:lumMod val="75000"/>
                  </a:schemeClr>
                </a:solidFill>
              </a:rPr>
              <a:t>. </a:t>
            </a:r>
            <a:r>
              <a:rPr lang="en-US" sz="2000" b="0" dirty="0" smtClean="0">
                <a:ln w="3200">
                  <a:solidFill>
                    <a:srgbClr val="073E87">
                      <a:shade val="75000"/>
                      <a:alpha val="25000"/>
                    </a:srgbClr>
                  </a:solidFill>
                  <a:prstDash val="solid"/>
                  <a:round/>
                </a:ln>
                <a:solidFill>
                  <a:schemeClr val="bg2">
                    <a:lumMod val="75000"/>
                  </a:schemeClr>
                </a:solidFill>
              </a:rPr>
              <a:t>22  &amp;  Marian Feasts</a:t>
            </a:r>
            <a:endParaRPr lang="en-US" sz="2000" b="0" dirty="0">
              <a:ln w="3200">
                <a:solidFill>
                  <a:srgbClr val="073E87">
                    <a:shade val="75000"/>
                    <a:alpha val="25000"/>
                  </a:srgbClr>
                </a:solidFill>
                <a:prstDash val="solid"/>
                <a:round/>
              </a:ln>
              <a:solidFill>
                <a:schemeClr val="bg2">
                  <a:lumMod val="75000"/>
                </a:schemeClr>
              </a:solidFill>
            </a:endParaRPr>
          </a:p>
        </p:txBody>
      </p:sp>
    </p:spTree>
    <p:extLst>
      <p:ext uri="{BB962C8B-B14F-4D97-AF65-F5344CB8AC3E}">
        <p14:creationId xmlns:p14="http://schemas.microsoft.com/office/powerpoint/2010/main" val="417557770"/>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11619" name="Rectangle 3"/>
          <p:cNvSpPr>
            <a:spLocks noGrp="1" noChangeArrowheads="1"/>
          </p:cNvSpPr>
          <p:nvPr>
            <p:ph idx="1"/>
          </p:nvPr>
        </p:nvSpPr>
        <p:spPr>
          <a:xfrm>
            <a:off x="381000" y="1219200"/>
            <a:ext cx="8458200" cy="5486400"/>
          </a:xfrm>
        </p:spPr>
        <p:txBody>
          <a:bodyPr/>
          <a:lstStyle/>
          <a:p>
            <a:r>
              <a:rPr lang="en-US" altLang="en-US" dirty="0" smtClean="0"/>
              <a:t>Mary’s Hymn of Praise</a:t>
            </a:r>
          </a:p>
          <a:p>
            <a:pPr lvl="1">
              <a:spcBef>
                <a:spcPts val="600"/>
              </a:spcBef>
            </a:pPr>
            <a:r>
              <a:rPr lang="en-US" altLang="en-US" sz="2400" dirty="0" smtClean="0"/>
              <a:t>To begin, Mary rejoices &amp; praises God </a:t>
            </a:r>
            <a:br>
              <a:rPr lang="en-US" altLang="en-US" sz="2400" dirty="0" smtClean="0"/>
            </a:br>
            <a:r>
              <a:rPr lang="en-US" altLang="en-US" sz="2400" dirty="0" smtClean="0"/>
              <a:t>with her whole being/soul/spirit: </a:t>
            </a:r>
            <a:br>
              <a:rPr lang="en-US" altLang="en-US" sz="2400" dirty="0" smtClean="0"/>
            </a:br>
            <a:r>
              <a:rPr lang="en-US" altLang="en-US" sz="2400" dirty="0" smtClean="0"/>
              <a:t>“Holy is God’s name”</a:t>
            </a:r>
          </a:p>
          <a:p>
            <a:pPr lvl="1">
              <a:spcBef>
                <a:spcPts val="600"/>
              </a:spcBef>
            </a:pPr>
            <a:r>
              <a:rPr lang="en-US" altLang="en-US" sz="2400" dirty="0" smtClean="0"/>
              <a:t>Why? For all God has done in the past </a:t>
            </a:r>
            <a:br>
              <a:rPr lang="en-US" altLang="en-US" sz="2400" dirty="0" smtClean="0"/>
            </a:br>
            <a:r>
              <a:rPr lang="en-US" altLang="en-US" sz="2400" dirty="0" smtClean="0"/>
              <a:t>and all God promises to do in the future!</a:t>
            </a:r>
          </a:p>
          <a:p>
            <a:pPr>
              <a:spcBef>
                <a:spcPts val="2400"/>
              </a:spcBef>
            </a:pPr>
            <a:r>
              <a:rPr lang="en-US" altLang="en-US" dirty="0" smtClean="0"/>
              <a:t>Luke’s Theme of Reversal: </a:t>
            </a:r>
          </a:p>
          <a:p>
            <a:pPr lvl="1">
              <a:spcBef>
                <a:spcPts val="600"/>
              </a:spcBef>
            </a:pPr>
            <a:r>
              <a:rPr lang="en-US" altLang="en-US" sz="2400" dirty="0" smtClean="0"/>
              <a:t>proud dispersed / lowly lifted</a:t>
            </a:r>
          </a:p>
          <a:p>
            <a:pPr lvl="1">
              <a:spcBef>
                <a:spcPts val="600"/>
              </a:spcBef>
            </a:pPr>
            <a:r>
              <a:rPr lang="en-US" altLang="en-US" sz="2400" dirty="0" smtClean="0"/>
              <a:t>hungry filled / rich sent away empty</a:t>
            </a:r>
          </a:p>
          <a:p>
            <a:pPr lvl="3">
              <a:spcBef>
                <a:spcPts val="600"/>
              </a:spcBef>
            </a:pPr>
            <a:endParaRPr lang="en-US" altLang="en-US" sz="1600" dirty="0" smtClean="0"/>
          </a:p>
          <a:p>
            <a:r>
              <a:rPr lang="en-US" altLang="en-US" dirty="0" smtClean="0"/>
              <a:t>Similar </a:t>
            </a:r>
            <a:r>
              <a:rPr lang="en-US" altLang="en-US" dirty="0"/>
              <a:t>to </a:t>
            </a:r>
            <a:r>
              <a:rPr lang="en-US" altLang="en-US" dirty="0" smtClean="0"/>
              <a:t>Hannah’s Song</a:t>
            </a:r>
            <a:endParaRPr lang="en-US" altLang="en-US" dirty="0"/>
          </a:p>
        </p:txBody>
      </p:sp>
      <p:sp>
        <p:nvSpPr>
          <p:cNvPr id="111618" name="Rectangle 2"/>
          <p:cNvSpPr>
            <a:spLocks noGrp="1" noChangeArrowheads="1"/>
          </p:cNvSpPr>
          <p:nvPr>
            <p:ph type="title"/>
          </p:nvPr>
        </p:nvSpPr>
        <p:spPr/>
        <p:txBody>
          <a:bodyPr/>
          <a:lstStyle/>
          <a:p>
            <a:r>
              <a:rPr lang="en-US" altLang="en-US" dirty="0" err="1" smtClean="0"/>
              <a:t>Magnificat</a:t>
            </a:r>
            <a:r>
              <a:rPr lang="en-US" altLang="en-US" dirty="0" smtClean="0"/>
              <a:t> (Luke 1:46-55)</a:t>
            </a:r>
            <a:endParaRPr lang="en-US" altLang="en-US" dirty="0"/>
          </a:p>
        </p:txBody>
      </p:sp>
    </p:spTree>
    <p:extLst>
      <p:ext uri="{BB962C8B-B14F-4D97-AF65-F5344CB8AC3E}">
        <p14:creationId xmlns:p14="http://schemas.microsoft.com/office/powerpoint/2010/main" val="82170123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24931" name="Rectangle 3"/>
          <p:cNvSpPr>
            <a:spLocks noGrp="1" noChangeArrowheads="1"/>
          </p:cNvSpPr>
          <p:nvPr>
            <p:ph idx="1"/>
          </p:nvPr>
        </p:nvSpPr>
        <p:spPr>
          <a:xfrm>
            <a:off x="381000" y="1219200"/>
            <a:ext cx="8458200" cy="5486400"/>
          </a:xfrm>
        </p:spPr>
        <p:txBody>
          <a:bodyPr/>
          <a:lstStyle/>
          <a:p>
            <a:r>
              <a:rPr lang="en-US" altLang="en-US" dirty="0" smtClean="0"/>
              <a:t>Story of Hannah (1 Sam 1)</a:t>
            </a:r>
          </a:p>
          <a:p>
            <a:pPr lvl="1">
              <a:spcBef>
                <a:spcPts val="600"/>
              </a:spcBef>
            </a:pPr>
            <a:r>
              <a:rPr lang="en-US" altLang="en-US" sz="2400" dirty="0" smtClean="0"/>
              <a:t>Childless woman prays for a son</a:t>
            </a:r>
          </a:p>
          <a:p>
            <a:pPr lvl="1">
              <a:spcBef>
                <a:spcPts val="600"/>
              </a:spcBef>
            </a:pPr>
            <a:r>
              <a:rPr lang="en-US" altLang="en-US" sz="2400" dirty="0" smtClean="0"/>
              <a:t>Vows to dedicate him to God as a Nazirite</a:t>
            </a:r>
          </a:p>
          <a:p>
            <a:pPr lvl="1">
              <a:spcBef>
                <a:spcPts val="600"/>
              </a:spcBef>
            </a:pPr>
            <a:r>
              <a:rPr lang="en-US" altLang="en-US" sz="2400" dirty="0" smtClean="0"/>
              <a:t>Hannah’s dialogue with the priest Eli</a:t>
            </a:r>
          </a:p>
          <a:p>
            <a:pPr lvl="1">
              <a:spcBef>
                <a:spcPts val="600"/>
              </a:spcBef>
            </a:pPr>
            <a:r>
              <a:rPr lang="en-US" altLang="en-US" sz="2400" dirty="0" smtClean="0"/>
              <a:t>Hannah conceives and gives birth: Samuel</a:t>
            </a:r>
          </a:p>
          <a:p>
            <a:pPr lvl="2">
              <a:spcBef>
                <a:spcPts val="600"/>
              </a:spcBef>
            </a:pPr>
            <a:endParaRPr lang="en-US" altLang="en-US" sz="2000" dirty="0" smtClean="0"/>
          </a:p>
          <a:p>
            <a:r>
              <a:rPr lang="en-US" altLang="en-US" dirty="0" smtClean="0"/>
              <a:t>Prayer of Hannah (1 Sam 2)</a:t>
            </a:r>
          </a:p>
          <a:p>
            <a:pPr lvl="1">
              <a:spcBef>
                <a:spcPts val="600"/>
              </a:spcBef>
            </a:pPr>
            <a:r>
              <a:rPr lang="en-US" altLang="en-US" sz="2400" dirty="0" smtClean="0"/>
              <a:t>"My heart exults in the LORD  (YHWH);</a:t>
            </a:r>
            <a:br>
              <a:rPr lang="en-US" altLang="en-US" sz="2400" dirty="0" smtClean="0"/>
            </a:br>
            <a:r>
              <a:rPr lang="en-US" altLang="en-US" sz="2400" dirty="0" smtClean="0"/>
              <a:t>my strength is exalted in my God…”</a:t>
            </a:r>
          </a:p>
          <a:p>
            <a:pPr lvl="1">
              <a:spcBef>
                <a:spcPts val="600"/>
              </a:spcBef>
            </a:pPr>
            <a:r>
              <a:rPr lang="en-US" altLang="en-US" sz="2400" dirty="0" smtClean="0"/>
              <a:t>Theme of reversal: vindication over her detractors</a:t>
            </a:r>
            <a:endParaRPr lang="en-US" altLang="en-US" sz="2400" dirty="0"/>
          </a:p>
        </p:txBody>
      </p:sp>
      <p:sp>
        <p:nvSpPr>
          <p:cNvPr id="124930" name="Rectangle 2"/>
          <p:cNvSpPr>
            <a:spLocks noGrp="1" noChangeArrowheads="1"/>
          </p:cNvSpPr>
          <p:nvPr>
            <p:ph type="title"/>
          </p:nvPr>
        </p:nvSpPr>
        <p:spPr/>
        <p:txBody>
          <a:bodyPr/>
          <a:lstStyle/>
          <a:p>
            <a:r>
              <a:rPr lang="en-US" altLang="en-US" smtClean="0"/>
              <a:t>Hannah, Mother of Samuel</a:t>
            </a:r>
            <a:endParaRPr lang="en-US" altLang="en-US"/>
          </a:p>
        </p:txBody>
      </p:sp>
    </p:spTree>
    <p:extLst>
      <p:ext uri="{BB962C8B-B14F-4D97-AF65-F5344CB8AC3E}">
        <p14:creationId xmlns:p14="http://schemas.microsoft.com/office/powerpoint/2010/main" val="236231011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28003" name="Rectangle 3"/>
          <p:cNvSpPr>
            <a:spLocks noGrp="1" noChangeArrowheads="1"/>
          </p:cNvSpPr>
          <p:nvPr>
            <p:ph idx="1"/>
          </p:nvPr>
        </p:nvSpPr>
        <p:spPr>
          <a:xfrm>
            <a:off x="381000" y="1600200"/>
            <a:ext cx="8458200" cy="5105399"/>
          </a:xfrm>
        </p:spPr>
        <p:txBody>
          <a:bodyPr/>
          <a:lstStyle/>
          <a:p>
            <a:pPr>
              <a:spcBef>
                <a:spcPts val="900"/>
              </a:spcBef>
            </a:pPr>
            <a:r>
              <a:rPr lang="en-US" altLang="en-US" dirty="0" smtClean="0"/>
              <a:t>In the Hebrew Bible:</a:t>
            </a:r>
          </a:p>
          <a:p>
            <a:pPr lvl="1">
              <a:spcBef>
                <a:spcPts val="900"/>
              </a:spcBef>
            </a:pPr>
            <a:r>
              <a:rPr lang="en-US" altLang="en-US" dirty="0" smtClean="0"/>
              <a:t>“God” = El;  Elohim;  El-</a:t>
            </a:r>
            <a:r>
              <a:rPr lang="en-US" altLang="en-US" dirty="0" err="1" smtClean="0"/>
              <a:t>Shaddai</a:t>
            </a:r>
            <a:r>
              <a:rPr lang="en-US" altLang="en-US" dirty="0" smtClean="0"/>
              <a:t>…</a:t>
            </a:r>
          </a:p>
          <a:p>
            <a:pPr lvl="1">
              <a:spcBef>
                <a:spcPts val="900"/>
              </a:spcBef>
            </a:pPr>
            <a:r>
              <a:rPr lang="en-US" altLang="en-US" dirty="0" smtClean="0"/>
              <a:t>YHWH = God’s proper name (</a:t>
            </a:r>
            <a:r>
              <a:rPr lang="en-US" altLang="en-US" dirty="0" err="1" smtClean="0"/>
              <a:t>Exod</a:t>
            </a:r>
            <a:r>
              <a:rPr lang="en-US" altLang="en-US" dirty="0" smtClean="0"/>
              <a:t> 3)</a:t>
            </a:r>
          </a:p>
          <a:p>
            <a:pPr lvl="1">
              <a:spcBef>
                <a:spcPts val="900"/>
              </a:spcBef>
            </a:pPr>
            <a:r>
              <a:rPr lang="en-US" altLang="en-US" b="1" i="1" dirty="0" smtClean="0"/>
              <a:t>Adonai</a:t>
            </a:r>
            <a:r>
              <a:rPr lang="en-US" altLang="en-US" b="1" dirty="0" smtClean="0"/>
              <a:t>  </a:t>
            </a:r>
            <a:r>
              <a:rPr lang="en-US" altLang="en-US" dirty="0" smtClean="0"/>
              <a:t>= “The Lord”</a:t>
            </a:r>
            <a:r>
              <a:rPr lang="en-US" altLang="en-US" sz="2400" dirty="0" smtClean="0"/>
              <a:t> (also “Master; Mister; Sir”)</a:t>
            </a:r>
            <a:endParaRPr lang="en-US" altLang="en-US" dirty="0" smtClean="0"/>
          </a:p>
          <a:p>
            <a:pPr lvl="1">
              <a:spcBef>
                <a:spcPts val="900"/>
              </a:spcBef>
            </a:pPr>
            <a:r>
              <a:rPr lang="en-US" altLang="en-US" sz="2400" dirty="0" smtClean="0"/>
              <a:t>If YHWH appears in the biblical text, </a:t>
            </a:r>
            <a:br>
              <a:rPr lang="en-US" altLang="en-US" sz="2400" dirty="0" smtClean="0"/>
            </a:br>
            <a:r>
              <a:rPr lang="en-US" altLang="en-US" sz="2400" dirty="0" smtClean="0"/>
              <a:t>it is substituted by </a:t>
            </a:r>
            <a:r>
              <a:rPr lang="en-US" altLang="en-US" sz="2400" b="1" i="1" dirty="0" smtClean="0"/>
              <a:t>Adonai</a:t>
            </a:r>
            <a:r>
              <a:rPr lang="en-US" altLang="en-US" sz="2400" dirty="0" smtClean="0"/>
              <a:t>  when reading aloud.</a:t>
            </a:r>
          </a:p>
          <a:p>
            <a:pPr lvl="1">
              <a:spcBef>
                <a:spcPts val="900"/>
              </a:spcBef>
            </a:pPr>
            <a:r>
              <a:rPr lang="en-US" altLang="en-US" sz="2400" dirty="0" smtClean="0"/>
              <a:t>In English Bibles, it is sometimes written </a:t>
            </a:r>
            <a:br>
              <a:rPr lang="en-US" altLang="en-US" sz="2400" dirty="0" smtClean="0"/>
            </a:br>
            <a:r>
              <a:rPr lang="en-US" altLang="en-US" sz="2400" dirty="0" smtClean="0"/>
              <a:t>in small caps:  </a:t>
            </a:r>
            <a:r>
              <a:rPr lang="en-US" altLang="en-US" sz="2400" cap="small" dirty="0" smtClean="0"/>
              <a:t>Lord</a:t>
            </a:r>
            <a:r>
              <a:rPr lang="en-US" altLang="en-US" sz="2400" dirty="0"/>
              <a:t/>
            </a:r>
            <a:br>
              <a:rPr lang="en-US" altLang="en-US" sz="2400" dirty="0"/>
            </a:br>
            <a:r>
              <a:rPr lang="en-US" altLang="en-US" sz="2400" dirty="0" smtClean="0"/>
              <a:t>or in all caps:  LORD </a:t>
            </a:r>
          </a:p>
        </p:txBody>
      </p:sp>
      <p:sp>
        <p:nvSpPr>
          <p:cNvPr id="128002" name="Rectangle 2"/>
          <p:cNvSpPr>
            <a:spLocks noGrp="1" noChangeArrowheads="1"/>
          </p:cNvSpPr>
          <p:nvPr>
            <p:ph type="title"/>
          </p:nvPr>
        </p:nvSpPr>
        <p:spPr>
          <a:xfrm>
            <a:off x="381000" y="0"/>
            <a:ext cx="5410200" cy="990600"/>
          </a:xfrm>
        </p:spPr>
        <p:txBody>
          <a:bodyPr/>
          <a:lstStyle/>
          <a:p>
            <a:r>
              <a:rPr lang="en-US" altLang="en-US" dirty="0" smtClean="0"/>
              <a:t>Holy Is  God’s Name</a:t>
            </a:r>
            <a:endParaRPr lang="en-US" altLang="en-US" dirty="0"/>
          </a:p>
        </p:txBody>
      </p:sp>
      <p:pic>
        <p:nvPicPr>
          <p:cNvPr id="128004" name="Picture 4" descr="Koch-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0"/>
            <a:ext cx="3352800" cy="20113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862771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22883" name="Rectangle 3"/>
          <p:cNvSpPr>
            <a:spLocks noGrp="1" noChangeArrowheads="1"/>
          </p:cNvSpPr>
          <p:nvPr>
            <p:ph idx="1"/>
          </p:nvPr>
        </p:nvSpPr>
        <p:spPr/>
        <p:txBody>
          <a:bodyPr>
            <a:noAutofit/>
          </a:bodyPr>
          <a:lstStyle/>
          <a:p>
            <a:pPr>
              <a:lnSpc>
                <a:spcPct val="90000"/>
              </a:lnSpc>
            </a:pPr>
            <a:r>
              <a:rPr lang="en-US" altLang="en-US" sz="2400" dirty="0" smtClean="0"/>
              <a:t>My soul proclaims the greatness of the Lord</a:t>
            </a:r>
            <a:br>
              <a:rPr lang="en-US" altLang="en-US" sz="2400" dirty="0" smtClean="0"/>
            </a:br>
            <a:r>
              <a:rPr lang="en-US" altLang="en-US" sz="2400" dirty="0" smtClean="0"/>
              <a:t>And my spirit exults in God my Savior.</a:t>
            </a:r>
            <a:br>
              <a:rPr lang="en-US" altLang="en-US" sz="2400" dirty="0" smtClean="0"/>
            </a:br>
            <a:r>
              <a:rPr lang="en-US" altLang="en-US" sz="2400" dirty="0" smtClean="0"/>
              <a:t>For He has looked with mercy on my lowliness</a:t>
            </a:r>
            <a:br>
              <a:rPr lang="en-US" altLang="en-US" sz="2400" dirty="0" smtClean="0"/>
            </a:br>
            <a:r>
              <a:rPr lang="en-US" altLang="en-US" sz="2400" dirty="0" smtClean="0"/>
              <a:t>And my name will be forever exalted.</a:t>
            </a:r>
            <a:br>
              <a:rPr lang="en-US" altLang="en-US" sz="2400" dirty="0" smtClean="0"/>
            </a:br>
            <a:r>
              <a:rPr lang="en-US" altLang="en-US" sz="2400" dirty="0" smtClean="0"/>
              <a:t>For the mighty God has done great things for me</a:t>
            </a:r>
            <a:br>
              <a:rPr lang="en-US" altLang="en-US" sz="2400" dirty="0" smtClean="0"/>
            </a:br>
            <a:r>
              <a:rPr lang="en-US" altLang="en-US" sz="2400" dirty="0" smtClean="0"/>
              <a:t>And His mercy will reach from age to age.</a:t>
            </a:r>
            <a:br>
              <a:rPr lang="en-US" altLang="en-US" sz="2400" dirty="0" smtClean="0"/>
            </a:br>
            <a:r>
              <a:rPr lang="en-US" altLang="en-US" sz="2400" dirty="0" smtClean="0"/>
              <a:t>And Holy, Holy, Holy is God’s name.</a:t>
            </a:r>
            <a:br>
              <a:rPr lang="en-US" altLang="en-US" sz="2400" dirty="0" smtClean="0"/>
            </a:br>
            <a:r>
              <a:rPr lang="en-US" altLang="en-US" sz="2400" dirty="0" smtClean="0"/>
              <a:t>And Holy, Holy, Holy is </a:t>
            </a:r>
            <a:r>
              <a:rPr lang="en-US" altLang="en-US" sz="2400" dirty="0"/>
              <a:t>God’s </a:t>
            </a:r>
            <a:r>
              <a:rPr lang="en-US" altLang="en-US" sz="2400" dirty="0" smtClean="0"/>
              <a:t>name.</a:t>
            </a:r>
          </a:p>
          <a:p>
            <a:pPr>
              <a:lnSpc>
                <a:spcPct val="90000"/>
              </a:lnSpc>
              <a:spcBef>
                <a:spcPts val="1200"/>
              </a:spcBef>
            </a:pPr>
            <a:r>
              <a:rPr lang="en-US" altLang="en-US" sz="2400" dirty="0"/>
              <a:t>He has mercy in </a:t>
            </a:r>
            <a:r>
              <a:rPr lang="en-US" altLang="en-US" sz="2400" dirty="0" err="1"/>
              <a:t>ev'ry</a:t>
            </a:r>
            <a:r>
              <a:rPr lang="en-US" altLang="en-US" sz="2400" dirty="0"/>
              <a:t> generation,</a:t>
            </a:r>
            <a:br>
              <a:rPr lang="en-US" altLang="en-US" sz="2400" dirty="0"/>
            </a:br>
            <a:r>
              <a:rPr lang="en-US" altLang="en-US" sz="2400" dirty="0"/>
              <a:t>He has revealed His power and His glory.</a:t>
            </a:r>
            <a:br>
              <a:rPr lang="en-US" altLang="en-US" sz="2400" dirty="0"/>
            </a:br>
            <a:r>
              <a:rPr lang="en-US" altLang="en-US" sz="2400" dirty="0"/>
              <a:t>He has cast down the mighty in their arrogance,</a:t>
            </a:r>
            <a:br>
              <a:rPr lang="en-US" altLang="en-US" sz="2400" dirty="0"/>
            </a:br>
            <a:r>
              <a:rPr lang="en-US" altLang="en-US" sz="2400" dirty="0"/>
              <a:t>And has lifted up the meek and the lowly.</a:t>
            </a:r>
            <a:br>
              <a:rPr lang="en-US" altLang="en-US" sz="2400" dirty="0"/>
            </a:br>
            <a:r>
              <a:rPr lang="en-US" altLang="en-US" sz="2400" dirty="0"/>
              <a:t>He has come to help His servant Israel;</a:t>
            </a:r>
            <a:br>
              <a:rPr lang="en-US" altLang="en-US" sz="2400" dirty="0"/>
            </a:br>
            <a:r>
              <a:rPr lang="en-US" altLang="en-US" sz="2400" dirty="0"/>
              <a:t>He remembers His promise to our fathers.</a:t>
            </a:r>
            <a:br>
              <a:rPr lang="en-US" altLang="en-US" sz="2400" dirty="0"/>
            </a:br>
            <a:r>
              <a:rPr lang="en-US" altLang="en-US" sz="2400" dirty="0"/>
              <a:t>And Holy, Holy, Holy is God’s </a:t>
            </a:r>
            <a:r>
              <a:rPr lang="en-US" altLang="en-US" sz="2400" dirty="0" smtClean="0"/>
              <a:t>name…</a:t>
            </a:r>
            <a:endParaRPr lang="en-US" altLang="en-US" sz="2400" dirty="0"/>
          </a:p>
        </p:txBody>
      </p:sp>
      <p:sp>
        <p:nvSpPr>
          <p:cNvPr id="122882" name="Rectangle 2"/>
          <p:cNvSpPr>
            <a:spLocks noGrp="1" noChangeArrowheads="1"/>
          </p:cNvSpPr>
          <p:nvPr>
            <p:ph type="title"/>
          </p:nvPr>
        </p:nvSpPr>
        <p:spPr/>
        <p:txBody>
          <a:bodyPr>
            <a:normAutofit/>
          </a:bodyPr>
          <a:lstStyle/>
          <a:p>
            <a:r>
              <a:rPr lang="en-US" altLang="en-US" i="1" dirty="0" smtClean="0"/>
              <a:t>Holy Is His Name  </a:t>
            </a:r>
            <a:r>
              <a:rPr lang="en-US" altLang="en-US" sz="3600" dirty="0" smtClean="0"/>
              <a:t>(</a:t>
            </a:r>
            <a:r>
              <a:rPr lang="en-US" altLang="en-US" sz="3600" b="0" dirty="0"/>
              <a:t>John Michael </a:t>
            </a:r>
            <a:r>
              <a:rPr lang="en-US" altLang="en-US" sz="3600" b="0" dirty="0" smtClean="0"/>
              <a:t>Talbot</a:t>
            </a:r>
            <a:r>
              <a:rPr lang="en-US" altLang="en-US" sz="3600" dirty="0"/>
              <a:t>)</a:t>
            </a:r>
            <a:endParaRPr lang="en-US" altLang="en-US" dirty="0"/>
          </a:p>
        </p:txBody>
      </p:sp>
    </p:spTree>
    <p:extLst>
      <p:ext uri="{BB962C8B-B14F-4D97-AF65-F5344CB8AC3E}">
        <p14:creationId xmlns:p14="http://schemas.microsoft.com/office/powerpoint/2010/main" val="247163404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95400"/>
            <a:ext cx="8458200" cy="5410200"/>
          </a:xfrm>
        </p:spPr>
        <p:txBody>
          <a:bodyPr>
            <a:normAutofit/>
          </a:bodyPr>
          <a:lstStyle/>
          <a:p>
            <a:pPr marL="0" indent="0">
              <a:buNone/>
            </a:pPr>
            <a:r>
              <a:rPr lang="en-US" sz="2000" baseline="30000" dirty="0" smtClean="0">
                <a:latin typeface="Arial Narrow" panose="020B0606020202030204" pitchFamily="34" charset="0"/>
              </a:rPr>
              <a:t>57</a:t>
            </a:r>
            <a:r>
              <a:rPr lang="en-US" sz="2000" dirty="0" smtClean="0">
                <a:latin typeface="Arial Narrow" panose="020B0606020202030204" pitchFamily="34" charset="0"/>
              </a:rPr>
              <a:t> </a:t>
            </a:r>
            <a:r>
              <a:rPr lang="en-US" sz="2000" dirty="0">
                <a:latin typeface="Arial Narrow" panose="020B0606020202030204" pitchFamily="34" charset="0"/>
              </a:rPr>
              <a:t>When the time arrived for Elizabeth to have her child she gave birth to a son.</a:t>
            </a:r>
          </a:p>
          <a:p>
            <a:pPr marL="0" indent="0">
              <a:buNone/>
            </a:pPr>
            <a:r>
              <a:rPr lang="en-US" sz="2000" baseline="30000" dirty="0" smtClean="0">
                <a:latin typeface="Arial Narrow" panose="020B0606020202030204" pitchFamily="34" charset="0"/>
              </a:rPr>
              <a:t>58</a:t>
            </a:r>
            <a:r>
              <a:rPr lang="en-US" sz="2000" dirty="0" smtClean="0">
                <a:latin typeface="Arial Narrow" panose="020B0606020202030204" pitchFamily="34" charset="0"/>
              </a:rPr>
              <a:t> </a:t>
            </a:r>
            <a:r>
              <a:rPr lang="en-US" sz="2000" dirty="0">
                <a:latin typeface="Arial Narrow" panose="020B0606020202030204" pitchFamily="34" charset="0"/>
              </a:rPr>
              <a:t>Her neighbors and relatives heard that the Lord had shown his great mercy toward her, and they rejoiced with her.</a:t>
            </a:r>
          </a:p>
          <a:p>
            <a:pPr marL="0" indent="0">
              <a:buNone/>
            </a:pPr>
            <a:r>
              <a:rPr lang="en-US" sz="2000" baseline="30000" dirty="0" smtClean="0">
                <a:latin typeface="Arial Narrow" panose="020B0606020202030204" pitchFamily="34" charset="0"/>
              </a:rPr>
              <a:t>59</a:t>
            </a:r>
            <a:r>
              <a:rPr lang="en-US" sz="2000" dirty="0" smtClean="0">
                <a:latin typeface="Arial Narrow" panose="020B0606020202030204" pitchFamily="34" charset="0"/>
              </a:rPr>
              <a:t> </a:t>
            </a:r>
            <a:r>
              <a:rPr lang="en-US" sz="2000" dirty="0">
                <a:latin typeface="Arial Narrow" panose="020B0606020202030204" pitchFamily="34" charset="0"/>
              </a:rPr>
              <a:t>When they came on the eighth day to circumcise the child, they were going to call him Zechariah after his father</a:t>
            </a:r>
            <a:r>
              <a:rPr lang="en-US" sz="2000" dirty="0" smtClean="0">
                <a:latin typeface="Arial Narrow" panose="020B0606020202030204" pitchFamily="34" charset="0"/>
              </a:rPr>
              <a:t>, </a:t>
            </a:r>
            <a:r>
              <a:rPr lang="en-US" sz="2000" baseline="30000" dirty="0" smtClean="0">
                <a:latin typeface="Arial Narrow" panose="020B0606020202030204" pitchFamily="34" charset="0"/>
              </a:rPr>
              <a:t>60</a:t>
            </a:r>
            <a:r>
              <a:rPr lang="en-US" sz="2000" dirty="0" smtClean="0">
                <a:latin typeface="Arial Narrow" panose="020B0606020202030204" pitchFamily="34" charset="0"/>
              </a:rPr>
              <a:t> </a:t>
            </a:r>
            <a:r>
              <a:rPr lang="en-US" sz="2000" dirty="0">
                <a:latin typeface="Arial Narrow" panose="020B0606020202030204" pitchFamily="34" charset="0"/>
              </a:rPr>
              <a:t>but his mother said in reply, "No. He will be called John."</a:t>
            </a:r>
          </a:p>
          <a:p>
            <a:pPr marL="0" indent="0">
              <a:buNone/>
            </a:pPr>
            <a:r>
              <a:rPr lang="en-US" sz="2000" baseline="30000" dirty="0" smtClean="0">
                <a:latin typeface="Arial Narrow" panose="020B0606020202030204" pitchFamily="34" charset="0"/>
              </a:rPr>
              <a:t>61</a:t>
            </a:r>
            <a:r>
              <a:rPr lang="en-US" sz="2000" dirty="0" smtClean="0">
                <a:latin typeface="Arial Narrow" panose="020B0606020202030204" pitchFamily="34" charset="0"/>
              </a:rPr>
              <a:t> </a:t>
            </a:r>
            <a:r>
              <a:rPr lang="en-US" sz="2000" dirty="0">
                <a:latin typeface="Arial Narrow" panose="020B0606020202030204" pitchFamily="34" charset="0"/>
              </a:rPr>
              <a:t>But they answered her, "There is no one among your relatives who has this name."</a:t>
            </a:r>
          </a:p>
          <a:p>
            <a:pPr marL="0" indent="0">
              <a:buNone/>
            </a:pPr>
            <a:r>
              <a:rPr lang="en-US" sz="2000" baseline="30000" dirty="0" smtClean="0">
                <a:latin typeface="Arial Narrow" panose="020B0606020202030204" pitchFamily="34" charset="0"/>
              </a:rPr>
              <a:t>62</a:t>
            </a:r>
            <a:r>
              <a:rPr lang="en-US" sz="2000" dirty="0" smtClean="0">
                <a:latin typeface="Arial Narrow" panose="020B0606020202030204" pitchFamily="34" charset="0"/>
              </a:rPr>
              <a:t> </a:t>
            </a:r>
            <a:r>
              <a:rPr lang="en-US" sz="2000" dirty="0">
                <a:latin typeface="Arial Narrow" panose="020B0606020202030204" pitchFamily="34" charset="0"/>
              </a:rPr>
              <a:t>So they made signs, asking his father what he wished him to be called.</a:t>
            </a:r>
          </a:p>
          <a:p>
            <a:pPr marL="0" indent="0">
              <a:buNone/>
            </a:pPr>
            <a:r>
              <a:rPr lang="en-US" sz="2000" baseline="30000" dirty="0" smtClean="0">
                <a:latin typeface="Arial Narrow" panose="020B0606020202030204" pitchFamily="34" charset="0"/>
              </a:rPr>
              <a:t>63</a:t>
            </a:r>
            <a:r>
              <a:rPr lang="en-US" sz="2000" dirty="0" smtClean="0">
                <a:latin typeface="Arial Narrow" panose="020B0606020202030204" pitchFamily="34" charset="0"/>
              </a:rPr>
              <a:t> </a:t>
            </a:r>
            <a:r>
              <a:rPr lang="en-US" sz="2000" dirty="0">
                <a:latin typeface="Arial Narrow" panose="020B0606020202030204" pitchFamily="34" charset="0"/>
              </a:rPr>
              <a:t>He asked for a tablet and wrote, "John is his name," and all were amazed.</a:t>
            </a:r>
          </a:p>
          <a:p>
            <a:pPr marL="0" indent="0">
              <a:buNone/>
            </a:pPr>
            <a:r>
              <a:rPr lang="en-US" sz="2000" baseline="30000" dirty="0" smtClean="0">
                <a:latin typeface="Arial Narrow" panose="020B0606020202030204" pitchFamily="34" charset="0"/>
              </a:rPr>
              <a:t>64</a:t>
            </a:r>
            <a:r>
              <a:rPr lang="en-US" sz="2000" dirty="0" smtClean="0">
                <a:latin typeface="Arial Narrow" panose="020B0606020202030204" pitchFamily="34" charset="0"/>
              </a:rPr>
              <a:t> </a:t>
            </a:r>
            <a:r>
              <a:rPr lang="en-US" sz="2000" dirty="0">
                <a:latin typeface="Arial Narrow" panose="020B0606020202030204" pitchFamily="34" charset="0"/>
              </a:rPr>
              <a:t>Immediately his mouth was opened, his tongue freed, and he spoke blessing God.</a:t>
            </a:r>
          </a:p>
          <a:p>
            <a:pPr marL="0" indent="0">
              <a:buNone/>
            </a:pPr>
            <a:r>
              <a:rPr lang="en-US" sz="2000" baseline="30000" dirty="0" smtClean="0">
                <a:latin typeface="Arial Narrow" panose="020B0606020202030204" pitchFamily="34" charset="0"/>
              </a:rPr>
              <a:t>65</a:t>
            </a:r>
            <a:r>
              <a:rPr lang="en-US" sz="2000" dirty="0" smtClean="0">
                <a:latin typeface="Arial Narrow" panose="020B0606020202030204" pitchFamily="34" charset="0"/>
              </a:rPr>
              <a:t> </a:t>
            </a:r>
            <a:r>
              <a:rPr lang="en-US" sz="2000" dirty="0">
                <a:latin typeface="Arial Narrow" panose="020B0606020202030204" pitchFamily="34" charset="0"/>
              </a:rPr>
              <a:t>Then fear came upon all their neighbors, and all these matters were discussed throughout the hill country of Judea.</a:t>
            </a:r>
          </a:p>
          <a:p>
            <a:pPr marL="0" indent="0">
              <a:buNone/>
            </a:pPr>
            <a:r>
              <a:rPr lang="en-US" sz="2000" baseline="30000" dirty="0" smtClean="0">
                <a:latin typeface="Arial Narrow" panose="020B0606020202030204" pitchFamily="34" charset="0"/>
              </a:rPr>
              <a:t>66</a:t>
            </a:r>
            <a:r>
              <a:rPr lang="en-US" sz="2000" dirty="0" smtClean="0">
                <a:latin typeface="Arial Narrow" panose="020B0606020202030204" pitchFamily="34" charset="0"/>
              </a:rPr>
              <a:t> </a:t>
            </a:r>
            <a:r>
              <a:rPr lang="en-US" sz="2000" dirty="0">
                <a:latin typeface="Arial Narrow" panose="020B0606020202030204" pitchFamily="34" charset="0"/>
              </a:rPr>
              <a:t>All who heard these things took them to heart, saying, "What, then, will this child be?" For surely the hand of the Lord was with him</a:t>
            </a:r>
            <a:r>
              <a:rPr lang="en-US" sz="2000" dirty="0" smtClean="0">
                <a:latin typeface="Arial Narrow" panose="020B0606020202030204" pitchFamily="34" charset="0"/>
              </a:rPr>
              <a:t>.</a:t>
            </a:r>
            <a:endParaRPr lang="en-US" sz="2000" dirty="0">
              <a:latin typeface="Arial Narrow" panose="020B0606020202030204" pitchFamily="34" charset="0"/>
            </a:endParaRPr>
          </a:p>
        </p:txBody>
      </p:sp>
      <p:sp>
        <p:nvSpPr>
          <p:cNvPr id="3" name="Title 2"/>
          <p:cNvSpPr>
            <a:spLocks noGrp="1"/>
          </p:cNvSpPr>
          <p:nvPr>
            <p:ph type="title"/>
          </p:nvPr>
        </p:nvSpPr>
        <p:spPr>
          <a:xfrm>
            <a:off x="381000" y="228600"/>
            <a:ext cx="8458200" cy="990600"/>
          </a:xfrm>
        </p:spPr>
        <p:txBody>
          <a:bodyPr>
            <a:noAutofit/>
          </a:bodyPr>
          <a:lstStyle/>
          <a:p>
            <a:r>
              <a:rPr lang="en-US" sz="4000" dirty="0" smtClean="0"/>
              <a:t>Luke 1:57-66 – Birth of John the Baptist</a:t>
            </a:r>
            <a:r>
              <a:rPr lang="en-US" sz="2000" b="0" dirty="0" smtClean="0"/>
              <a:t/>
            </a:r>
            <a:br>
              <a:rPr lang="en-US" sz="2000" b="0" dirty="0" smtClean="0"/>
            </a:br>
            <a:r>
              <a:rPr lang="en-US" sz="2000" b="0" dirty="0" smtClean="0"/>
              <a:t>Dec. 23</a:t>
            </a:r>
            <a:endParaRPr lang="en-US" sz="4000" b="0" dirty="0"/>
          </a:p>
        </p:txBody>
      </p:sp>
    </p:spTree>
    <p:extLst>
      <p:ext uri="{BB962C8B-B14F-4D97-AF65-F5344CB8AC3E}">
        <p14:creationId xmlns:p14="http://schemas.microsoft.com/office/powerpoint/2010/main" val="1470332577"/>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12643" name="Rectangle 3"/>
          <p:cNvSpPr>
            <a:spLocks noGrp="1" noChangeArrowheads="1"/>
          </p:cNvSpPr>
          <p:nvPr>
            <p:ph idx="1"/>
          </p:nvPr>
        </p:nvSpPr>
        <p:spPr/>
        <p:txBody>
          <a:bodyPr/>
          <a:lstStyle/>
          <a:p>
            <a:pPr>
              <a:spcBef>
                <a:spcPts val="900"/>
              </a:spcBef>
            </a:pPr>
            <a:r>
              <a:rPr lang="en-US" altLang="en-US" dirty="0" smtClean="0"/>
              <a:t>Zechariah’s Blessing of God</a:t>
            </a:r>
          </a:p>
          <a:p>
            <a:pPr lvl="1">
              <a:spcBef>
                <a:spcPts val="900"/>
              </a:spcBef>
            </a:pPr>
            <a:r>
              <a:rPr lang="en-US" altLang="en-US" dirty="0" smtClean="0"/>
              <a:t>“Blessing” = “speaking good words” ≈ praise and thanks, for God’s covenantal faithfulness</a:t>
            </a:r>
          </a:p>
          <a:p>
            <a:pPr lvl="1">
              <a:spcBef>
                <a:spcPts val="900"/>
              </a:spcBef>
            </a:pPr>
            <a:r>
              <a:rPr lang="en-US" altLang="en-US" dirty="0" smtClean="0"/>
              <a:t>“God bless you/me” vs. “We bless God!”</a:t>
            </a:r>
          </a:p>
          <a:p>
            <a:pPr lvl="2">
              <a:spcBef>
                <a:spcPts val="300"/>
              </a:spcBef>
            </a:pPr>
            <a:r>
              <a:rPr lang="en-US" altLang="en-US" dirty="0" smtClean="0"/>
              <a:t>Ps 34 – “I will bless the Lord at all times…”</a:t>
            </a:r>
          </a:p>
          <a:p>
            <a:pPr lvl="2">
              <a:spcBef>
                <a:spcPts val="300"/>
              </a:spcBef>
            </a:pPr>
            <a:r>
              <a:rPr lang="en-US" altLang="en-US" dirty="0" smtClean="0"/>
              <a:t>Ps 103 &amp; 104 – “Bless the Lord, my soul…”</a:t>
            </a:r>
          </a:p>
          <a:p>
            <a:pPr lvl="2">
              <a:spcBef>
                <a:spcPts val="300"/>
              </a:spcBef>
            </a:pPr>
            <a:r>
              <a:rPr lang="en-US" altLang="en-US" dirty="0" smtClean="0"/>
              <a:t>Ps 134; 135 – “Come, bless the Lord…”</a:t>
            </a:r>
          </a:p>
          <a:p>
            <a:pPr lvl="2">
              <a:spcBef>
                <a:spcPts val="300"/>
              </a:spcBef>
            </a:pPr>
            <a:r>
              <a:rPr lang="en-US" altLang="en-US" dirty="0" smtClean="0"/>
              <a:t>Many other Psalms give thanks, praise, glorify, etc.</a:t>
            </a:r>
          </a:p>
          <a:p>
            <a:pPr lvl="1">
              <a:spcBef>
                <a:spcPts val="900"/>
              </a:spcBef>
            </a:pPr>
            <a:r>
              <a:rPr lang="en-US" altLang="en-US" dirty="0" smtClean="0"/>
              <a:t>Jewish </a:t>
            </a:r>
            <a:r>
              <a:rPr lang="en-US" altLang="en-US" dirty="0" err="1" smtClean="0"/>
              <a:t>Berakah</a:t>
            </a:r>
            <a:r>
              <a:rPr lang="en-US" altLang="en-US" dirty="0" smtClean="0"/>
              <a:t> prayers:  “Blessed are you, </a:t>
            </a:r>
            <a:br>
              <a:rPr lang="en-US" altLang="en-US" dirty="0" smtClean="0"/>
            </a:br>
            <a:r>
              <a:rPr lang="en-US" altLang="en-US" dirty="0" smtClean="0"/>
              <a:t>Lord our God, ruler of all, for you have…”</a:t>
            </a:r>
            <a:endParaRPr lang="en-US" altLang="en-US" dirty="0"/>
          </a:p>
        </p:txBody>
      </p:sp>
      <p:sp>
        <p:nvSpPr>
          <p:cNvPr id="112642" name="Rectangle 2"/>
          <p:cNvSpPr>
            <a:spLocks noGrp="1" noChangeArrowheads="1"/>
          </p:cNvSpPr>
          <p:nvPr>
            <p:ph type="title"/>
          </p:nvPr>
        </p:nvSpPr>
        <p:spPr>
          <a:xfrm>
            <a:off x="381000" y="228600"/>
            <a:ext cx="8458200" cy="914400"/>
          </a:xfrm>
        </p:spPr>
        <p:txBody>
          <a:bodyPr>
            <a:normAutofit fontScale="90000"/>
          </a:bodyPr>
          <a:lstStyle/>
          <a:p>
            <a:r>
              <a:rPr lang="en-US" altLang="en-US" dirty="0"/>
              <a:t>Luke 1:67-79 </a:t>
            </a:r>
            <a:r>
              <a:rPr lang="en-US" altLang="en-US" dirty="0" smtClean="0"/>
              <a:t>– The </a:t>
            </a:r>
            <a:r>
              <a:rPr lang="en-US" altLang="en-US" i="1" dirty="0" smtClean="0"/>
              <a:t>Benedictus</a:t>
            </a:r>
            <a:br>
              <a:rPr lang="en-US" altLang="en-US" i="1" dirty="0" smtClean="0"/>
            </a:br>
            <a:r>
              <a:rPr lang="en-US" altLang="en-US" sz="2200" b="0" dirty="0" smtClean="0"/>
              <a:t>Dec. 24, Morning Mass</a:t>
            </a:r>
            <a:endParaRPr lang="en-US" altLang="en-US" b="0" dirty="0"/>
          </a:p>
        </p:txBody>
      </p:sp>
    </p:spTree>
    <p:extLst>
      <p:ext uri="{BB962C8B-B14F-4D97-AF65-F5344CB8AC3E}">
        <p14:creationId xmlns:p14="http://schemas.microsoft.com/office/powerpoint/2010/main" val="177739705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12643" name="Rectangle 3"/>
          <p:cNvSpPr>
            <a:spLocks noGrp="1" noChangeArrowheads="1"/>
          </p:cNvSpPr>
          <p:nvPr>
            <p:ph idx="1"/>
          </p:nvPr>
        </p:nvSpPr>
        <p:spPr/>
        <p:txBody>
          <a:bodyPr>
            <a:noAutofit/>
          </a:bodyPr>
          <a:lstStyle/>
          <a:p>
            <a:pPr marL="0" indent="0">
              <a:lnSpc>
                <a:spcPct val="95000"/>
              </a:lnSpc>
              <a:spcBef>
                <a:spcPts val="0"/>
              </a:spcBef>
              <a:buNone/>
            </a:pPr>
            <a:r>
              <a:rPr lang="en-US" sz="2000" baseline="30000" dirty="0" smtClean="0">
                <a:latin typeface="Arial Narrow" panose="020B0606020202030204" pitchFamily="34" charset="0"/>
              </a:rPr>
              <a:t>68</a:t>
            </a:r>
            <a:r>
              <a:rPr lang="en-US" sz="2000" dirty="0" smtClean="0">
                <a:latin typeface="Arial Narrow" panose="020B0606020202030204" pitchFamily="34" charset="0"/>
              </a:rPr>
              <a:t> </a:t>
            </a:r>
            <a:r>
              <a:rPr lang="en-US" sz="2000" dirty="0">
                <a:latin typeface="Arial Narrow" panose="020B0606020202030204" pitchFamily="34" charset="0"/>
              </a:rPr>
              <a:t>"Blessed be the Lord, the God of Israel, </a:t>
            </a:r>
            <a:r>
              <a:rPr lang="en-US" sz="2000" dirty="0" smtClean="0">
                <a:latin typeface="Arial Narrow" panose="020B0606020202030204" pitchFamily="34" charset="0"/>
              </a:rPr>
              <a:t/>
            </a:r>
            <a:br>
              <a:rPr lang="en-US" sz="2000" dirty="0" smtClean="0">
                <a:latin typeface="Arial Narrow" panose="020B0606020202030204" pitchFamily="34" charset="0"/>
              </a:rPr>
            </a:br>
            <a:r>
              <a:rPr lang="en-US" sz="2000" dirty="0" smtClean="0">
                <a:latin typeface="Arial Narrow" panose="020B0606020202030204" pitchFamily="34" charset="0"/>
              </a:rPr>
              <a:t>    for </a:t>
            </a:r>
            <a:r>
              <a:rPr lang="en-US" sz="2000" dirty="0">
                <a:latin typeface="Arial Narrow" panose="020B0606020202030204" pitchFamily="34" charset="0"/>
              </a:rPr>
              <a:t>he has visited and brought redemption to his people.</a:t>
            </a:r>
          </a:p>
          <a:p>
            <a:pPr marL="0" indent="0">
              <a:lnSpc>
                <a:spcPct val="95000"/>
              </a:lnSpc>
              <a:spcBef>
                <a:spcPts val="0"/>
              </a:spcBef>
              <a:buNone/>
            </a:pPr>
            <a:r>
              <a:rPr lang="en-US" sz="2000" baseline="30000" dirty="0" smtClean="0">
                <a:latin typeface="Arial Narrow" panose="020B0606020202030204" pitchFamily="34" charset="0"/>
              </a:rPr>
              <a:t>69</a:t>
            </a:r>
            <a:r>
              <a:rPr lang="en-US" sz="2000" dirty="0" smtClean="0">
                <a:latin typeface="Arial Narrow" panose="020B0606020202030204" pitchFamily="34" charset="0"/>
              </a:rPr>
              <a:t> </a:t>
            </a:r>
            <a:r>
              <a:rPr lang="en-US" sz="2000" dirty="0">
                <a:latin typeface="Arial Narrow" panose="020B0606020202030204" pitchFamily="34" charset="0"/>
              </a:rPr>
              <a:t>He has raised up a horn for our salvation within the house of David his servant,</a:t>
            </a:r>
          </a:p>
          <a:p>
            <a:pPr marL="0" indent="0">
              <a:lnSpc>
                <a:spcPct val="95000"/>
              </a:lnSpc>
              <a:spcBef>
                <a:spcPts val="0"/>
              </a:spcBef>
              <a:buNone/>
            </a:pPr>
            <a:r>
              <a:rPr lang="en-US" sz="2000" baseline="30000" dirty="0" smtClean="0">
                <a:latin typeface="Arial Narrow" panose="020B0606020202030204" pitchFamily="34" charset="0"/>
              </a:rPr>
              <a:t>70</a:t>
            </a:r>
            <a:r>
              <a:rPr lang="en-US" sz="2000" dirty="0" smtClean="0">
                <a:latin typeface="Arial Narrow" panose="020B0606020202030204" pitchFamily="34" charset="0"/>
              </a:rPr>
              <a:t> </a:t>
            </a:r>
            <a:r>
              <a:rPr lang="en-US" sz="2000" dirty="0">
                <a:latin typeface="Arial Narrow" panose="020B0606020202030204" pitchFamily="34" charset="0"/>
              </a:rPr>
              <a:t>even as he promised through the mouth of his holy prophets from of old:</a:t>
            </a:r>
          </a:p>
          <a:p>
            <a:pPr marL="0" indent="0">
              <a:lnSpc>
                <a:spcPct val="95000"/>
              </a:lnSpc>
              <a:spcBef>
                <a:spcPts val="0"/>
              </a:spcBef>
              <a:buNone/>
            </a:pPr>
            <a:r>
              <a:rPr lang="en-US" sz="2000" baseline="30000" dirty="0" smtClean="0">
                <a:latin typeface="Arial Narrow" panose="020B0606020202030204" pitchFamily="34" charset="0"/>
              </a:rPr>
              <a:t>71</a:t>
            </a:r>
            <a:r>
              <a:rPr lang="en-US" sz="2000" dirty="0" smtClean="0">
                <a:latin typeface="Arial Narrow" panose="020B0606020202030204" pitchFamily="34" charset="0"/>
              </a:rPr>
              <a:t> </a:t>
            </a:r>
            <a:r>
              <a:rPr lang="en-US" sz="2000" dirty="0">
                <a:latin typeface="Arial Narrow" panose="020B0606020202030204" pitchFamily="34" charset="0"/>
              </a:rPr>
              <a:t>salvation from our enemies and from the hand of all who hate us,</a:t>
            </a:r>
          </a:p>
          <a:p>
            <a:pPr marL="0" indent="0">
              <a:lnSpc>
                <a:spcPct val="95000"/>
              </a:lnSpc>
              <a:spcBef>
                <a:spcPts val="0"/>
              </a:spcBef>
              <a:buNone/>
            </a:pPr>
            <a:r>
              <a:rPr lang="en-US" sz="2000" baseline="30000" dirty="0" smtClean="0">
                <a:latin typeface="Arial Narrow" panose="020B0606020202030204" pitchFamily="34" charset="0"/>
              </a:rPr>
              <a:t>72</a:t>
            </a:r>
            <a:r>
              <a:rPr lang="en-US" sz="2000" dirty="0" smtClean="0">
                <a:latin typeface="Arial Narrow" panose="020B0606020202030204" pitchFamily="34" charset="0"/>
              </a:rPr>
              <a:t> </a:t>
            </a:r>
            <a:r>
              <a:rPr lang="en-US" sz="2000" dirty="0">
                <a:latin typeface="Arial Narrow" panose="020B0606020202030204" pitchFamily="34" charset="0"/>
              </a:rPr>
              <a:t>to show mercy to our fathers and to be mindful of his holy covenant</a:t>
            </a:r>
          </a:p>
          <a:p>
            <a:pPr marL="0" indent="0">
              <a:lnSpc>
                <a:spcPct val="95000"/>
              </a:lnSpc>
              <a:spcBef>
                <a:spcPts val="0"/>
              </a:spcBef>
              <a:buNone/>
            </a:pPr>
            <a:r>
              <a:rPr lang="en-US" sz="2000" baseline="30000" dirty="0" smtClean="0">
                <a:latin typeface="Arial Narrow" panose="020B0606020202030204" pitchFamily="34" charset="0"/>
              </a:rPr>
              <a:t>73</a:t>
            </a:r>
            <a:r>
              <a:rPr lang="en-US" sz="2000" dirty="0" smtClean="0">
                <a:latin typeface="Arial Narrow" panose="020B0606020202030204" pitchFamily="34" charset="0"/>
              </a:rPr>
              <a:t> </a:t>
            </a:r>
            <a:r>
              <a:rPr lang="en-US" sz="2000" dirty="0">
                <a:latin typeface="Arial Narrow" panose="020B0606020202030204" pitchFamily="34" charset="0"/>
              </a:rPr>
              <a:t>and of the oath he swore to Abraham our father, and to grant us that,</a:t>
            </a:r>
          </a:p>
          <a:p>
            <a:pPr marL="0" indent="0">
              <a:lnSpc>
                <a:spcPct val="95000"/>
              </a:lnSpc>
              <a:spcBef>
                <a:spcPts val="0"/>
              </a:spcBef>
              <a:buNone/>
            </a:pPr>
            <a:r>
              <a:rPr lang="en-US" sz="2000" baseline="30000" dirty="0" smtClean="0">
                <a:latin typeface="Arial Narrow" panose="020B0606020202030204" pitchFamily="34" charset="0"/>
              </a:rPr>
              <a:t>74</a:t>
            </a:r>
            <a:r>
              <a:rPr lang="en-US" sz="2000" dirty="0" smtClean="0">
                <a:latin typeface="Arial Narrow" panose="020B0606020202030204" pitchFamily="34" charset="0"/>
              </a:rPr>
              <a:t> </a:t>
            </a:r>
            <a:r>
              <a:rPr lang="en-US" sz="2000" dirty="0">
                <a:latin typeface="Arial Narrow" panose="020B0606020202030204" pitchFamily="34" charset="0"/>
              </a:rPr>
              <a:t>rescued from the hand of enemies, without fear we might worship him</a:t>
            </a:r>
          </a:p>
          <a:p>
            <a:pPr marL="0" indent="0">
              <a:lnSpc>
                <a:spcPct val="95000"/>
              </a:lnSpc>
              <a:spcBef>
                <a:spcPts val="0"/>
              </a:spcBef>
              <a:buNone/>
            </a:pPr>
            <a:r>
              <a:rPr lang="en-US" sz="2000" baseline="30000" dirty="0" smtClean="0">
                <a:latin typeface="Arial Narrow" panose="020B0606020202030204" pitchFamily="34" charset="0"/>
              </a:rPr>
              <a:t>75</a:t>
            </a:r>
            <a:r>
              <a:rPr lang="en-US" sz="2000" dirty="0" smtClean="0">
                <a:latin typeface="Arial Narrow" panose="020B0606020202030204" pitchFamily="34" charset="0"/>
              </a:rPr>
              <a:t> </a:t>
            </a:r>
            <a:r>
              <a:rPr lang="en-US" sz="2000" dirty="0">
                <a:latin typeface="Arial Narrow" panose="020B0606020202030204" pitchFamily="34" charset="0"/>
              </a:rPr>
              <a:t>in holiness and righteousness before him all our days.</a:t>
            </a:r>
          </a:p>
          <a:p>
            <a:pPr marL="0" indent="0">
              <a:lnSpc>
                <a:spcPct val="95000"/>
              </a:lnSpc>
              <a:spcBef>
                <a:spcPts val="0"/>
              </a:spcBef>
              <a:buNone/>
            </a:pPr>
            <a:r>
              <a:rPr lang="en-US" sz="2000" baseline="30000" dirty="0" smtClean="0">
                <a:latin typeface="Arial Narrow" panose="020B0606020202030204" pitchFamily="34" charset="0"/>
              </a:rPr>
              <a:t>76</a:t>
            </a:r>
            <a:r>
              <a:rPr lang="en-US" sz="2000" dirty="0" smtClean="0">
                <a:latin typeface="Arial Narrow" panose="020B0606020202030204" pitchFamily="34" charset="0"/>
              </a:rPr>
              <a:t> </a:t>
            </a:r>
            <a:r>
              <a:rPr lang="en-US" sz="2000" dirty="0">
                <a:latin typeface="Arial Narrow" panose="020B0606020202030204" pitchFamily="34" charset="0"/>
              </a:rPr>
              <a:t>And you, child, will be called prophet of the Most High, </a:t>
            </a:r>
            <a:r>
              <a:rPr lang="en-US" sz="2000" dirty="0" smtClean="0">
                <a:latin typeface="Arial Narrow" panose="020B0606020202030204" pitchFamily="34" charset="0"/>
              </a:rPr>
              <a:t/>
            </a:r>
            <a:br>
              <a:rPr lang="en-US" sz="2000" dirty="0" smtClean="0">
                <a:latin typeface="Arial Narrow" panose="020B0606020202030204" pitchFamily="34" charset="0"/>
              </a:rPr>
            </a:br>
            <a:r>
              <a:rPr lang="en-US" sz="2000" dirty="0" smtClean="0">
                <a:latin typeface="Arial Narrow" panose="020B0606020202030204" pitchFamily="34" charset="0"/>
              </a:rPr>
              <a:t>   for </a:t>
            </a:r>
            <a:r>
              <a:rPr lang="en-US" sz="2000" dirty="0">
                <a:latin typeface="Arial Narrow" panose="020B0606020202030204" pitchFamily="34" charset="0"/>
              </a:rPr>
              <a:t>you will go before the Lord to prepare his ways,</a:t>
            </a:r>
          </a:p>
          <a:p>
            <a:pPr marL="0" indent="0">
              <a:lnSpc>
                <a:spcPct val="95000"/>
              </a:lnSpc>
              <a:spcBef>
                <a:spcPts val="0"/>
              </a:spcBef>
              <a:buNone/>
            </a:pPr>
            <a:r>
              <a:rPr lang="en-US" sz="2000" baseline="30000" dirty="0" smtClean="0">
                <a:latin typeface="Arial Narrow" panose="020B0606020202030204" pitchFamily="34" charset="0"/>
              </a:rPr>
              <a:t>77</a:t>
            </a:r>
            <a:r>
              <a:rPr lang="en-US" sz="2000" dirty="0" smtClean="0">
                <a:latin typeface="Arial Narrow" panose="020B0606020202030204" pitchFamily="34" charset="0"/>
              </a:rPr>
              <a:t> </a:t>
            </a:r>
            <a:r>
              <a:rPr lang="en-US" sz="2000" dirty="0">
                <a:latin typeface="Arial Narrow" panose="020B0606020202030204" pitchFamily="34" charset="0"/>
              </a:rPr>
              <a:t>to give his people knowledge of salvation through the forgiveness of their sins,</a:t>
            </a:r>
          </a:p>
          <a:p>
            <a:pPr marL="0" indent="0">
              <a:lnSpc>
                <a:spcPct val="95000"/>
              </a:lnSpc>
              <a:spcBef>
                <a:spcPts val="0"/>
              </a:spcBef>
              <a:buNone/>
            </a:pPr>
            <a:r>
              <a:rPr lang="en-US" sz="2000" baseline="30000" dirty="0" smtClean="0">
                <a:latin typeface="Arial Narrow" panose="020B0606020202030204" pitchFamily="34" charset="0"/>
              </a:rPr>
              <a:t>78</a:t>
            </a:r>
            <a:r>
              <a:rPr lang="en-US" sz="2000" dirty="0" smtClean="0">
                <a:latin typeface="Arial Narrow" panose="020B0606020202030204" pitchFamily="34" charset="0"/>
              </a:rPr>
              <a:t> </a:t>
            </a:r>
            <a:r>
              <a:rPr lang="en-US" sz="2000" dirty="0">
                <a:latin typeface="Arial Narrow" panose="020B0606020202030204" pitchFamily="34" charset="0"/>
              </a:rPr>
              <a:t>because of the tender mercy of our God by which the daybreak from on high will visit us</a:t>
            </a:r>
          </a:p>
          <a:p>
            <a:pPr marL="0" indent="0">
              <a:lnSpc>
                <a:spcPct val="95000"/>
              </a:lnSpc>
              <a:spcBef>
                <a:spcPts val="0"/>
              </a:spcBef>
              <a:buNone/>
            </a:pPr>
            <a:r>
              <a:rPr lang="en-US" sz="2000" baseline="30000" dirty="0" smtClean="0">
                <a:latin typeface="Arial Narrow" panose="020B0606020202030204" pitchFamily="34" charset="0"/>
              </a:rPr>
              <a:t>79</a:t>
            </a:r>
            <a:r>
              <a:rPr lang="en-US" sz="2000" dirty="0" smtClean="0">
                <a:latin typeface="Arial Narrow" panose="020B0606020202030204" pitchFamily="34" charset="0"/>
              </a:rPr>
              <a:t> </a:t>
            </a:r>
            <a:r>
              <a:rPr lang="en-US" sz="2000" dirty="0">
                <a:latin typeface="Arial Narrow" panose="020B0606020202030204" pitchFamily="34" charset="0"/>
              </a:rPr>
              <a:t>to shine on those who sit in darkness and death's shadow, </a:t>
            </a:r>
            <a:r>
              <a:rPr lang="en-US" sz="2000" dirty="0" smtClean="0">
                <a:latin typeface="Arial Narrow" panose="020B0606020202030204" pitchFamily="34" charset="0"/>
              </a:rPr>
              <a:t/>
            </a:r>
            <a:br>
              <a:rPr lang="en-US" sz="2000" dirty="0" smtClean="0">
                <a:latin typeface="Arial Narrow" panose="020B0606020202030204" pitchFamily="34" charset="0"/>
              </a:rPr>
            </a:br>
            <a:r>
              <a:rPr lang="en-US" sz="2000" dirty="0" smtClean="0">
                <a:latin typeface="Arial Narrow" panose="020B0606020202030204" pitchFamily="34" charset="0"/>
              </a:rPr>
              <a:t>    to </a:t>
            </a:r>
            <a:r>
              <a:rPr lang="en-US" sz="2000" dirty="0">
                <a:latin typeface="Arial Narrow" panose="020B0606020202030204" pitchFamily="34" charset="0"/>
              </a:rPr>
              <a:t>guide our feet into the path of peace."</a:t>
            </a:r>
          </a:p>
          <a:p>
            <a:pPr marL="0" indent="0">
              <a:spcBef>
                <a:spcPts val="1200"/>
              </a:spcBef>
              <a:buNone/>
            </a:pPr>
            <a:r>
              <a:rPr lang="en-US" sz="1800" baseline="30000" dirty="0" smtClean="0">
                <a:latin typeface="Arial Narrow" panose="020B0606020202030204" pitchFamily="34" charset="0"/>
              </a:rPr>
              <a:t>80</a:t>
            </a:r>
            <a:r>
              <a:rPr lang="en-US" sz="1800" dirty="0" smtClean="0">
                <a:latin typeface="Arial Narrow" panose="020B0606020202030204" pitchFamily="34" charset="0"/>
              </a:rPr>
              <a:t> </a:t>
            </a:r>
            <a:r>
              <a:rPr lang="en-US" sz="1800" dirty="0">
                <a:latin typeface="Arial Narrow" panose="020B0606020202030204" pitchFamily="34" charset="0"/>
              </a:rPr>
              <a:t>The child grew and became strong in spirit, </a:t>
            </a:r>
            <a:r>
              <a:rPr lang="en-US" sz="1800" dirty="0" smtClean="0">
                <a:latin typeface="Arial Narrow" panose="020B0606020202030204" pitchFamily="34" charset="0"/>
              </a:rPr>
              <a:t/>
            </a:r>
            <a:br>
              <a:rPr lang="en-US" sz="1800" dirty="0" smtClean="0">
                <a:latin typeface="Arial Narrow" panose="020B0606020202030204" pitchFamily="34" charset="0"/>
              </a:rPr>
            </a:br>
            <a:r>
              <a:rPr lang="en-US" sz="1800" dirty="0" smtClean="0">
                <a:latin typeface="Arial Narrow" panose="020B0606020202030204" pitchFamily="34" charset="0"/>
              </a:rPr>
              <a:t>    and </a:t>
            </a:r>
            <a:r>
              <a:rPr lang="en-US" sz="1800" dirty="0">
                <a:latin typeface="Arial Narrow" panose="020B0606020202030204" pitchFamily="34" charset="0"/>
              </a:rPr>
              <a:t>he was in the desert until the day of his manifestation to Israel</a:t>
            </a:r>
            <a:r>
              <a:rPr lang="en-US" sz="1800" dirty="0" smtClean="0">
                <a:latin typeface="Arial Narrow" panose="020B0606020202030204" pitchFamily="34" charset="0"/>
              </a:rPr>
              <a:t>.</a:t>
            </a:r>
            <a:br>
              <a:rPr lang="en-US" sz="1800" dirty="0" smtClean="0">
                <a:latin typeface="Arial Narrow" panose="020B0606020202030204" pitchFamily="34" charset="0"/>
              </a:rPr>
            </a:br>
            <a:r>
              <a:rPr lang="en-US" altLang="en-US" sz="1600" dirty="0" smtClean="0">
                <a:latin typeface="Arial Narrow" panose="020B0606020202030204" pitchFamily="34" charset="0"/>
              </a:rPr>
              <a:t>[</a:t>
            </a:r>
            <a:r>
              <a:rPr lang="en-US" altLang="en-US" sz="1600" i="1" dirty="0" smtClean="0">
                <a:latin typeface="Arial Narrow" panose="020B0606020202030204" pitchFamily="34" charset="0"/>
              </a:rPr>
              <a:t>Note: v. 80 is read only on June 24, Nativity of John the Baptist.</a:t>
            </a:r>
            <a:r>
              <a:rPr lang="en-US" altLang="en-US" sz="1600" dirty="0" smtClean="0">
                <a:latin typeface="Arial Narrow" panose="020B0606020202030204" pitchFamily="34" charset="0"/>
              </a:rPr>
              <a:t>]</a:t>
            </a:r>
            <a:endParaRPr lang="en-US" altLang="en-US" sz="1600" dirty="0">
              <a:latin typeface="Arial Narrow" panose="020B0606020202030204" pitchFamily="34" charset="0"/>
            </a:endParaRPr>
          </a:p>
        </p:txBody>
      </p:sp>
      <p:sp>
        <p:nvSpPr>
          <p:cNvPr id="112642" name="Rectangle 2"/>
          <p:cNvSpPr>
            <a:spLocks noGrp="1" noChangeArrowheads="1"/>
          </p:cNvSpPr>
          <p:nvPr>
            <p:ph type="title"/>
          </p:nvPr>
        </p:nvSpPr>
        <p:spPr/>
        <p:txBody>
          <a:bodyPr>
            <a:normAutofit/>
          </a:bodyPr>
          <a:lstStyle/>
          <a:p>
            <a:r>
              <a:rPr lang="en-US" altLang="en-US" sz="4000" dirty="0"/>
              <a:t>Luke 1:67-79 </a:t>
            </a:r>
            <a:r>
              <a:rPr lang="en-US" altLang="en-US" sz="4000" dirty="0" smtClean="0"/>
              <a:t>– Zechariah’s </a:t>
            </a:r>
            <a:r>
              <a:rPr lang="en-US" altLang="en-US" sz="4000" i="1" dirty="0" smtClean="0"/>
              <a:t>Benedictus</a:t>
            </a:r>
            <a:endParaRPr lang="en-US" altLang="en-US" sz="4000" i="1" dirty="0"/>
          </a:p>
        </p:txBody>
      </p:sp>
    </p:spTree>
    <p:extLst>
      <p:ext uri="{BB962C8B-B14F-4D97-AF65-F5344CB8AC3E}">
        <p14:creationId xmlns:p14="http://schemas.microsoft.com/office/powerpoint/2010/main" val="43323293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23907" name="Rectangle 3"/>
          <p:cNvSpPr>
            <a:spLocks noGrp="1" noChangeArrowheads="1"/>
          </p:cNvSpPr>
          <p:nvPr>
            <p:ph idx="1"/>
          </p:nvPr>
        </p:nvSpPr>
        <p:spPr>
          <a:xfrm>
            <a:off x="381000" y="1447800"/>
            <a:ext cx="8458200" cy="5257800"/>
          </a:xfrm>
        </p:spPr>
        <p:txBody>
          <a:bodyPr>
            <a:normAutofit/>
          </a:bodyPr>
          <a:lstStyle/>
          <a:p>
            <a:pPr>
              <a:spcBef>
                <a:spcPts val="900"/>
              </a:spcBef>
            </a:pPr>
            <a:r>
              <a:rPr lang="en-US" altLang="en-US" sz="2800" dirty="0" smtClean="0"/>
              <a:t>Census: Joseph &amp; Mary go to Bethlehem</a:t>
            </a:r>
          </a:p>
          <a:p>
            <a:pPr>
              <a:spcBef>
                <a:spcPts val="900"/>
              </a:spcBef>
            </a:pPr>
            <a:r>
              <a:rPr lang="en-US" altLang="en-US" sz="2800" dirty="0" smtClean="0"/>
              <a:t>Mary gives birth to her “first-born”</a:t>
            </a:r>
          </a:p>
          <a:p>
            <a:pPr lvl="1">
              <a:spcBef>
                <a:spcPts val="900"/>
              </a:spcBef>
            </a:pPr>
            <a:r>
              <a:rPr lang="en-US" altLang="en-US" sz="2400" dirty="0" smtClean="0"/>
              <a:t>No room in the “inn”; lay the baby in a “manger”</a:t>
            </a:r>
          </a:p>
          <a:p>
            <a:pPr>
              <a:spcBef>
                <a:spcPts val="900"/>
              </a:spcBef>
            </a:pPr>
            <a:r>
              <a:rPr lang="en-US" altLang="en-US" sz="2800" dirty="0" smtClean="0"/>
              <a:t>Angel proclaims to shepherds:</a:t>
            </a:r>
          </a:p>
          <a:p>
            <a:pPr lvl="1">
              <a:spcBef>
                <a:spcPts val="900"/>
              </a:spcBef>
            </a:pPr>
            <a:r>
              <a:rPr lang="en-US" altLang="en-US" sz="2400" dirty="0" smtClean="0"/>
              <a:t>"Do not be afraid… good news of great joy for all the people: to you is born… a Savior, who is the Messiah, the Lord."</a:t>
            </a:r>
          </a:p>
          <a:p>
            <a:pPr lvl="1">
              <a:spcBef>
                <a:spcPts val="900"/>
              </a:spcBef>
            </a:pPr>
            <a:r>
              <a:rPr lang="en-US" altLang="en-US" sz="2400" dirty="0" smtClean="0"/>
              <a:t>Angel chorus: "Glory to God in the highest heaven, </a:t>
            </a:r>
            <a:br>
              <a:rPr lang="en-US" altLang="en-US" sz="2400" dirty="0" smtClean="0"/>
            </a:br>
            <a:r>
              <a:rPr lang="en-US" altLang="en-US" sz="2400" dirty="0" smtClean="0"/>
              <a:t>and on earth peace among those whom God favors!" </a:t>
            </a:r>
          </a:p>
          <a:p>
            <a:pPr>
              <a:spcBef>
                <a:spcPts val="900"/>
              </a:spcBef>
            </a:pPr>
            <a:r>
              <a:rPr lang="en-US" altLang="en-US" sz="2800" dirty="0" smtClean="0"/>
              <a:t>Shepherds discuss and go to Bethlehem</a:t>
            </a:r>
          </a:p>
          <a:p>
            <a:pPr lvl="1">
              <a:spcBef>
                <a:spcPts val="900"/>
              </a:spcBef>
            </a:pPr>
            <a:r>
              <a:rPr lang="en-US" altLang="en-US" sz="2400" dirty="0" smtClean="0"/>
              <a:t>Visit the baby;  return praising God!</a:t>
            </a:r>
            <a:endParaRPr lang="en-US" altLang="en-US" sz="2400" dirty="0"/>
          </a:p>
        </p:txBody>
      </p:sp>
      <p:sp>
        <p:nvSpPr>
          <p:cNvPr id="123906" name="Rectangle 2"/>
          <p:cNvSpPr>
            <a:spLocks noGrp="1" noChangeArrowheads="1"/>
          </p:cNvSpPr>
          <p:nvPr>
            <p:ph type="title"/>
          </p:nvPr>
        </p:nvSpPr>
        <p:spPr>
          <a:xfrm>
            <a:off x="381000" y="228600"/>
            <a:ext cx="7267575" cy="1066800"/>
          </a:xfrm>
        </p:spPr>
        <p:txBody>
          <a:bodyPr>
            <a:normAutofit/>
          </a:bodyPr>
          <a:lstStyle/>
          <a:p>
            <a:r>
              <a:rPr lang="en-US" altLang="en-US" sz="4000" dirty="0" smtClean="0"/>
              <a:t>Luke 2:1-20 – Birth of Jesus</a:t>
            </a:r>
            <a:br>
              <a:rPr lang="en-US" altLang="en-US" sz="4000" dirty="0" smtClean="0"/>
            </a:br>
            <a:r>
              <a:rPr lang="en-US" altLang="en-US" sz="1800" b="0" dirty="0" smtClean="0"/>
              <a:t>2:1-14 Christmas Night;  2:15-20 Christmas Dawn</a:t>
            </a:r>
            <a:endParaRPr lang="en-US" altLang="en-US" sz="4000" b="0" dirty="0"/>
          </a:p>
        </p:txBody>
      </p:sp>
      <p:pic>
        <p:nvPicPr>
          <p:cNvPr id="123910" name="Picture 6" descr="Koch-06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91401" y="-1"/>
            <a:ext cx="1752600" cy="22326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468213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23907" name="Rectangle 3"/>
          <p:cNvSpPr>
            <a:spLocks noGrp="1" noChangeArrowheads="1"/>
          </p:cNvSpPr>
          <p:nvPr>
            <p:ph idx="1"/>
          </p:nvPr>
        </p:nvSpPr>
        <p:spPr/>
        <p:txBody>
          <a:bodyPr>
            <a:noAutofit/>
          </a:bodyPr>
          <a:lstStyle/>
          <a:p>
            <a:pPr marL="0" indent="0">
              <a:spcBef>
                <a:spcPts val="0"/>
              </a:spcBef>
              <a:spcAft>
                <a:spcPts val="900"/>
              </a:spcAft>
              <a:buNone/>
            </a:pPr>
            <a:r>
              <a:rPr lang="en-US" sz="1900" baseline="30000" dirty="0" smtClean="0">
                <a:latin typeface="Arial Narrow" panose="020B0606020202030204" pitchFamily="34" charset="0"/>
              </a:rPr>
              <a:t>1 </a:t>
            </a:r>
            <a:r>
              <a:rPr lang="en-US" sz="1900" dirty="0" smtClean="0">
                <a:latin typeface="Arial Narrow" panose="020B0606020202030204" pitchFamily="34" charset="0"/>
              </a:rPr>
              <a:t>In </a:t>
            </a:r>
            <a:r>
              <a:rPr lang="en-US" sz="1900" dirty="0">
                <a:latin typeface="Arial Narrow" panose="020B0606020202030204" pitchFamily="34" charset="0"/>
              </a:rPr>
              <a:t>those days a decree went out from Caesar Augustus that the whole world </a:t>
            </a:r>
            <a:r>
              <a:rPr lang="en-US" sz="1900" dirty="0" smtClean="0">
                <a:latin typeface="Arial Narrow" panose="020B0606020202030204" pitchFamily="34" charset="0"/>
              </a:rPr>
              <a:t>should </a:t>
            </a:r>
            <a:br>
              <a:rPr lang="en-US" sz="1900" dirty="0" smtClean="0">
                <a:latin typeface="Arial Narrow" panose="020B0606020202030204" pitchFamily="34" charset="0"/>
              </a:rPr>
            </a:br>
            <a:r>
              <a:rPr lang="en-US" sz="1900" dirty="0" smtClean="0">
                <a:latin typeface="Arial Narrow" panose="020B0606020202030204" pitchFamily="34" charset="0"/>
              </a:rPr>
              <a:t>be </a:t>
            </a:r>
            <a:r>
              <a:rPr lang="en-US" sz="1900" dirty="0">
                <a:latin typeface="Arial Narrow" panose="020B0606020202030204" pitchFamily="34" charset="0"/>
              </a:rPr>
              <a:t>enrolled</a:t>
            </a:r>
            <a:r>
              <a:rPr lang="en-US" sz="1900" dirty="0" smtClean="0">
                <a:latin typeface="Arial Narrow" panose="020B0606020202030204" pitchFamily="34" charset="0"/>
              </a:rPr>
              <a:t>. </a:t>
            </a:r>
            <a:r>
              <a:rPr lang="en-US" sz="1900" baseline="30000" dirty="0" smtClean="0">
                <a:latin typeface="Arial Narrow" panose="020B0606020202030204" pitchFamily="34" charset="0"/>
              </a:rPr>
              <a:t>2</a:t>
            </a:r>
            <a:r>
              <a:rPr lang="en-US" sz="1900" dirty="0" smtClean="0">
                <a:latin typeface="Arial Narrow" panose="020B0606020202030204" pitchFamily="34" charset="0"/>
              </a:rPr>
              <a:t> </a:t>
            </a:r>
            <a:r>
              <a:rPr lang="en-US" sz="1900" dirty="0">
                <a:latin typeface="Arial Narrow" panose="020B0606020202030204" pitchFamily="34" charset="0"/>
              </a:rPr>
              <a:t>This was the first enrollment, when </a:t>
            </a:r>
            <a:r>
              <a:rPr lang="en-US" sz="1900" dirty="0" err="1">
                <a:latin typeface="Arial Narrow" panose="020B0606020202030204" pitchFamily="34" charset="0"/>
              </a:rPr>
              <a:t>Quirinius</a:t>
            </a:r>
            <a:r>
              <a:rPr lang="en-US" sz="1900" dirty="0">
                <a:latin typeface="Arial Narrow" panose="020B0606020202030204" pitchFamily="34" charset="0"/>
              </a:rPr>
              <a:t> was governor </a:t>
            </a:r>
            <a:r>
              <a:rPr lang="en-US" sz="1900" dirty="0" smtClean="0">
                <a:latin typeface="Arial Narrow" panose="020B0606020202030204" pitchFamily="34" charset="0"/>
              </a:rPr>
              <a:t>of </a:t>
            </a:r>
            <a:r>
              <a:rPr lang="en-US" sz="1900" dirty="0">
                <a:latin typeface="Arial Narrow" panose="020B0606020202030204" pitchFamily="34" charset="0"/>
              </a:rPr>
              <a:t>Syria</a:t>
            </a:r>
            <a:r>
              <a:rPr lang="en-US" sz="1900" dirty="0" smtClean="0">
                <a:latin typeface="Arial Narrow" panose="020B0606020202030204" pitchFamily="34" charset="0"/>
              </a:rPr>
              <a:t>. </a:t>
            </a:r>
            <a:r>
              <a:rPr lang="en-US" sz="1900" baseline="30000" dirty="0" smtClean="0">
                <a:latin typeface="Arial Narrow" panose="020B0606020202030204" pitchFamily="34" charset="0"/>
              </a:rPr>
              <a:t>3</a:t>
            </a:r>
            <a:r>
              <a:rPr lang="en-US" sz="1900" dirty="0" smtClean="0">
                <a:latin typeface="Arial Narrow" panose="020B0606020202030204" pitchFamily="34" charset="0"/>
              </a:rPr>
              <a:t> </a:t>
            </a:r>
            <a:r>
              <a:rPr lang="en-US" sz="1900" dirty="0">
                <a:latin typeface="Arial Narrow" panose="020B0606020202030204" pitchFamily="34" charset="0"/>
              </a:rPr>
              <a:t>So all went to be enrolled, each to his own town</a:t>
            </a:r>
            <a:r>
              <a:rPr lang="en-US" sz="1900" dirty="0" smtClean="0">
                <a:latin typeface="Arial Narrow" panose="020B0606020202030204" pitchFamily="34" charset="0"/>
              </a:rPr>
              <a:t>. </a:t>
            </a:r>
            <a:r>
              <a:rPr lang="en-US" sz="1900" baseline="30000" dirty="0" smtClean="0">
                <a:latin typeface="Arial Narrow" panose="020B0606020202030204" pitchFamily="34" charset="0"/>
              </a:rPr>
              <a:t>4</a:t>
            </a:r>
            <a:r>
              <a:rPr lang="en-US" sz="1900" dirty="0" smtClean="0">
                <a:latin typeface="Arial Narrow" panose="020B0606020202030204" pitchFamily="34" charset="0"/>
              </a:rPr>
              <a:t> </a:t>
            </a:r>
            <a:r>
              <a:rPr lang="en-US" sz="1900" dirty="0">
                <a:latin typeface="Arial Narrow" panose="020B0606020202030204" pitchFamily="34" charset="0"/>
              </a:rPr>
              <a:t>And Joseph too went up from Galilee from the town of Nazareth to Judea, to the city of David that is called Bethlehem, because he was of the house and family of David</a:t>
            </a:r>
            <a:r>
              <a:rPr lang="en-US" sz="1900" dirty="0" smtClean="0">
                <a:latin typeface="Arial Narrow" panose="020B0606020202030204" pitchFamily="34" charset="0"/>
              </a:rPr>
              <a:t>, </a:t>
            </a:r>
            <a:r>
              <a:rPr lang="en-US" sz="1900" baseline="30000" dirty="0" smtClean="0">
                <a:latin typeface="Arial Narrow" panose="020B0606020202030204" pitchFamily="34" charset="0"/>
              </a:rPr>
              <a:t>5</a:t>
            </a:r>
            <a:r>
              <a:rPr lang="en-US" sz="1900" dirty="0" smtClean="0">
                <a:latin typeface="Arial Narrow" panose="020B0606020202030204" pitchFamily="34" charset="0"/>
              </a:rPr>
              <a:t> </a:t>
            </a:r>
            <a:r>
              <a:rPr lang="en-US" sz="1900" dirty="0">
                <a:latin typeface="Arial Narrow" panose="020B0606020202030204" pitchFamily="34" charset="0"/>
              </a:rPr>
              <a:t>to be enrolled with Mary, his betrothed, who was with child.</a:t>
            </a:r>
          </a:p>
          <a:p>
            <a:pPr marL="0" indent="0">
              <a:spcBef>
                <a:spcPts val="0"/>
              </a:spcBef>
              <a:spcAft>
                <a:spcPts val="900"/>
              </a:spcAft>
              <a:buNone/>
            </a:pPr>
            <a:r>
              <a:rPr lang="en-US" sz="1900" baseline="30000" dirty="0" smtClean="0">
                <a:latin typeface="Arial Narrow" panose="020B0606020202030204" pitchFamily="34" charset="0"/>
              </a:rPr>
              <a:t>6</a:t>
            </a:r>
            <a:r>
              <a:rPr lang="en-US" sz="1900" dirty="0" smtClean="0">
                <a:latin typeface="Arial Narrow" panose="020B0606020202030204" pitchFamily="34" charset="0"/>
              </a:rPr>
              <a:t> </a:t>
            </a:r>
            <a:r>
              <a:rPr lang="en-US" sz="1900" dirty="0">
                <a:latin typeface="Arial Narrow" panose="020B0606020202030204" pitchFamily="34" charset="0"/>
              </a:rPr>
              <a:t>While they were there, the time came for her to have her child</a:t>
            </a:r>
            <a:r>
              <a:rPr lang="en-US" sz="1900" dirty="0" smtClean="0">
                <a:latin typeface="Arial Narrow" panose="020B0606020202030204" pitchFamily="34" charset="0"/>
              </a:rPr>
              <a:t>, </a:t>
            </a:r>
            <a:r>
              <a:rPr lang="en-US" sz="1900" baseline="30000" dirty="0" smtClean="0">
                <a:latin typeface="Arial Narrow" panose="020B0606020202030204" pitchFamily="34" charset="0"/>
              </a:rPr>
              <a:t>7</a:t>
            </a:r>
            <a:r>
              <a:rPr lang="en-US" sz="1900" dirty="0" smtClean="0">
                <a:latin typeface="Arial Narrow" panose="020B0606020202030204" pitchFamily="34" charset="0"/>
              </a:rPr>
              <a:t> </a:t>
            </a:r>
            <a:r>
              <a:rPr lang="en-US" sz="1900" dirty="0">
                <a:latin typeface="Arial Narrow" panose="020B0606020202030204" pitchFamily="34" charset="0"/>
              </a:rPr>
              <a:t>and she gave birth to her firstborn son. She wrapped him in swaddling clothes and laid him in a manger, because there was no room for them in the inn.</a:t>
            </a:r>
          </a:p>
          <a:p>
            <a:pPr marL="0" indent="0">
              <a:spcBef>
                <a:spcPts val="0"/>
              </a:spcBef>
              <a:spcAft>
                <a:spcPts val="900"/>
              </a:spcAft>
              <a:buNone/>
            </a:pPr>
            <a:r>
              <a:rPr lang="en-US" sz="1900" baseline="30000" dirty="0" smtClean="0">
                <a:latin typeface="Arial Narrow" panose="020B0606020202030204" pitchFamily="34" charset="0"/>
              </a:rPr>
              <a:t>8</a:t>
            </a:r>
            <a:r>
              <a:rPr lang="en-US" sz="1900" dirty="0" smtClean="0">
                <a:latin typeface="Arial Narrow" panose="020B0606020202030204" pitchFamily="34" charset="0"/>
              </a:rPr>
              <a:t> </a:t>
            </a:r>
            <a:r>
              <a:rPr lang="en-US" sz="1900" dirty="0">
                <a:latin typeface="Arial Narrow" panose="020B0606020202030204" pitchFamily="34" charset="0"/>
              </a:rPr>
              <a:t>Now there were shepherds in that region living in the fields and keeping the night watch over their flock</a:t>
            </a:r>
            <a:r>
              <a:rPr lang="en-US" sz="1900" dirty="0" smtClean="0">
                <a:latin typeface="Arial Narrow" panose="020B0606020202030204" pitchFamily="34" charset="0"/>
              </a:rPr>
              <a:t>. </a:t>
            </a:r>
            <a:r>
              <a:rPr lang="en-US" sz="1900" baseline="30000" dirty="0" smtClean="0">
                <a:latin typeface="Arial Narrow" panose="020B0606020202030204" pitchFamily="34" charset="0"/>
              </a:rPr>
              <a:t>9</a:t>
            </a:r>
            <a:r>
              <a:rPr lang="en-US" sz="1900" dirty="0" smtClean="0">
                <a:latin typeface="Arial Narrow" panose="020B0606020202030204" pitchFamily="34" charset="0"/>
              </a:rPr>
              <a:t> </a:t>
            </a:r>
            <a:r>
              <a:rPr lang="en-US" sz="1900" dirty="0">
                <a:latin typeface="Arial Narrow" panose="020B0606020202030204" pitchFamily="34" charset="0"/>
              </a:rPr>
              <a:t>The angel of the Lord appeared to them and the glory of the Lord shone around them, and they were struck with great fear</a:t>
            </a:r>
            <a:r>
              <a:rPr lang="en-US" sz="1900" dirty="0" smtClean="0">
                <a:latin typeface="Arial Narrow" panose="020B0606020202030204" pitchFamily="34" charset="0"/>
              </a:rPr>
              <a:t>. </a:t>
            </a:r>
            <a:r>
              <a:rPr lang="en-US" sz="1900" baseline="30000" dirty="0" smtClean="0">
                <a:latin typeface="Arial Narrow" panose="020B0606020202030204" pitchFamily="34" charset="0"/>
              </a:rPr>
              <a:t>10</a:t>
            </a:r>
            <a:r>
              <a:rPr lang="en-US" sz="1900" dirty="0" smtClean="0">
                <a:latin typeface="Arial Narrow" panose="020B0606020202030204" pitchFamily="34" charset="0"/>
              </a:rPr>
              <a:t> </a:t>
            </a:r>
            <a:r>
              <a:rPr lang="en-US" sz="1900" dirty="0">
                <a:latin typeface="Arial Narrow" panose="020B0606020202030204" pitchFamily="34" charset="0"/>
              </a:rPr>
              <a:t>The angel said to them, "Do not be afraid; for behold, I proclaim to you good news of great joy that will be for all the people</a:t>
            </a:r>
            <a:r>
              <a:rPr lang="en-US" sz="1900" dirty="0" smtClean="0">
                <a:latin typeface="Arial Narrow" panose="020B0606020202030204" pitchFamily="34" charset="0"/>
              </a:rPr>
              <a:t>. </a:t>
            </a:r>
            <a:r>
              <a:rPr lang="en-US" sz="1900" baseline="30000" dirty="0" smtClean="0">
                <a:latin typeface="Arial Narrow" panose="020B0606020202030204" pitchFamily="34" charset="0"/>
              </a:rPr>
              <a:t>11</a:t>
            </a:r>
            <a:r>
              <a:rPr lang="en-US" sz="1900" dirty="0" smtClean="0">
                <a:latin typeface="Arial Narrow" panose="020B0606020202030204" pitchFamily="34" charset="0"/>
              </a:rPr>
              <a:t> </a:t>
            </a:r>
            <a:r>
              <a:rPr lang="en-US" sz="1900" dirty="0">
                <a:latin typeface="Arial Narrow" panose="020B0606020202030204" pitchFamily="34" charset="0"/>
              </a:rPr>
              <a:t>For today in the city of David a savior has been born for you who is Messiah and Lord</a:t>
            </a:r>
            <a:r>
              <a:rPr lang="en-US" sz="1900" dirty="0" smtClean="0">
                <a:latin typeface="Arial Narrow" panose="020B0606020202030204" pitchFamily="34" charset="0"/>
              </a:rPr>
              <a:t>. </a:t>
            </a:r>
            <a:r>
              <a:rPr lang="en-US" sz="1900" baseline="30000" dirty="0" smtClean="0">
                <a:latin typeface="Arial Narrow" panose="020B0606020202030204" pitchFamily="34" charset="0"/>
              </a:rPr>
              <a:t>12</a:t>
            </a:r>
            <a:r>
              <a:rPr lang="en-US" sz="1900" dirty="0" smtClean="0">
                <a:latin typeface="Arial Narrow" panose="020B0606020202030204" pitchFamily="34" charset="0"/>
              </a:rPr>
              <a:t> </a:t>
            </a:r>
            <a:r>
              <a:rPr lang="en-US" sz="1900" dirty="0">
                <a:latin typeface="Arial Narrow" panose="020B0606020202030204" pitchFamily="34" charset="0"/>
              </a:rPr>
              <a:t>And this will be a sign for you: you will find an infant wrapped in swaddling clothes and lying in a manger</a:t>
            </a:r>
            <a:r>
              <a:rPr lang="en-US" sz="1900" dirty="0" smtClean="0">
                <a:latin typeface="Arial Narrow" panose="020B0606020202030204" pitchFamily="34" charset="0"/>
              </a:rPr>
              <a:t>.”</a:t>
            </a:r>
          </a:p>
          <a:p>
            <a:pPr marL="0" indent="0">
              <a:spcBef>
                <a:spcPts val="0"/>
              </a:spcBef>
              <a:spcAft>
                <a:spcPts val="900"/>
              </a:spcAft>
              <a:buNone/>
            </a:pPr>
            <a:r>
              <a:rPr lang="en-US" sz="1900" baseline="30000" dirty="0" smtClean="0">
                <a:latin typeface="Arial Narrow" panose="020B0606020202030204" pitchFamily="34" charset="0"/>
              </a:rPr>
              <a:t>13</a:t>
            </a:r>
            <a:r>
              <a:rPr lang="en-US" sz="1900" dirty="0" smtClean="0">
                <a:latin typeface="Arial Narrow" panose="020B0606020202030204" pitchFamily="34" charset="0"/>
              </a:rPr>
              <a:t> </a:t>
            </a:r>
            <a:r>
              <a:rPr lang="en-US" sz="1900" dirty="0">
                <a:latin typeface="Arial Narrow" panose="020B0606020202030204" pitchFamily="34" charset="0"/>
              </a:rPr>
              <a:t>And suddenly there was a multitude of the heavenly host with the angel, praising God and saying</a:t>
            </a:r>
            <a:r>
              <a:rPr lang="en-US" sz="1900" dirty="0" smtClean="0">
                <a:latin typeface="Arial Narrow" panose="020B0606020202030204" pitchFamily="34" charset="0"/>
              </a:rPr>
              <a:t>: </a:t>
            </a:r>
            <a:r>
              <a:rPr lang="en-US" sz="1900" baseline="30000" dirty="0" smtClean="0">
                <a:latin typeface="Arial Narrow" panose="020B0606020202030204" pitchFamily="34" charset="0"/>
              </a:rPr>
              <a:t>14</a:t>
            </a:r>
            <a:r>
              <a:rPr lang="en-US" sz="1900" dirty="0" smtClean="0">
                <a:latin typeface="Arial Narrow" panose="020B0606020202030204" pitchFamily="34" charset="0"/>
              </a:rPr>
              <a:t> </a:t>
            </a:r>
            <a:r>
              <a:rPr lang="en-US" sz="1900" dirty="0">
                <a:latin typeface="Arial Narrow" panose="020B0606020202030204" pitchFamily="34" charset="0"/>
              </a:rPr>
              <a:t>"Glory to God in the highest and on earth peace to those on whom his favor rests</a:t>
            </a:r>
            <a:r>
              <a:rPr lang="en-US" sz="1900" dirty="0" smtClean="0">
                <a:latin typeface="Arial Narrow" panose="020B0606020202030204" pitchFamily="34" charset="0"/>
              </a:rPr>
              <a:t>."</a:t>
            </a:r>
            <a:endParaRPr lang="en-US" sz="1900" dirty="0">
              <a:latin typeface="Arial Narrow" panose="020B0606020202030204" pitchFamily="34" charset="0"/>
            </a:endParaRPr>
          </a:p>
        </p:txBody>
      </p:sp>
      <p:sp>
        <p:nvSpPr>
          <p:cNvPr id="123906" name="Rectangle 2"/>
          <p:cNvSpPr>
            <a:spLocks noGrp="1" noChangeArrowheads="1"/>
          </p:cNvSpPr>
          <p:nvPr>
            <p:ph type="title"/>
          </p:nvPr>
        </p:nvSpPr>
        <p:spPr/>
        <p:txBody>
          <a:bodyPr/>
          <a:lstStyle/>
          <a:p>
            <a:pPr algn="l"/>
            <a:r>
              <a:rPr lang="en-US" altLang="en-US" dirty="0" smtClean="0"/>
              <a:t>Luke 2:1-14 – Birth of Jesus</a:t>
            </a:r>
            <a:endParaRPr lang="en-US" altLang="en-US" dirty="0"/>
          </a:p>
        </p:txBody>
      </p:sp>
      <p:pic>
        <p:nvPicPr>
          <p:cNvPr id="123910" name="Picture 6" descr="Koch-06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67294" y="0"/>
            <a:ext cx="1076706"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578854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23907" name="Rectangle 3"/>
          <p:cNvSpPr>
            <a:spLocks noGrp="1" noChangeArrowheads="1"/>
          </p:cNvSpPr>
          <p:nvPr>
            <p:ph idx="1"/>
          </p:nvPr>
        </p:nvSpPr>
        <p:spPr/>
        <p:txBody>
          <a:bodyPr>
            <a:noAutofit/>
          </a:bodyPr>
          <a:lstStyle/>
          <a:p>
            <a:pPr marL="0" indent="0">
              <a:buNone/>
            </a:pPr>
            <a:r>
              <a:rPr lang="en-US" sz="2000" baseline="30000" dirty="0" smtClean="0">
                <a:latin typeface="Arial Narrow" panose="020B0606020202030204" pitchFamily="34" charset="0"/>
              </a:rPr>
              <a:t>15 </a:t>
            </a:r>
            <a:r>
              <a:rPr lang="en-US" sz="2000" dirty="0" smtClean="0">
                <a:latin typeface="Arial Narrow" panose="020B0606020202030204" pitchFamily="34" charset="0"/>
              </a:rPr>
              <a:t>When </a:t>
            </a:r>
            <a:r>
              <a:rPr lang="en-US" sz="2000" dirty="0">
                <a:latin typeface="Arial Narrow" panose="020B0606020202030204" pitchFamily="34" charset="0"/>
              </a:rPr>
              <a:t>the angels went away from them to heaven, the shepherds said </a:t>
            </a:r>
            <a:r>
              <a:rPr lang="en-US" sz="2000" dirty="0" smtClean="0">
                <a:latin typeface="Arial Narrow" panose="020B0606020202030204" pitchFamily="34" charset="0"/>
              </a:rPr>
              <a:t>to one </a:t>
            </a:r>
            <a:br>
              <a:rPr lang="en-US" sz="2000" dirty="0" smtClean="0">
                <a:latin typeface="Arial Narrow" panose="020B0606020202030204" pitchFamily="34" charset="0"/>
              </a:rPr>
            </a:br>
            <a:r>
              <a:rPr lang="en-US" sz="2000" dirty="0" smtClean="0">
                <a:latin typeface="Arial Narrow" panose="020B0606020202030204" pitchFamily="34" charset="0"/>
              </a:rPr>
              <a:t>another</a:t>
            </a:r>
            <a:r>
              <a:rPr lang="en-US" sz="2000" dirty="0">
                <a:latin typeface="Arial Narrow" panose="020B0606020202030204" pitchFamily="34" charset="0"/>
              </a:rPr>
              <a:t>, "Let us go, then, to Bethlehem to see this thing that has taken place, </a:t>
            </a:r>
            <a:r>
              <a:rPr lang="en-US" sz="2000" dirty="0" smtClean="0">
                <a:latin typeface="Arial Narrow" panose="020B0606020202030204" pitchFamily="34" charset="0"/>
              </a:rPr>
              <a:t/>
            </a:r>
            <a:br>
              <a:rPr lang="en-US" sz="2000" dirty="0" smtClean="0">
                <a:latin typeface="Arial Narrow" panose="020B0606020202030204" pitchFamily="34" charset="0"/>
              </a:rPr>
            </a:br>
            <a:r>
              <a:rPr lang="en-US" sz="2000" dirty="0" smtClean="0">
                <a:latin typeface="Arial Narrow" panose="020B0606020202030204" pitchFamily="34" charset="0"/>
              </a:rPr>
              <a:t>which </a:t>
            </a:r>
            <a:r>
              <a:rPr lang="en-US" sz="2000" dirty="0">
                <a:latin typeface="Arial Narrow" panose="020B0606020202030204" pitchFamily="34" charset="0"/>
              </a:rPr>
              <a:t>the Lord has made known to us."</a:t>
            </a:r>
          </a:p>
          <a:p>
            <a:pPr marL="0" indent="0">
              <a:buNone/>
            </a:pPr>
            <a:r>
              <a:rPr lang="en-US" sz="2000" baseline="30000" dirty="0" smtClean="0">
                <a:latin typeface="Arial Narrow" panose="020B0606020202030204" pitchFamily="34" charset="0"/>
              </a:rPr>
              <a:t>16</a:t>
            </a:r>
            <a:r>
              <a:rPr lang="en-US" sz="2000" dirty="0" smtClean="0">
                <a:latin typeface="Arial Narrow" panose="020B0606020202030204" pitchFamily="34" charset="0"/>
              </a:rPr>
              <a:t> </a:t>
            </a:r>
            <a:r>
              <a:rPr lang="en-US" sz="2000" dirty="0">
                <a:latin typeface="Arial Narrow" panose="020B0606020202030204" pitchFamily="34" charset="0"/>
              </a:rPr>
              <a:t>So they went in haste and found Mary and Joseph, and the infant lying in the manger</a:t>
            </a:r>
            <a:r>
              <a:rPr lang="en-US" sz="2000" dirty="0" smtClean="0">
                <a:latin typeface="Arial Narrow" panose="020B0606020202030204" pitchFamily="34" charset="0"/>
              </a:rPr>
              <a:t>. </a:t>
            </a:r>
            <a:r>
              <a:rPr lang="en-US" sz="2000" baseline="30000" dirty="0" smtClean="0">
                <a:latin typeface="Arial Narrow" panose="020B0606020202030204" pitchFamily="34" charset="0"/>
              </a:rPr>
              <a:t>17</a:t>
            </a:r>
            <a:r>
              <a:rPr lang="en-US" sz="2000" dirty="0" smtClean="0">
                <a:latin typeface="Arial Narrow" panose="020B0606020202030204" pitchFamily="34" charset="0"/>
              </a:rPr>
              <a:t> </a:t>
            </a:r>
            <a:r>
              <a:rPr lang="en-US" sz="2000" dirty="0">
                <a:latin typeface="Arial Narrow" panose="020B0606020202030204" pitchFamily="34" charset="0"/>
              </a:rPr>
              <a:t>When they saw this, they made known the message that had been told them about this child</a:t>
            </a:r>
            <a:r>
              <a:rPr lang="en-US" sz="2000" dirty="0" smtClean="0">
                <a:latin typeface="Arial Narrow" panose="020B0606020202030204" pitchFamily="34" charset="0"/>
              </a:rPr>
              <a:t>. </a:t>
            </a:r>
            <a:r>
              <a:rPr lang="en-US" sz="2000" baseline="30000" dirty="0" smtClean="0">
                <a:latin typeface="Arial Narrow" panose="020B0606020202030204" pitchFamily="34" charset="0"/>
              </a:rPr>
              <a:t>18</a:t>
            </a:r>
            <a:r>
              <a:rPr lang="en-US" sz="2000" dirty="0" smtClean="0">
                <a:latin typeface="Arial Narrow" panose="020B0606020202030204" pitchFamily="34" charset="0"/>
              </a:rPr>
              <a:t> </a:t>
            </a:r>
            <a:r>
              <a:rPr lang="en-US" sz="2000" dirty="0">
                <a:latin typeface="Arial Narrow" panose="020B0606020202030204" pitchFamily="34" charset="0"/>
              </a:rPr>
              <a:t>All who heard it were amazed by what had been told them by the shepherds</a:t>
            </a:r>
            <a:r>
              <a:rPr lang="en-US" sz="2000" dirty="0" smtClean="0">
                <a:latin typeface="Arial Narrow" panose="020B0606020202030204" pitchFamily="34" charset="0"/>
              </a:rPr>
              <a:t>. </a:t>
            </a:r>
            <a:br>
              <a:rPr lang="en-US" sz="2000" dirty="0" smtClean="0">
                <a:latin typeface="Arial Narrow" panose="020B0606020202030204" pitchFamily="34" charset="0"/>
              </a:rPr>
            </a:br>
            <a:r>
              <a:rPr lang="en-US" sz="2000" baseline="30000" dirty="0" smtClean="0">
                <a:latin typeface="Arial Narrow" panose="020B0606020202030204" pitchFamily="34" charset="0"/>
              </a:rPr>
              <a:t>19</a:t>
            </a:r>
            <a:r>
              <a:rPr lang="en-US" sz="2000" dirty="0" smtClean="0">
                <a:latin typeface="Arial Narrow" panose="020B0606020202030204" pitchFamily="34" charset="0"/>
              </a:rPr>
              <a:t> </a:t>
            </a:r>
            <a:r>
              <a:rPr lang="en-US" sz="2000" dirty="0">
                <a:latin typeface="Arial Narrow" panose="020B0606020202030204" pitchFamily="34" charset="0"/>
              </a:rPr>
              <a:t>And Mary kept all these things, reflecting on them in her heart.</a:t>
            </a:r>
          </a:p>
          <a:p>
            <a:pPr marL="0" indent="0">
              <a:buNone/>
            </a:pPr>
            <a:r>
              <a:rPr lang="en-US" sz="2000" baseline="30000" dirty="0" smtClean="0">
                <a:latin typeface="Arial Narrow" panose="020B0606020202030204" pitchFamily="34" charset="0"/>
              </a:rPr>
              <a:t>20</a:t>
            </a:r>
            <a:r>
              <a:rPr lang="en-US" sz="2000" dirty="0" smtClean="0">
                <a:latin typeface="Arial Narrow" panose="020B0606020202030204" pitchFamily="34" charset="0"/>
              </a:rPr>
              <a:t> </a:t>
            </a:r>
            <a:r>
              <a:rPr lang="en-US" sz="2000" dirty="0">
                <a:latin typeface="Arial Narrow" panose="020B0606020202030204" pitchFamily="34" charset="0"/>
              </a:rPr>
              <a:t>Then the shepherds returned, glorifying and praising God for all they had heard and seen, just as it had been told to them.</a:t>
            </a:r>
          </a:p>
          <a:p>
            <a:pPr marL="0" indent="0">
              <a:spcBef>
                <a:spcPts val="1800"/>
              </a:spcBef>
              <a:buNone/>
            </a:pPr>
            <a:r>
              <a:rPr lang="en-US" sz="2000" baseline="30000" dirty="0" smtClean="0">
                <a:latin typeface="Arial Narrow" panose="020B0606020202030204" pitchFamily="34" charset="0"/>
              </a:rPr>
              <a:t>21</a:t>
            </a:r>
            <a:r>
              <a:rPr lang="en-US" sz="2000" dirty="0" smtClean="0">
                <a:latin typeface="Arial Narrow" panose="020B0606020202030204" pitchFamily="34" charset="0"/>
              </a:rPr>
              <a:t> </a:t>
            </a:r>
            <a:r>
              <a:rPr lang="en-US" sz="2000" dirty="0">
                <a:latin typeface="Arial Narrow" panose="020B0606020202030204" pitchFamily="34" charset="0"/>
              </a:rPr>
              <a:t>When eight days were completed for his circumcision, he was named Jesus, the name given him by the angel before he was conceived in the womb</a:t>
            </a:r>
            <a:r>
              <a:rPr lang="en-US" sz="2000" dirty="0" smtClean="0">
                <a:latin typeface="Arial Narrow" panose="020B0606020202030204" pitchFamily="34" charset="0"/>
              </a:rPr>
              <a:t>.</a:t>
            </a:r>
          </a:p>
          <a:p>
            <a:pPr marL="0" indent="0">
              <a:spcBef>
                <a:spcPts val="2400"/>
              </a:spcBef>
              <a:buNone/>
            </a:pPr>
            <a:r>
              <a:rPr lang="en-US" sz="2400" b="1" dirty="0" smtClean="0">
                <a:solidFill>
                  <a:schemeClr val="bg2">
                    <a:lumMod val="75000"/>
                  </a:schemeClr>
                </a:solidFill>
                <a:latin typeface="Arial Narrow" panose="020B0606020202030204" pitchFamily="34" charset="0"/>
              </a:rPr>
              <a:t>Luke 2:15-20 </a:t>
            </a:r>
            <a:r>
              <a:rPr lang="en-US" sz="2400" dirty="0" smtClean="0">
                <a:latin typeface="Arial Narrow" panose="020B0606020202030204" pitchFamily="34" charset="0"/>
              </a:rPr>
              <a:t>– </a:t>
            </a:r>
            <a:r>
              <a:rPr lang="en-US" sz="2400" b="1" dirty="0" smtClean="0">
                <a:latin typeface="Arial Narrow" panose="020B0606020202030204" pitchFamily="34" charset="0"/>
              </a:rPr>
              <a:t>Dec</a:t>
            </a:r>
            <a:r>
              <a:rPr lang="en-US" sz="2400" b="1" dirty="0">
                <a:latin typeface="Arial Narrow" panose="020B0606020202030204" pitchFamily="34" charset="0"/>
              </a:rPr>
              <a:t>. </a:t>
            </a:r>
            <a:r>
              <a:rPr lang="en-US" sz="2400" b="1" dirty="0" smtClean="0">
                <a:latin typeface="Arial Narrow" panose="020B0606020202030204" pitchFamily="34" charset="0"/>
              </a:rPr>
              <a:t>25, </a:t>
            </a:r>
            <a:r>
              <a:rPr lang="en-US" sz="2400" dirty="0" smtClean="0">
                <a:latin typeface="Arial Narrow" panose="020B0606020202030204" pitchFamily="34" charset="0"/>
              </a:rPr>
              <a:t>Christmas </a:t>
            </a:r>
            <a:r>
              <a:rPr lang="en-US" sz="2400" dirty="0">
                <a:latin typeface="Arial Narrow" panose="020B0606020202030204" pitchFamily="34" charset="0"/>
              </a:rPr>
              <a:t>Mass at </a:t>
            </a:r>
            <a:r>
              <a:rPr lang="en-US" sz="2400" dirty="0" smtClean="0">
                <a:latin typeface="Arial Narrow" panose="020B0606020202030204" pitchFamily="34" charset="0"/>
              </a:rPr>
              <a:t>Dawn</a:t>
            </a:r>
          </a:p>
          <a:p>
            <a:pPr marL="0" indent="0">
              <a:buNone/>
            </a:pPr>
            <a:r>
              <a:rPr lang="en-US" sz="2400" b="1" dirty="0" smtClean="0">
                <a:solidFill>
                  <a:schemeClr val="bg2">
                    <a:lumMod val="75000"/>
                  </a:schemeClr>
                </a:solidFill>
                <a:latin typeface="Arial Narrow" panose="020B0606020202030204" pitchFamily="34" charset="0"/>
              </a:rPr>
              <a:t>Luke 2:16-21 </a:t>
            </a:r>
            <a:r>
              <a:rPr lang="en-US" sz="2400" dirty="0" smtClean="0">
                <a:latin typeface="Arial Narrow" panose="020B0606020202030204" pitchFamily="34" charset="0"/>
              </a:rPr>
              <a:t>– </a:t>
            </a:r>
            <a:r>
              <a:rPr lang="en-US" sz="2400" b="1" dirty="0">
                <a:latin typeface="Arial Narrow" panose="020B0606020202030204" pitchFamily="34" charset="0"/>
              </a:rPr>
              <a:t>Jan. </a:t>
            </a:r>
            <a:r>
              <a:rPr lang="en-US" sz="2400" b="1" dirty="0" smtClean="0">
                <a:latin typeface="Arial Narrow" panose="020B0606020202030204" pitchFamily="34" charset="0"/>
              </a:rPr>
              <a:t>1, </a:t>
            </a:r>
            <a:r>
              <a:rPr lang="en-US" sz="2400" dirty="0" smtClean="0">
                <a:latin typeface="Arial Narrow" panose="020B0606020202030204" pitchFamily="34" charset="0"/>
              </a:rPr>
              <a:t>Mary </a:t>
            </a:r>
            <a:r>
              <a:rPr lang="en-US" sz="2400" dirty="0">
                <a:latin typeface="Arial Narrow" panose="020B0606020202030204" pitchFamily="34" charset="0"/>
              </a:rPr>
              <a:t>Mother of </a:t>
            </a:r>
            <a:r>
              <a:rPr lang="en-US" sz="2400" dirty="0" smtClean="0">
                <a:latin typeface="Arial Narrow" panose="020B0606020202030204" pitchFamily="34" charset="0"/>
              </a:rPr>
              <a:t>God  =  Octave of Christmas:</a:t>
            </a:r>
            <a:br>
              <a:rPr lang="en-US" sz="2400" dirty="0" smtClean="0">
                <a:latin typeface="Arial Narrow" panose="020B0606020202030204" pitchFamily="34" charset="0"/>
              </a:rPr>
            </a:br>
            <a:r>
              <a:rPr lang="en-US" sz="2400" dirty="0" smtClean="0">
                <a:latin typeface="Arial Narrow" panose="020B0606020202030204" pitchFamily="34" charset="0"/>
              </a:rPr>
              <a:t>         </a:t>
            </a:r>
            <a:r>
              <a:rPr lang="en-US" sz="2400" b="1" dirty="0" smtClean="0">
                <a:latin typeface="Arial Narrow" panose="020B0606020202030204" pitchFamily="34" charset="0"/>
              </a:rPr>
              <a:t>Circumcision </a:t>
            </a:r>
            <a:r>
              <a:rPr lang="en-US" sz="2400" dirty="0" smtClean="0">
                <a:latin typeface="Arial Narrow" panose="020B0606020202030204" pitchFamily="34" charset="0"/>
              </a:rPr>
              <a:t>and </a:t>
            </a:r>
            <a:r>
              <a:rPr lang="en-US" sz="2400" b="1" dirty="0" smtClean="0">
                <a:latin typeface="Arial Narrow" panose="020B0606020202030204" pitchFamily="34" charset="0"/>
              </a:rPr>
              <a:t>Naming </a:t>
            </a:r>
            <a:r>
              <a:rPr lang="en-US" sz="2400" dirty="0" smtClean="0">
                <a:latin typeface="Arial Narrow" panose="020B0606020202030204" pitchFamily="34" charset="0"/>
              </a:rPr>
              <a:t>of Jesus</a:t>
            </a:r>
            <a:r>
              <a:rPr lang="en-US" sz="2000" dirty="0" smtClean="0">
                <a:latin typeface="Arial Narrow" panose="020B0606020202030204" pitchFamily="34" charset="0"/>
              </a:rPr>
              <a:t> (</a:t>
            </a:r>
            <a:r>
              <a:rPr lang="en-US" sz="2000" i="1" dirty="0" smtClean="0">
                <a:latin typeface="Arial Narrow" panose="020B0606020202030204" pitchFamily="34" charset="0"/>
              </a:rPr>
              <a:t>acc. to Jewish tradition</a:t>
            </a:r>
            <a:r>
              <a:rPr lang="en-US" sz="2000" dirty="0" smtClean="0">
                <a:latin typeface="Arial Narrow" panose="020B0606020202030204" pitchFamily="34" charset="0"/>
              </a:rPr>
              <a:t>)</a:t>
            </a:r>
            <a:endParaRPr lang="en-US" sz="2400" dirty="0" smtClean="0">
              <a:latin typeface="Arial Narrow" panose="020B0606020202030204" pitchFamily="34" charset="0"/>
            </a:endParaRPr>
          </a:p>
        </p:txBody>
      </p:sp>
      <p:sp>
        <p:nvSpPr>
          <p:cNvPr id="123906" name="Rectangle 2"/>
          <p:cNvSpPr>
            <a:spLocks noGrp="1" noChangeArrowheads="1"/>
          </p:cNvSpPr>
          <p:nvPr>
            <p:ph type="title"/>
          </p:nvPr>
        </p:nvSpPr>
        <p:spPr/>
        <p:txBody>
          <a:bodyPr>
            <a:normAutofit/>
          </a:bodyPr>
          <a:lstStyle/>
          <a:p>
            <a:pPr algn="l"/>
            <a:r>
              <a:rPr lang="en-US" altLang="en-US" sz="3600" dirty="0" smtClean="0"/>
              <a:t>Luke 2:15-20 &amp; 21– Jesus’ Birth</a:t>
            </a:r>
            <a:r>
              <a:rPr lang="en-US" altLang="en-US" sz="2800" dirty="0" smtClean="0"/>
              <a:t> (cont.)</a:t>
            </a:r>
            <a:endParaRPr lang="en-US" altLang="en-US" sz="3600" dirty="0"/>
          </a:p>
        </p:txBody>
      </p:sp>
      <p:pic>
        <p:nvPicPr>
          <p:cNvPr id="123910" name="Picture 6" descr="Koch-06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87843" y="0"/>
            <a:ext cx="1256157"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578854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25955" name="Rectangle 3"/>
          <p:cNvSpPr>
            <a:spLocks noGrp="1" noChangeArrowheads="1"/>
          </p:cNvSpPr>
          <p:nvPr>
            <p:ph idx="1"/>
          </p:nvPr>
        </p:nvSpPr>
        <p:spPr>
          <a:xfrm>
            <a:off x="381000" y="1524000"/>
            <a:ext cx="5105400" cy="5181600"/>
          </a:xfrm>
        </p:spPr>
        <p:txBody>
          <a:bodyPr>
            <a:normAutofit/>
          </a:bodyPr>
          <a:lstStyle/>
          <a:p>
            <a:r>
              <a:rPr lang="en-US" altLang="en-US" sz="2800" dirty="0" smtClean="0"/>
              <a:t>40</a:t>
            </a:r>
            <a:r>
              <a:rPr lang="en-US" altLang="en-US" sz="2800" baseline="30000" dirty="0" smtClean="0"/>
              <a:t>th</a:t>
            </a:r>
            <a:r>
              <a:rPr lang="en-US" altLang="en-US" sz="2800" dirty="0" smtClean="0"/>
              <a:t> Day after Child’s Birth</a:t>
            </a:r>
          </a:p>
          <a:p>
            <a:pPr lvl="1"/>
            <a:r>
              <a:rPr lang="en-US" altLang="en-US" sz="2400" dirty="0" smtClean="0"/>
              <a:t>Purification of Mother </a:t>
            </a:r>
          </a:p>
          <a:p>
            <a:pPr lvl="1"/>
            <a:r>
              <a:rPr lang="en-US" altLang="en-US" sz="2400" dirty="0" smtClean="0"/>
              <a:t>Presentation of Child</a:t>
            </a:r>
          </a:p>
          <a:p>
            <a:r>
              <a:rPr lang="en-US" altLang="en-US" dirty="0" smtClean="0"/>
              <a:t>Simeon &amp; Anna</a:t>
            </a:r>
          </a:p>
          <a:p>
            <a:pPr lvl="1"/>
            <a:r>
              <a:rPr lang="en-US" altLang="en-US" sz="2400" b="1" dirty="0" smtClean="0"/>
              <a:t>Simeon </a:t>
            </a:r>
            <a:r>
              <a:rPr lang="en-US" altLang="en-US" sz="2400" dirty="0" smtClean="0"/>
              <a:t>speaks to parents</a:t>
            </a:r>
          </a:p>
          <a:p>
            <a:pPr lvl="1"/>
            <a:r>
              <a:rPr lang="en-US" altLang="en-US" sz="2400" dirty="0" smtClean="0"/>
              <a:t>Prays </a:t>
            </a:r>
            <a:r>
              <a:rPr lang="en-US" altLang="en-US" sz="2400" i="1" dirty="0" smtClean="0"/>
              <a:t>Nunc </a:t>
            </a:r>
            <a:r>
              <a:rPr lang="en-US" altLang="en-US" sz="2400" i="1" dirty="0" err="1" smtClean="0"/>
              <a:t>Dimitis</a:t>
            </a:r>
            <a:r>
              <a:rPr lang="en-US" altLang="en-US" sz="2400" i="1" dirty="0" smtClean="0"/>
              <a:t> </a:t>
            </a:r>
            <a:r>
              <a:rPr lang="en-US" altLang="en-US" sz="2400" dirty="0" smtClean="0"/>
              <a:t>: “Lord, now let your servant go in peace”</a:t>
            </a:r>
          </a:p>
          <a:p>
            <a:pPr lvl="1"/>
            <a:r>
              <a:rPr lang="en-US" altLang="en-US" sz="2400" b="1" dirty="0" smtClean="0"/>
              <a:t>Anna </a:t>
            </a:r>
            <a:r>
              <a:rPr lang="en-US" altLang="en-US" sz="2400" dirty="0" smtClean="0"/>
              <a:t>speaks to other people</a:t>
            </a:r>
            <a:br>
              <a:rPr lang="en-US" altLang="en-US" sz="2400" dirty="0" smtClean="0"/>
            </a:br>
            <a:r>
              <a:rPr lang="en-US" altLang="en-US" sz="2400" dirty="0" smtClean="0"/>
              <a:t>about the child</a:t>
            </a:r>
          </a:p>
        </p:txBody>
      </p:sp>
      <p:sp>
        <p:nvSpPr>
          <p:cNvPr id="125954" name="Rectangle 2"/>
          <p:cNvSpPr>
            <a:spLocks noGrp="1" noChangeArrowheads="1"/>
          </p:cNvSpPr>
          <p:nvPr>
            <p:ph type="title"/>
          </p:nvPr>
        </p:nvSpPr>
        <p:spPr>
          <a:xfrm>
            <a:off x="381000" y="228600"/>
            <a:ext cx="8458200" cy="1066800"/>
          </a:xfrm>
        </p:spPr>
        <p:txBody>
          <a:bodyPr>
            <a:normAutofit/>
          </a:bodyPr>
          <a:lstStyle/>
          <a:p>
            <a:r>
              <a:rPr lang="en-US" altLang="en-US" sz="4000" dirty="0" smtClean="0"/>
              <a:t>Luke 2:22-40 – Presentation in Temple</a:t>
            </a:r>
            <a:br>
              <a:rPr lang="en-US" altLang="en-US" sz="4000" dirty="0" smtClean="0"/>
            </a:br>
            <a:r>
              <a:rPr lang="en-US" altLang="en-US" sz="2200" b="0" dirty="0" smtClean="0"/>
              <a:t>Holy Family Sunday, Year B  &amp;  Dec. 29&amp;30  &amp;  Feb. 2</a:t>
            </a:r>
            <a:endParaRPr lang="en-US" altLang="en-US" sz="4000" b="0" dirty="0"/>
          </a:p>
        </p:txBody>
      </p:sp>
      <p:pic>
        <p:nvPicPr>
          <p:cNvPr id="125956" name="Picture 4" descr="Rembrandt Sime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2600" y="1828800"/>
            <a:ext cx="3581400" cy="502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894743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371600"/>
            <a:ext cx="8458200" cy="5334000"/>
          </a:xfrm>
        </p:spPr>
        <p:txBody>
          <a:bodyPr>
            <a:normAutofit/>
          </a:bodyPr>
          <a:lstStyle/>
          <a:p>
            <a:pPr marL="0" indent="0">
              <a:spcBef>
                <a:spcPts val="0"/>
              </a:spcBef>
              <a:spcAft>
                <a:spcPts val="1200"/>
              </a:spcAft>
              <a:buNone/>
            </a:pPr>
            <a:r>
              <a:rPr lang="en-US" sz="2200" baseline="30000" dirty="0">
                <a:latin typeface="Arial Narrow" panose="020B0606020202030204" pitchFamily="34" charset="0"/>
              </a:rPr>
              <a:t>22</a:t>
            </a:r>
            <a:r>
              <a:rPr lang="en-US" sz="2200" dirty="0">
                <a:latin typeface="Arial Narrow" panose="020B0606020202030204" pitchFamily="34" charset="0"/>
              </a:rPr>
              <a:t> When the days were completed for their purification according to the law of Moses, they took him up to Jerusalem to present him to the Lord</a:t>
            </a:r>
            <a:r>
              <a:rPr lang="en-US" sz="2200" dirty="0" smtClean="0">
                <a:latin typeface="Arial Narrow" panose="020B0606020202030204" pitchFamily="34" charset="0"/>
              </a:rPr>
              <a:t>, </a:t>
            </a:r>
            <a:r>
              <a:rPr lang="en-US" sz="2200" baseline="30000" dirty="0" smtClean="0">
                <a:latin typeface="Arial Narrow" panose="020B0606020202030204" pitchFamily="34" charset="0"/>
              </a:rPr>
              <a:t>23</a:t>
            </a:r>
            <a:r>
              <a:rPr lang="en-US" sz="2200" dirty="0" smtClean="0">
                <a:latin typeface="Arial Narrow" panose="020B0606020202030204" pitchFamily="34" charset="0"/>
              </a:rPr>
              <a:t> </a:t>
            </a:r>
            <a:r>
              <a:rPr lang="en-US" sz="2200" dirty="0">
                <a:latin typeface="Arial Narrow" panose="020B0606020202030204" pitchFamily="34" charset="0"/>
              </a:rPr>
              <a:t>just as it is written in the law of the Lord, "Every male that opens the womb shall be consecrated to the Lord</a:t>
            </a:r>
            <a:r>
              <a:rPr lang="en-US" sz="2200" dirty="0" smtClean="0">
                <a:latin typeface="Arial Narrow" panose="020B0606020202030204" pitchFamily="34" charset="0"/>
              </a:rPr>
              <a:t>," </a:t>
            </a:r>
            <a:r>
              <a:rPr lang="en-US" sz="2200" baseline="30000" dirty="0" smtClean="0">
                <a:latin typeface="Arial Narrow" panose="020B0606020202030204" pitchFamily="34" charset="0"/>
              </a:rPr>
              <a:t>24</a:t>
            </a:r>
            <a:r>
              <a:rPr lang="en-US" sz="2200" dirty="0" smtClean="0">
                <a:latin typeface="Arial Narrow" panose="020B0606020202030204" pitchFamily="34" charset="0"/>
              </a:rPr>
              <a:t> </a:t>
            </a:r>
            <a:r>
              <a:rPr lang="en-US" sz="2200" dirty="0">
                <a:latin typeface="Arial Narrow" panose="020B0606020202030204" pitchFamily="34" charset="0"/>
              </a:rPr>
              <a:t>and to offer the sacrifice of "a pair of turtledoves or two young pigeons," in accordance with the dictate in the law of the Lord.</a:t>
            </a:r>
          </a:p>
          <a:p>
            <a:pPr marL="0" indent="0">
              <a:spcBef>
                <a:spcPts val="0"/>
              </a:spcBef>
              <a:spcAft>
                <a:spcPts val="1200"/>
              </a:spcAft>
              <a:buNone/>
            </a:pPr>
            <a:r>
              <a:rPr lang="en-US" sz="2200" baseline="30000" dirty="0" smtClean="0">
                <a:latin typeface="Arial Narrow" panose="020B0606020202030204" pitchFamily="34" charset="0"/>
              </a:rPr>
              <a:t>25</a:t>
            </a:r>
            <a:r>
              <a:rPr lang="en-US" sz="2200" dirty="0" smtClean="0">
                <a:latin typeface="Arial Narrow" panose="020B0606020202030204" pitchFamily="34" charset="0"/>
              </a:rPr>
              <a:t> </a:t>
            </a:r>
            <a:r>
              <a:rPr lang="en-US" sz="2200" dirty="0">
                <a:latin typeface="Arial Narrow" panose="020B0606020202030204" pitchFamily="34" charset="0"/>
              </a:rPr>
              <a:t>Now there was a man in Jerusalem whose name was </a:t>
            </a:r>
            <a:r>
              <a:rPr lang="en-US" sz="2200" b="1" dirty="0">
                <a:latin typeface="Arial Narrow" panose="020B0606020202030204" pitchFamily="34" charset="0"/>
              </a:rPr>
              <a:t>Simeon</a:t>
            </a:r>
            <a:r>
              <a:rPr lang="en-US" sz="2200" dirty="0">
                <a:latin typeface="Arial Narrow" panose="020B0606020202030204" pitchFamily="34" charset="0"/>
              </a:rPr>
              <a:t>. This man was righteous and devout, awaiting the consolation of Israel, and the holy Spirit was upon him</a:t>
            </a:r>
            <a:r>
              <a:rPr lang="en-US" sz="2200" dirty="0" smtClean="0">
                <a:latin typeface="Arial Narrow" panose="020B0606020202030204" pitchFamily="34" charset="0"/>
              </a:rPr>
              <a:t>. </a:t>
            </a:r>
            <a:r>
              <a:rPr lang="en-US" sz="2200" baseline="30000" dirty="0" smtClean="0">
                <a:latin typeface="Arial Narrow" panose="020B0606020202030204" pitchFamily="34" charset="0"/>
              </a:rPr>
              <a:t>26</a:t>
            </a:r>
            <a:r>
              <a:rPr lang="en-US" sz="2200" dirty="0" smtClean="0">
                <a:latin typeface="Arial Narrow" panose="020B0606020202030204" pitchFamily="34" charset="0"/>
              </a:rPr>
              <a:t> </a:t>
            </a:r>
            <a:r>
              <a:rPr lang="en-US" sz="2200" dirty="0">
                <a:latin typeface="Arial Narrow" panose="020B0606020202030204" pitchFamily="34" charset="0"/>
              </a:rPr>
              <a:t>It had been revealed to him by the holy Spirit that he should not see death before he had seen the Messiah of the Lord.</a:t>
            </a:r>
          </a:p>
          <a:p>
            <a:pPr marL="0" indent="0">
              <a:spcBef>
                <a:spcPts val="0"/>
              </a:spcBef>
              <a:spcAft>
                <a:spcPts val="1200"/>
              </a:spcAft>
              <a:buNone/>
            </a:pPr>
            <a:r>
              <a:rPr lang="en-US" sz="2200" baseline="30000" dirty="0" smtClean="0">
                <a:latin typeface="Arial Narrow" panose="020B0606020202030204" pitchFamily="34" charset="0"/>
              </a:rPr>
              <a:t>27</a:t>
            </a:r>
            <a:r>
              <a:rPr lang="en-US" sz="2200" dirty="0" smtClean="0">
                <a:latin typeface="Arial Narrow" panose="020B0606020202030204" pitchFamily="34" charset="0"/>
              </a:rPr>
              <a:t> </a:t>
            </a:r>
            <a:r>
              <a:rPr lang="en-US" sz="2200" dirty="0">
                <a:latin typeface="Arial Narrow" panose="020B0606020202030204" pitchFamily="34" charset="0"/>
              </a:rPr>
              <a:t>He came in the Spirit into the temple; and when the parents brought in the child Jesus to perform the custom of the law in regard to him</a:t>
            </a:r>
            <a:r>
              <a:rPr lang="en-US" sz="2200" dirty="0" smtClean="0">
                <a:latin typeface="Arial Narrow" panose="020B0606020202030204" pitchFamily="34" charset="0"/>
              </a:rPr>
              <a:t>, </a:t>
            </a:r>
            <a:r>
              <a:rPr lang="en-US" sz="2200" baseline="30000" dirty="0" smtClean="0">
                <a:latin typeface="Arial Narrow" panose="020B0606020202030204" pitchFamily="34" charset="0"/>
              </a:rPr>
              <a:t>28</a:t>
            </a:r>
            <a:r>
              <a:rPr lang="en-US" sz="2200" dirty="0" smtClean="0">
                <a:latin typeface="Arial Narrow" panose="020B0606020202030204" pitchFamily="34" charset="0"/>
              </a:rPr>
              <a:t> </a:t>
            </a:r>
            <a:r>
              <a:rPr lang="en-US" sz="2200" dirty="0">
                <a:latin typeface="Arial Narrow" panose="020B0606020202030204" pitchFamily="34" charset="0"/>
              </a:rPr>
              <a:t>he took him into his arms and blessed God, saying</a:t>
            </a:r>
            <a:r>
              <a:rPr lang="en-US" sz="2200" dirty="0" smtClean="0">
                <a:latin typeface="Arial Narrow" panose="020B0606020202030204" pitchFamily="34" charset="0"/>
              </a:rPr>
              <a:t>:</a:t>
            </a:r>
            <a:endParaRPr lang="en-US" sz="2200" dirty="0">
              <a:latin typeface="Arial Narrow" panose="020B0606020202030204" pitchFamily="34" charset="0"/>
            </a:endParaRPr>
          </a:p>
        </p:txBody>
      </p:sp>
      <p:sp>
        <p:nvSpPr>
          <p:cNvPr id="125954" name="Rectangle 2"/>
          <p:cNvSpPr>
            <a:spLocks noGrp="1" noChangeArrowheads="1"/>
          </p:cNvSpPr>
          <p:nvPr>
            <p:ph type="title"/>
          </p:nvPr>
        </p:nvSpPr>
        <p:spPr/>
        <p:txBody>
          <a:bodyPr>
            <a:normAutofit/>
          </a:bodyPr>
          <a:lstStyle/>
          <a:p>
            <a:r>
              <a:rPr lang="en-US" altLang="en-US" sz="4000" dirty="0" smtClean="0"/>
              <a:t>Luke 2:22-40 – Presentation in Temple</a:t>
            </a:r>
            <a:endParaRPr lang="en-US" altLang="en-US" sz="4000" dirty="0"/>
          </a:p>
        </p:txBody>
      </p:sp>
    </p:spTree>
    <p:extLst>
      <p:ext uri="{BB962C8B-B14F-4D97-AF65-F5344CB8AC3E}">
        <p14:creationId xmlns:p14="http://schemas.microsoft.com/office/powerpoint/2010/main" val="249129146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62500" lnSpcReduction="20000"/>
          </a:bodyPr>
          <a:lstStyle/>
          <a:p>
            <a:pPr marL="0" indent="0">
              <a:lnSpc>
                <a:spcPct val="115000"/>
              </a:lnSpc>
              <a:spcBef>
                <a:spcPts val="0"/>
              </a:spcBef>
              <a:spcAft>
                <a:spcPts val="600"/>
              </a:spcAft>
              <a:buNone/>
            </a:pPr>
            <a:r>
              <a:rPr lang="en-US" baseline="30000" dirty="0" smtClean="0">
                <a:latin typeface="Arial Narrow" panose="020B0606020202030204" pitchFamily="34" charset="0"/>
              </a:rPr>
              <a:t>29</a:t>
            </a:r>
            <a:r>
              <a:rPr lang="en-US" dirty="0" smtClean="0">
                <a:latin typeface="Arial Narrow" panose="020B0606020202030204" pitchFamily="34" charset="0"/>
              </a:rPr>
              <a:t> “Now</a:t>
            </a:r>
            <a:r>
              <a:rPr lang="en-US" dirty="0">
                <a:latin typeface="Arial Narrow" panose="020B0606020202030204" pitchFamily="34" charset="0"/>
              </a:rPr>
              <a:t>, Master, you may let your servant go in peace, according to your </a:t>
            </a:r>
            <a:r>
              <a:rPr lang="en-US" dirty="0" smtClean="0">
                <a:latin typeface="Arial Narrow" panose="020B0606020202030204" pitchFamily="34" charset="0"/>
              </a:rPr>
              <a:t>word,</a:t>
            </a:r>
            <a:br>
              <a:rPr lang="en-US" dirty="0" smtClean="0">
                <a:latin typeface="Arial Narrow" panose="020B0606020202030204" pitchFamily="34" charset="0"/>
              </a:rPr>
            </a:br>
            <a:r>
              <a:rPr lang="en-US" baseline="30000" dirty="0" smtClean="0">
                <a:latin typeface="Arial Narrow" panose="020B0606020202030204" pitchFamily="34" charset="0"/>
              </a:rPr>
              <a:t>30</a:t>
            </a:r>
            <a:r>
              <a:rPr lang="en-US" dirty="0" smtClean="0">
                <a:latin typeface="Arial Narrow" panose="020B0606020202030204" pitchFamily="34" charset="0"/>
              </a:rPr>
              <a:t> </a:t>
            </a:r>
            <a:r>
              <a:rPr lang="en-US" dirty="0">
                <a:latin typeface="Arial Narrow" panose="020B0606020202030204" pitchFamily="34" charset="0"/>
              </a:rPr>
              <a:t>for my eyes have seen your salvation</a:t>
            </a:r>
            <a:r>
              <a:rPr lang="en-US" dirty="0" smtClean="0">
                <a:latin typeface="Arial Narrow" panose="020B0606020202030204" pitchFamily="34" charset="0"/>
              </a:rPr>
              <a:t>, </a:t>
            </a:r>
            <a:r>
              <a:rPr lang="en-US" baseline="30000" dirty="0" smtClean="0">
                <a:latin typeface="Arial Narrow" panose="020B0606020202030204" pitchFamily="34" charset="0"/>
              </a:rPr>
              <a:t>31</a:t>
            </a:r>
            <a:r>
              <a:rPr lang="en-US" dirty="0" smtClean="0">
                <a:latin typeface="Arial Narrow" panose="020B0606020202030204" pitchFamily="34" charset="0"/>
              </a:rPr>
              <a:t> </a:t>
            </a:r>
            <a:r>
              <a:rPr lang="en-US" dirty="0">
                <a:latin typeface="Arial Narrow" panose="020B0606020202030204" pitchFamily="34" charset="0"/>
              </a:rPr>
              <a:t>which you prepared in sight of all the </a:t>
            </a:r>
            <a:r>
              <a:rPr lang="en-US" dirty="0" smtClean="0">
                <a:latin typeface="Arial Narrow" panose="020B0606020202030204" pitchFamily="34" charset="0"/>
              </a:rPr>
              <a:t>peoples,</a:t>
            </a:r>
            <a:br>
              <a:rPr lang="en-US" dirty="0" smtClean="0">
                <a:latin typeface="Arial Narrow" panose="020B0606020202030204" pitchFamily="34" charset="0"/>
              </a:rPr>
            </a:br>
            <a:r>
              <a:rPr lang="en-US" baseline="30000" dirty="0" smtClean="0">
                <a:latin typeface="Arial Narrow" panose="020B0606020202030204" pitchFamily="34" charset="0"/>
              </a:rPr>
              <a:t>32</a:t>
            </a:r>
            <a:r>
              <a:rPr lang="en-US" dirty="0" smtClean="0">
                <a:latin typeface="Arial Narrow" panose="020B0606020202030204" pitchFamily="34" charset="0"/>
              </a:rPr>
              <a:t> </a:t>
            </a:r>
            <a:r>
              <a:rPr lang="en-US" dirty="0">
                <a:latin typeface="Arial Narrow" panose="020B0606020202030204" pitchFamily="34" charset="0"/>
              </a:rPr>
              <a:t>a light for revelation to the Gentiles, and glory for your people Israel</a:t>
            </a:r>
            <a:r>
              <a:rPr lang="en-US" dirty="0" smtClean="0">
                <a:latin typeface="Arial Narrow" panose="020B0606020202030204" pitchFamily="34" charset="0"/>
              </a:rPr>
              <a:t>.”</a:t>
            </a:r>
          </a:p>
          <a:p>
            <a:pPr marL="0" indent="0">
              <a:lnSpc>
                <a:spcPct val="115000"/>
              </a:lnSpc>
              <a:spcBef>
                <a:spcPts val="0"/>
              </a:spcBef>
              <a:spcAft>
                <a:spcPts val="2400"/>
              </a:spcAft>
              <a:buNone/>
            </a:pPr>
            <a:r>
              <a:rPr lang="en-US" baseline="30000" dirty="0" smtClean="0">
                <a:latin typeface="Arial Narrow" panose="020B0606020202030204" pitchFamily="34" charset="0"/>
              </a:rPr>
              <a:t>33</a:t>
            </a:r>
            <a:r>
              <a:rPr lang="en-US" dirty="0" smtClean="0">
                <a:latin typeface="Arial Narrow" panose="020B0606020202030204" pitchFamily="34" charset="0"/>
              </a:rPr>
              <a:t> </a:t>
            </a:r>
            <a:r>
              <a:rPr lang="en-US" dirty="0">
                <a:latin typeface="Arial Narrow" panose="020B0606020202030204" pitchFamily="34" charset="0"/>
              </a:rPr>
              <a:t>The child's father and mother were amazed at what was said about </a:t>
            </a:r>
            <a:r>
              <a:rPr lang="en-US" dirty="0" smtClean="0">
                <a:latin typeface="Arial Narrow" panose="020B0606020202030204" pitchFamily="34" charset="0"/>
              </a:rPr>
              <a:t>him;</a:t>
            </a:r>
            <a:br>
              <a:rPr lang="en-US" dirty="0" smtClean="0">
                <a:latin typeface="Arial Narrow" panose="020B0606020202030204" pitchFamily="34" charset="0"/>
              </a:rPr>
            </a:br>
            <a:r>
              <a:rPr lang="en-US" baseline="30000" dirty="0" smtClean="0">
                <a:latin typeface="Arial Narrow" panose="020B0606020202030204" pitchFamily="34" charset="0"/>
              </a:rPr>
              <a:t>34</a:t>
            </a:r>
            <a:r>
              <a:rPr lang="en-US" dirty="0" smtClean="0">
                <a:latin typeface="Arial Narrow" panose="020B0606020202030204" pitchFamily="34" charset="0"/>
              </a:rPr>
              <a:t> </a:t>
            </a:r>
            <a:r>
              <a:rPr lang="en-US" dirty="0">
                <a:latin typeface="Arial Narrow" panose="020B0606020202030204" pitchFamily="34" charset="0"/>
              </a:rPr>
              <a:t>and </a:t>
            </a:r>
            <a:r>
              <a:rPr lang="en-US" b="1" dirty="0">
                <a:latin typeface="Arial Narrow" panose="020B0606020202030204" pitchFamily="34" charset="0"/>
              </a:rPr>
              <a:t>Simeon </a:t>
            </a:r>
            <a:r>
              <a:rPr lang="en-US" dirty="0">
                <a:latin typeface="Arial Narrow" panose="020B0606020202030204" pitchFamily="34" charset="0"/>
              </a:rPr>
              <a:t>blessed them and said to Mary his mother, </a:t>
            </a:r>
            <a:r>
              <a:rPr lang="en-US" dirty="0" smtClean="0">
                <a:latin typeface="Arial Narrow" panose="020B0606020202030204" pitchFamily="34" charset="0"/>
              </a:rPr>
              <a:t>“Behold</a:t>
            </a:r>
            <a:r>
              <a:rPr lang="en-US" dirty="0">
                <a:latin typeface="Arial Narrow" panose="020B0606020202030204" pitchFamily="34" charset="0"/>
              </a:rPr>
              <a:t>, this child is destined for the fall and rise of many in Israel, and to be a sign that will be </a:t>
            </a:r>
            <a:r>
              <a:rPr lang="en-US" dirty="0" smtClean="0">
                <a:latin typeface="Arial Narrow" panose="020B0606020202030204" pitchFamily="34" charset="0"/>
              </a:rPr>
              <a:t>contradicted  </a:t>
            </a:r>
            <a:r>
              <a:rPr lang="en-US" baseline="30000" dirty="0" smtClean="0">
                <a:latin typeface="Arial Narrow" panose="020B0606020202030204" pitchFamily="34" charset="0"/>
              </a:rPr>
              <a:t>35</a:t>
            </a:r>
            <a:r>
              <a:rPr lang="en-US" dirty="0" smtClean="0">
                <a:latin typeface="Arial Narrow" panose="020B0606020202030204" pitchFamily="34" charset="0"/>
              </a:rPr>
              <a:t> </a:t>
            </a:r>
            <a:r>
              <a:rPr lang="en-US" dirty="0">
                <a:latin typeface="Arial Narrow" panose="020B0606020202030204" pitchFamily="34" charset="0"/>
              </a:rPr>
              <a:t>(and you yourself a sword will pierce) so that the thoughts of many hearts may be revealed</a:t>
            </a:r>
            <a:r>
              <a:rPr lang="en-US" dirty="0" smtClean="0">
                <a:latin typeface="Arial Narrow" panose="020B0606020202030204" pitchFamily="34" charset="0"/>
              </a:rPr>
              <a:t>.”</a:t>
            </a:r>
          </a:p>
          <a:p>
            <a:pPr marL="0" indent="0">
              <a:lnSpc>
                <a:spcPct val="115000"/>
              </a:lnSpc>
              <a:spcBef>
                <a:spcPts val="0"/>
              </a:spcBef>
              <a:spcAft>
                <a:spcPts val="600"/>
              </a:spcAft>
              <a:buNone/>
            </a:pPr>
            <a:r>
              <a:rPr lang="en-US" baseline="30000" dirty="0" smtClean="0">
                <a:latin typeface="Arial Narrow" panose="020B0606020202030204" pitchFamily="34" charset="0"/>
              </a:rPr>
              <a:t>36</a:t>
            </a:r>
            <a:r>
              <a:rPr lang="en-US" dirty="0" smtClean="0">
                <a:latin typeface="Arial Narrow" panose="020B0606020202030204" pitchFamily="34" charset="0"/>
              </a:rPr>
              <a:t> </a:t>
            </a:r>
            <a:r>
              <a:rPr lang="en-US" dirty="0">
                <a:latin typeface="Arial Narrow" panose="020B0606020202030204" pitchFamily="34" charset="0"/>
              </a:rPr>
              <a:t>There was also a prophetess, </a:t>
            </a:r>
            <a:r>
              <a:rPr lang="en-US" b="1" dirty="0">
                <a:latin typeface="Arial Narrow" panose="020B0606020202030204" pitchFamily="34" charset="0"/>
              </a:rPr>
              <a:t>Anna, </a:t>
            </a:r>
            <a:r>
              <a:rPr lang="en-US" dirty="0">
                <a:latin typeface="Arial Narrow" panose="020B0606020202030204" pitchFamily="34" charset="0"/>
              </a:rPr>
              <a:t>the daughter of </a:t>
            </a:r>
            <a:r>
              <a:rPr lang="en-US" dirty="0" err="1">
                <a:latin typeface="Arial Narrow" panose="020B0606020202030204" pitchFamily="34" charset="0"/>
              </a:rPr>
              <a:t>Phanuel</a:t>
            </a:r>
            <a:r>
              <a:rPr lang="en-US" dirty="0">
                <a:latin typeface="Arial Narrow" panose="020B0606020202030204" pitchFamily="34" charset="0"/>
              </a:rPr>
              <a:t>, of the tribe of Asher. </a:t>
            </a:r>
            <a:r>
              <a:rPr lang="en-US" dirty="0" smtClean="0">
                <a:latin typeface="Arial Narrow" panose="020B0606020202030204" pitchFamily="34" charset="0"/>
              </a:rPr>
              <a:t/>
            </a:r>
            <a:br>
              <a:rPr lang="en-US" dirty="0" smtClean="0">
                <a:latin typeface="Arial Narrow" panose="020B0606020202030204" pitchFamily="34" charset="0"/>
              </a:rPr>
            </a:br>
            <a:r>
              <a:rPr lang="en-US" dirty="0" smtClean="0">
                <a:latin typeface="Arial Narrow" panose="020B0606020202030204" pitchFamily="34" charset="0"/>
              </a:rPr>
              <a:t>She </a:t>
            </a:r>
            <a:r>
              <a:rPr lang="en-US" dirty="0">
                <a:latin typeface="Arial Narrow" panose="020B0606020202030204" pitchFamily="34" charset="0"/>
              </a:rPr>
              <a:t>was advanced in years, having lived seven years with her husband after her marriage</a:t>
            </a:r>
            <a:r>
              <a:rPr lang="en-US" dirty="0" smtClean="0">
                <a:latin typeface="Arial Narrow" panose="020B0606020202030204" pitchFamily="34" charset="0"/>
              </a:rPr>
              <a:t>, </a:t>
            </a:r>
            <a:r>
              <a:rPr lang="en-US" baseline="30000" dirty="0" smtClean="0">
                <a:latin typeface="Arial Narrow" panose="020B0606020202030204" pitchFamily="34" charset="0"/>
              </a:rPr>
              <a:t>37</a:t>
            </a:r>
            <a:r>
              <a:rPr lang="en-US" dirty="0" smtClean="0">
                <a:latin typeface="Arial Narrow" panose="020B0606020202030204" pitchFamily="34" charset="0"/>
              </a:rPr>
              <a:t> </a:t>
            </a:r>
            <a:r>
              <a:rPr lang="en-US" dirty="0">
                <a:latin typeface="Arial Narrow" panose="020B0606020202030204" pitchFamily="34" charset="0"/>
              </a:rPr>
              <a:t>and then as a widow until she was eighty-four. She never left the temple, </a:t>
            </a:r>
            <a:r>
              <a:rPr lang="en-US" dirty="0" smtClean="0">
                <a:latin typeface="Arial Narrow" panose="020B0606020202030204" pitchFamily="34" charset="0"/>
              </a:rPr>
              <a:t/>
            </a:r>
            <a:br>
              <a:rPr lang="en-US" dirty="0" smtClean="0">
                <a:latin typeface="Arial Narrow" panose="020B0606020202030204" pitchFamily="34" charset="0"/>
              </a:rPr>
            </a:br>
            <a:r>
              <a:rPr lang="en-US" dirty="0" smtClean="0">
                <a:latin typeface="Arial Narrow" panose="020B0606020202030204" pitchFamily="34" charset="0"/>
              </a:rPr>
              <a:t>but </a:t>
            </a:r>
            <a:r>
              <a:rPr lang="en-US" dirty="0">
                <a:latin typeface="Arial Narrow" panose="020B0606020202030204" pitchFamily="34" charset="0"/>
              </a:rPr>
              <a:t>worshiped night and day with fasting and </a:t>
            </a:r>
            <a:r>
              <a:rPr lang="en-US" dirty="0" smtClean="0">
                <a:latin typeface="Arial Narrow" panose="020B0606020202030204" pitchFamily="34" charset="0"/>
              </a:rPr>
              <a:t>prayer. </a:t>
            </a:r>
            <a:r>
              <a:rPr lang="en-US" baseline="30000" dirty="0" smtClean="0">
                <a:latin typeface="Arial Narrow" panose="020B0606020202030204" pitchFamily="34" charset="0"/>
              </a:rPr>
              <a:t>38</a:t>
            </a:r>
            <a:r>
              <a:rPr lang="en-US" dirty="0" smtClean="0">
                <a:latin typeface="Arial Narrow" panose="020B0606020202030204" pitchFamily="34" charset="0"/>
              </a:rPr>
              <a:t> </a:t>
            </a:r>
            <a:r>
              <a:rPr lang="en-US" dirty="0">
                <a:latin typeface="Arial Narrow" panose="020B0606020202030204" pitchFamily="34" charset="0"/>
              </a:rPr>
              <a:t>And coming forward at that very time, she gave thanks to God and spoke about the child to all who were awaiting the redemption of Jerusalem</a:t>
            </a:r>
            <a:r>
              <a:rPr lang="en-US" dirty="0" smtClean="0">
                <a:latin typeface="Arial Narrow" panose="020B0606020202030204" pitchFamily="34" charset="0"/>
              </a:rPr>
              <a:t>.</a:t>
            </a:r>
          </a:p>
          <a:p>
            <a:pPr marL="0" indent="0">
              <a:lnSpc>
                <a:spcPct val="115000"/>
              </a:lnSpc>
              <a:spcBef>
                <a:spcPts val="0"/>
              </a:spcBef>
              <a:spcAft>
                <a:spcPts val="600"/>
              </a:spcAft>
              <a:buNone/>
            </a:pPr>
            <a:r>
              <a:rPr lang="en-US" baseline="30000" dirty="0" smtClean="0">
                <a:latin typeface="Arial Narrow" panose="020B0606020202030204" pitchFamily="34" charset="0"/>
              </a:rPr>
              <a:t>39</a:t>
            </a:r>
            <a:r>
              <a:rPr lang="en-US" dirty="0" smtClean="0">
                <a:latin typeface="Arial Narrow" panose="020B0606020202030204" pitchFamily="34" charset="0"/>
              </a:rPr>
              <a:t> </a:t>
            </a:r>
            <a:r>
              <a:rPr lang="en-US" dirty="0">
                <a:latin typeface="Arial Narrow" panose="020B0606020202030204" pitchFamily="34" charset="0"/>
              </a:rPr>
              <a:t>When they had fulfilled all the prescriptions of the law of the Lord, they returned to Galilee, to their own town of Nazareth</a:t>
            </a:r>
            <a:r>
              <a:rPr lang="en-US" dirty="0" smtClean="0">
                <a:latin typeface="Arial Narrow" panose="020B0606020202030204" pitchFamily="34" charset="0"/>
              </a:rPr>
              <a:t>. </a:t>
            </a:r>
            <a:r>
              <a:rPr lang="en-US" baseline="30000" dirty="0" smtClean="0">
                <a:latin typeface="Arial Narrow" panose="020B0606020202030204" pitchFamily="34" charset="0"/>
              </a:rPr>
              <a:t>40</a:t>
            </a:r>
            <a:r>
              <a:rPr lang="en-US" dirty="0" smtClean="0">
                <a:latin typeface="Arial Narrow" panose="020B0606020202030204" pitchFamily="34" charset="0"/>
              </a:rPr>
              <a:t> </a:t>
            </a:r>
            <a:r>
              <a:rPr lang="en-US" dirty="0">
                <a:latin typeface="Arial Narrow" panose="020B0606020202030204" pitchFamily="34" charset="0"/>
              </a:rPr>
              <a:t>The child grew and became strong, filled with wisdom; and the favor of God was upon him</a:t>
            </a:r>
            <a:r>
              <a:rPr lang="en-US" dirty="0" smtClean="0">
                <a:latin typeface="Arial Narrow" panose="020B0606020202030204" pitchFamily="34" charset="0"/>
              </a:rPr>
              <a:t>.</a:t>
            </a:r>
            <a:endParaRPr lang="en-US" dirty="0">
              <a:latin typeface="Arial Narrow" panose="020B0606020202030204" pitchFamily="34" charset="0"/>
            </a:endParaRPr>
          </a:p>
        </p:txBody>
      </p:sp>
      <p:sp>
        <p:nvSpPr>
          <p:cNvPr id="125954" name="Rectangle 2"/>
          <p:cNvSpPr>
            <a:spLocks noGrp="1" noChangeArrowheads="1"/>
          </p:cNvSpPr>
          <p:nvPr>
            <p:ph type="title"/>
          </p:nvPr>
        </p:nvSpPr>
        <p:spPr/>
        <p:txBody>
          <a:bodyPr>
            <a:normAutofit/>
          </a:bodyPr>
          <a:lstStyle/>
          <a:p>
            <a:r>
              <a:rPr lang="en-US" altLang="en-US" sz="4000" dirty="0" smtClean="0"/>
              <a:t>Luke 2:22-40 – Presentation in Temple</a:t>
            </a:r>
            <a:endParaRPr lang="en-US" altLang="en-US" sz="4000" dirty="0"/>
          </a:p>
        </p:txBody>
      </p:sp>
    </p:spTree>
    <p:extLst>
      <p:ext uri="{BB962C8B-B14F-4D97-AF65-F5344CB8AC3E}">
        <p14:creationId xmlns:p14="http://schemas.microsoft.com/office/powerpoint/2010/main" val="249129146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25955" name="Rectangle 3"/>
          <p:cNvSpPr>
            <a:spLocks noGrp="1" noChangeArrowheads="1"/>
          </p:cNvSpPr>
          <p:nvPr>
            <p:ph idx="1"/>
          </p:nvPr>
        </p:nvSpPr>
        <p:spPr>
          <a:xfrm>
            <a:off x="381000" y="1371600"/>
            <a:ext cx="8458200" cy="5334000"/>
          </a:xfrm>
        </p:spPr>
        <p:txBody>
          <a:bodyPr>
            <a:normAutofit/>
          </a:bodyPr>
          <a:lstStyle/>
          <a:p>
            <a:r>
              <a:rPr lang="en-US" altLang="en-US" sz="2800" dirty="0" smtClean="0"/>
              <a:t>Parents go to Jerusalem annually for Passover</a:t>
            </a:r>
          </a:p>
          <a:p>
            <a:pPr lvl="1"/>
            <a:r>
              <a:rPr lang="en-US" altLang="en-US" sz="2400" dirty="0" smtClean="0"/>
              <a:t>At age 12, Jesus goes with them</a:t>
            </a:r>
          </a:p>
          <a:p>
            <a:pPr lvl="1"/>
            <a:r>
              <a:rPr lang="en-US" altLang="en-US" sz="2400" dirty="0" smtClean="0"/>
              <a:t>While returning home, they assume he’s in the caravan</a:t>
            </a:r>
          </a:p>
          <a:p>
            <a:pPr lvl="1"/>
            <a:r>
              <a:rPr lang="en-US" altLang="en-US" sz="2400" dirty="0" smtClean="0"/>
              <a:t>Not finding him, they return to Jerusalem to look</a:t>
            </a:r>
          </a:p>
          <a:p>
            <a:r>
              <a:rPr lang="en-US" altLang="en-US" sz="2800" dirty="0" smtClean="0"/>
              <a:t>After three days, parents find Jesus in the Temple</a:t>
            </a:r>
            <a:endParaRPr lang="en-US" altLang="en-US" dirty="0"/>
          </a:p>
          <a:p>
            <a:pPr lvl="1"/>
            <a:r>
              <a:rPr lang="en-US" altLang="en-US" sz="2400" dirty="0" smtClean="0"/>
              <a:t>All are astounded by Jesus’ Q&amp;A</a:t>
            </a:r>
          </a:p>
          <a:p>
            <a:pPr lvl="1"/>
            <a:r>
              <a:rPr lang="en-US" altLang="en-US" sz="2400" dirty="0" smtClean="0"/>
              <a:t>Mother: “Your father and I have been looking…”</a:t>
            </a:r>
          </a:p>
          <a:p>
            <a:pPr lvl="1"/>
            <a:r>
              <a:rPr lang="en-US" altLang="en-US" sz="2400" dirty="0" smtClean="0"/>
              <a:t>Jesus: “Didn’t you know… my Father’s house?”</a:t>
            </a:r>
          </a:p>
          <a:p>
            <a:r>
              <a:rPr lang="en-US" altLang="en-US" sz="2800" dirty="0" smtClean="0"/>
              <a:t>They return to Nazareth</a:t>
            </a:r>
          </a:p>
          <a:p>
            <a:pPr lvl="1"/>
            <a:r>
              <a:rPr lang="en-US" altLang="en-US" sz="2400" dirty="0" smtClean="0"/>
              <a:t>Jesus is obedient;  Mary ponders everything;  Jesus grows</a:t>
            </a:r>
          </a:p>
          <a:p>
            <a:pPr lvl="2"/>
            <a:endParaRPr lang="en-US" altLang="en-US" sz="2000" dirty="0" smtClean="0"/>
          </a:p>
          <a:p>
            <a:r>
              <a:rPr lang="en-US" altLang="en-US" sz="2400" dirty="0" smtClean="0">
                <a:solidFill>
                  <a:schemeClr val="bg2">
                    <a:lumMod val="75000"/>
                  </a:schemeClr>
                </a:solidFill>
              </a:rPr>
              <a:t>Also read March </a:t>
            </a:r>
            <a:r>
              <a:rPr lang="en-US" altLang="en-US" sz="2400" dirty="0">
                <a:solidFill>
                  <a:schemeClr val="bg2">
                    <a:lumMod val="75000"/>
                  </a:schemeClr>
                </a:solidFill>
              </a:rPr>
              <a:t>19: </a:t>
            </a:r>
            <a:r>
              <a:rPr lang="en-US" altLang="en-US" sz="2600" b="1" dirty="0">
                <a:solidFill>
                  <a:schemeClr val="bg2">
                    <a:lumMod val="75000"/>
                  </a:schemeClr>
                </a:solidFill>
              </a:rPr>
              <a:t>St. </a:t>
            </a:r>
            <a:r>
              <a:rPr lang="en-US" altLang="en-US" sz="2600" b="1" dirty="0" smtClean="0">
                <a:solidFill>
                  <a:schemeClr val="bg2">
                    <a:lumMod val="75000"/>
                  </a:schemeClr>
                </a:solidFill>
              </a:rPr>
              <a:t>Joseph, </a:t>
            </a:r>
            <a:r>
              <a:rPr lang="en-US" altLang="en-US" sz="2600" b="1" dirty="0">
                <a:solidFill>
                  <a:schemeClr val="bg2">
                    <a:lumMod val="75000"/>
                  </a:schemeClr>
                </a:solidFill>
              </a:rPr>
              <a:t>Husband of </a:t>
            </a:r>
            <a:r>
              <a:rPr lang="en-US" altLang="en-US" sz="2600" b="1" dirty="0" smtClean="0">
                <a:solidFill>
                  <a:schemeClr val="bg2">
                    <a:lumMod val="75000"/>
                  </a:schemeClr>
                </a:solidFill>
              </a:rPr>
              <a:t>Mary</a:t>
            </a:r>
            <a:r>
              <a:rPr lang="en-US" altLang="en-US" sz="2600" dirty="0" smtClean="0">
                <a:solidFill>
                  <a:schemeClr val="bg2">
                    <a:lumMod val="75000"/>
                  </a:schemeClr>
                </a:solidFill>
              </a:rPr>
              <a:t/>
            </a:r>
            <a:br>
              <a:rPr lang="en-US" altLang="en-US" sz="2600" dirty="0" smtClean="0">
                <a:solidFill>
                  <a:schemeClr val="bg2">
                    <a:lumMod val="75000"/>
                  </a:schemeClr>
                </a:solidFill>
              </a:rPr>
            </a:br>
            <a:r>
              <a:rPr lang="en-US" altLang="en-US" sz="2400" dirty="0" smtClean="0">
                <a:solidFill>
                  <a:schemeClr val="bg2">
                    <a:lumMod val="75000"/>
                  </a:schemeClr>
                </a:solidFill>
              </a:rPr>
              <a:t>&amp; 3</a:t>
            </a:r>
            <a:r>
              <a:rPr lang="en-US" altLang="en-US" sz="2400" baseline="30000" dirty="0" smtClean="0">
                <a:solidFill>
                  <a:schemeClr val="bg2">
                    <a:lumMod val="75000"/>
                  </a:schemeClr>
                </a:solidFill>
              </a:rPr>
              <a:t>rd</a:t>
            </a:r>
            <a:r>
              <a:rPr lang="en-US" altLang="en-US" sz="2400" dirty="0" smtClean="0">
                <a:solidFill>
                  <a:schemeClr val="bg2">
                    <a:lumMod val="75000"/>
                  </a:schemeClr>
                </a:solidFill>
              </a:rPr>
              <a:t> Saturday after Pentecost: </a:t>
            </a:r>
            <a:r>
              <a:rPr lang="en-US" altLang="en-US" sz="2600" b="1" dirty="0" smtClean="0">
                <a:solidFill>
                  <a:schemeClr val="bg2">
                    <a:lumMod val="75000"/>
                  </a:schemeClr>
                </a:solidFill>
              </a:rPr>
              <a:t>Immaculate </a:t>
            </a:r>
            <a:r>
              <a:rPr lang="en-US" altLang="en-US" sz="2600" b="1" dirty="0">
                <a:solidFill>
                  <a:schemeClr val="bg2">
                    <a:lumMod val="75000"/>
                  </a:schemeClr>
                </a:solidFill>
              </a:rPr>
              <a:t>Heart of Mary</a:t>
            </a:r>
          </a:p>
        </p:txBody>
      </p:sp>
      <p:sp>
        <p:nvSpPr>
          <p:cNvPr id="125954" name="Rectangle 2"/>
          <p:cNvSpPr>
            <a:spLocks noGrp="1" noChangeArrowheads="1"/>
          </p:cNvSpPr>
          <p:nvPr>
            <p:ph type="title"/>
          </p:nvPr>
        </p:nvSpPr>
        <p:spPr>
          <a:xfrm>
            <a:off x="381000" y="228600"/>
            <a:ext cx="8458200" cy="990600"/>
          </a:xfrm>
        </p:spPr>
        <p:txBody>
          <a:bodyPr>
            <a:normAutofit fontScale="90000"/>
          </a:bodyPr>
          <a:lstStyle/>
          <a:p>
            <a:r>
              <a:rPr lang="en-US" altLang="en-US" dirty="0" smtClean="0"/>
              <a:t>Luke 2:41-52 – </a:t>
            </a:r>
            <a:r>
              <a:rPr lang="en-US" altLang="en-US" sz="4000" dirty="0" smtClean="0"/>
              <a:t>Jesus in Jerusalem, age 12</a:t>
            </a:r>
            <a:r>
              <a:rPr lang="en-US" altLang="en-US" dirty="0" smtClean="0"/>
              <a:t/>
            </a:r>
            <a:br>
              <a:rPr lang="en-US" altLang="en-US" dirty="0" smtClean="0"/>
            </a:br>
            <a:r>
              <a:rPr lang="en-US" altLang="en-US" sz="2200" b="0" dirty="0" smtClean="0"/>
              <a:t>Holy Family Sunday, Year C</a:t>
            </a:r>
            <a:endParaRPr lang="en-US" altLang="en-US" b="0" dirty="0"/>
          </a:p>
        </p:txBody>
      </p:sp>
    </p:spTree>
    <p:extLst>
      <p:ext uri="{BB962C8B-B14F-4D97-AF65-F5344CB8AC3E}">
        <p14:creationId xmlns:p14="http://schemas.microsoft.com/office/powerpoint/2010/main" val="303005166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25955" name="Rectangle 3"/>
          <p:cNvSpPr>
            <a:spLocks noGrp="1" noChangeArrowheads="1"/>
          </p:cNvSpPr>
          <p:nvPr>
            <p:ph idx="1"/>
          </p:nvPr>
        </p:nvSpPr>
        <p:spPr/>
        <p:txBody>
          <a:bodyPr>
            <a:normAutofit/>
          </a:bodyPr>
          <a:lstStyle/>
          <a:p>
            <a:pPr marL="0" indent="0">
              <a:buNone/>
            </a:pPr>
            <a:r>
              <a:rPr lang="en-US" sz="2000" baseline="30000" dirty="0">
                <a:latin typeface="Arial Narrow" panose="020B0606020202030204" pitchFamily="34" charset="0"/>
              </a:rPr>
              <a:t>41</a:t>
            </a:r>
            <a:r>
              <a:rPr lang="en-US" sz="2000" dirty="0">
                <a:latin typeface="Arial Narrow" panose="020B0606020202030204" pitchFamily="34" charset="0"/>
              </a:rPr>
              <a:t> Each year his parents went to Jerusalem for the feast of Passover</a:t>
            </a:r>
            <a:r>
              <a:rPr lang="en-US" sz="2000" dirty="0" smtClean="0">
                <a:latin typeface="Arial Narrow" panose="020B0606020202030204" pitchFamily="34" charset="0"/>
              </a:rPr>
              <a:t>, </a:t>
            </a:r>
            <a:br>
              <a:rPr lang="en-US" sz="2000" dirty="0" smtClean="0">
                <a:latin typeface="Arial Narrow" panose="020B0606020202030204" pitchFamily="34" charset="0"/>
              </a:rPr>
            </a:br>
            <a:r>
              <a:rPr lang="en-US" sz="2000" baseline="30000" dirty="0" smtClean="0">
                <a:latin typeface="Arial Narrow" panose="020B0606020202030204" pitchFamily="34" charset="0"/>
              </a:rPr>
              <a:t>42</a:t>
            </a:r>
            <a:r>
              <a:rPr lang="en-US" sz="2000" dirty="0" smtClean="0">
                <a:latin typeface="Arial Narrow" panose="020B0606020202030204" pitchFamily="34" charset="0"/>
              </a:rPr>
              <a:t> </a:t>
            </a:r>
            <a:r>
              <a:rPr lang="en-US" sz="2000" dirty="0">
                <a:latin typeface="Arial Narrow" panose="020B0606020202030204" pitchFamily="34" charset="0"/>
              </a:rPr>
              <a:t>and when he was twelve years old, they went up according to festival custom.</a:t>
            </a:r>
          </a:p>
          <a:p>
            <a:pPr marL="0" indent="0">
              <a:buNone/>
            </a:pPr>
            <a:r>
              <a:rPr lang="en-US" sz="2000" baseline="30000" dirty="0" smtClean="0">
                <a:latin typeface="Arial Narrow" panose="020B0606020202030204" pitchFamily="34" charset="0"/>
              </a:rPr>
              <a:t>43</a:t>
            </a:r>
            <a:r>
              <a:rPr lang="en-US" sz="2000" dirty="0" smtClean="0">
                <a:latin typeface="Arial Narrow" panose="020B0606020202030204" pitchFamily="34" charset="0"/>
              </a:rPr>
              <a:t> </a:t>
            </a:r>
            <a:r>
              <a:rPr lang="en-US" sz="2000" dirty="0">
                <a:latin typeface="Arial Narrow" panose="020B0606020202030204" pitchFamily="34" charset="0"/>
              </a:rPr>
              <a:t>After they had completed its days, as they were returning, the boy Jesus remained behind in Jerusalem, but his parents did not know it</a:t>
            </a:r>
            <a:r>
              <a:rPr lang="en-US" sz="2000" dirty="0" smtClean="0">
                <a:latin typeface="Arial Narrow" panose="020B0606020202030204" pitchFamily="34" charset="0"/>
              </a:rPr>
              <a:t>. </a:t>
            </a:r>
            <a:r>
              <a:rPr lang="en-US" sz="2000" baseline="30000" dirty="0" smtClean="0">
                <a:latin typeface="Arial Narrow" panose="020B0606020202030204" pitchFamily="34" charset="0"/>
              </a:rPr>
              <a:t>44</a:t>
            </a:r>
            <a:r>
              <a:rPr lang="en-US" sz="2000" dirty="0" smtClean="0">
                <a:latin typeface="Arial Narrow" panose="020B0606020202030204" pitchFamily="34" charset="0"/>
              </a:rPr>
              <a:t> </a:t>
            </a:r>
            <a:r>
              <a:rPr lang="en-US" sz="2000" dirty="0">
                <a:latin typeface="Arial Narrow" panose="020B0606020202030204" pitchFamily="34" charset="0"/>
              </a:rPr>
              <a:t>Thinking that he was in the caravan, they journeyed for a day and looked for him among their relatives and acquaintances</a:t>
            </a:r>
            <a:r>
              <a:rPr lang="en-US" sz="2000" dirty="0" smtClean="0">
                <a:latin typeface="Arial Narrow" panose="020B0606020202030204" pitchFamily="34" charset="0"/>
              </a:rPr>
              <a:t>, </a:t>
            </a:r>
            <a:r>
              <a:rPr lang="en-US" sz="2000" baseline="30000" dirty="0" smtClean="0">
                <a:latin typeface="Arial Narrow" panose="020B0606020202030204" pitchFamily="34" charset="0"/>
              </a:rPr>
              <a:t>45</a:t>
            </a:r>
            <a:r>
              <a:rPr lang="en-US" sz="2000" dirty="0" smtClean="0">
                <a:latin typeface="Arial Narrow" panose="020B0606020202030204" pitchFamily="34" charset="0"/>
              </a:rPr>
              <a:t> </a:t>
            </a:r>
            <a:r>
              <a:rPr lang="en-US" sz="2000" dirty="0">
                <a:latin typeface="Arial Narrow" panose="020B0606020202030204" pitchFamily="34" charset="0"/>
              </a:rPr>
              <a:t>but not finding him, they returned to Jerusalem to look for </a:t>
            </a:r>
            <a:r>
              <a:rPr lang="en-US" sz="2000" dirty="0" smtClean="0">
                <a:latin typeface="Arial Narrow" panose="020B0606020202030204" pitchFamily="34" charset="0"/>
              </a:rPr>
              <a:t>him.</a:t>
            </a:r>
          </a:p>
          <a:p>
            <a:pPr marL="0" indent="0">
              <a:buNone/>
            </a:pPr>
            <a:r>
              <a:rPr lang="en-US" sz="2000" baseline="30000" dirty="0" smtClean="0">
                <a:latin typeface="Arial Narrow" panose="020B0606020202030204" pitchFamily="34" charset="0"/>
              </a:rPr>
              <a:t>46</a:t>
            </a:r>
            <a:r>
              <a:rPr lang="en-US" sz="2000" dirty="0" smtClean="0">
                <a:latin typeface="Arial Narrow" panose="020B0606020202030204" pitchFamily="34" charset="0"/>
              </a:rPr>
              <a:t> </a:t>
            </a:r>
            <a:r>
              <a:rPr lang="en-US" sz="2000" dirty="0">
                <a:latin typeface="Arial Narrow" panose="020B0606020202030204" pitchFamily="34" charset="0"/>
              </a:rPr>
              <a:t>After three days they found him in the temple, sitting in the midst of the teachers, listening to them and asking them questions</a:t>
            </a:r>
            <a:r>
              <a:rPr lang="en-US" sz="2000" dirty="0" smtClean="0">
                <a:latin typeface="Arial Narrow" panose="020B0606020202030204" pitchFamily="34" charset="0"/>
              </a:rPr>
              <a:t>, </a:t>
            </a:r>
            <a:r>
              <a:rPr lang="en-US" sz="2000" baseline="30000" dirty="0" smtClean="0">
                <a:latin typeface="Arial Narrow" panose="020B0606020202030204" pitchFamily="34" charset="0"/>
              </a:rPr>
              <a:t>47</a:t>
            </a:r>
            <a:r>
              <a:rPr lang="en-US" sz="2000" dirty="0" smtClean="0">
                <a:latin typeface="Arial Narrow" panose="020B0606020202030204" pitchFamily="34" charset="0"/>
              </a:rPr>
              <a:t> </a:t>
            </a:r>
            <a:r>
              <a:rPr lang="en-US" sz="2000" dirty="0">
                <a:latin typeface="Arial Narrow" panose="020B0606020202030204" pitchFamily="34" charset="0"/>
              </a:rPr>
              <a:t>and all who heard him were astounded at his understanding and his answers</a:t>
            </a:r>
            <a:r>
              <a:rPr lang="en-US" sz="2000" dirty="0" smtClean="0">
                <a:latin typeface="Arial Narrow" panose="020B0606020202030204" pitchFamily="34" charset="0"/>
              </a:rPr>
              <a:t>. </a:t>
            </a:r>
          </a:p>
          <a:p>
            <a:pPr marL="0" indent="0">
              <a:buNone/>
            </a:pPr>
            <a:r>
              <a:rPr lang="en-US" sz="2000" baseline="30000" dirty="0" smtClean="0">
                <a:latin typeface="Arial Narrow" panose="020B0606020202030204" pitchFamily="34" charset="0"/>
              </a:rPr>
              <a:t>48</a:t>
            </a:r>
            <a:r>
              <a:rPr lang="en-US" sz="2000" dirty="0" smtClean="0">
                <a:latin typeface="Arial Narrow" panose="020B0606020202030204" pitchFamily="34" charset="0"/>
              </a:rPr>
              <a:t> When his parents saw him, they were astonished, and his mother said to him, "Son, why have you done this to us? Your father and I have been looking for you with great anxiety."  </a:t>
            </a:r>
            <a:r>
              <a:rPr lang="en-US" sz="2000" baseline="30000" dirty="0" smtClean="0">
                <a:latin typeface="Arial Narrow" panose="020B0606020202030204" pitchFamily="34" charset="0"/>
              </a:rPr>
              <a:t>49</a:t>
            </a:r>
            <a:r>
              <a:rPr lang="en-US" sz="2000" dirty="0" smtClean="0">
                <a:latin typeface="Arial Narrow" panose="020B0606020202030204" pitchFamily="34" charset="0"/>
              </a:rPr>
              <a:t> And he said to them, "Why were you looking for me? Did you not know that I must be in my Father's house?"  </a:t>
            </a:r>
            <a:r>
              <a:rPr lang="en-US" sz="2000" baseline="30000" dirty="0" smtClean="0">
                <a:latin typeface="Arial Narrow" panose="020B0606020202030204" pitchFamily="34" charset="0"/>
              </a:rPr>
              <a:t>50</a:t>
            </a:r>
            <a:r>
              <a:rPr lang="en-US" sz="2000" dirty="0" smtClean="0">
                <a:latin typeface="Arial Narrow" panose="020B0606020202030204" pitchFamily="34" charset="0"/>
              </a:rPr>
              <a:t> But they did not understand what he said to them.</a:t>
            </a:r>
          </a:p>
          <a:p>
            <a:pPr marL="0" indent="0">
              <a:buNone/>
            </a:pPr>
            <a:r>
              <a:rPr lang="en-US" sz="2000" baseline="30000" dirty="0" smtClean="0">
                <a:latin typeface="Arial Narrow" panose="020B0606020202030204" pitchFamily="34" charset="0"/>
              </a:rPr>
              <a:t>51</a:t>
            </a:r>
            <a:r>
              <a:rPr lang="en-US" sz="2000" dirty="0" smtClean="0">
                <a:latin typeface="Arial Narrow" panose="020B0606020202030204" pitchFamily="34" charset="0"/>
              </a:rPr>
              <a:t> </a:t>
            </a:r>
            <a:r>
              <a:rPr lang="en-US" sz="2000" dirty="0">
                <a:latin typeface="Arial Narrow" panose="020B0606020202030204" pitchFamily="34" charset="0"/>
              </a:rPr>
              <a:t>He went down with them and came to Nazareth, and was obedient to them; and his mother kept all these things in her heart</a:t>
            </a:r>
            <a:r>
              <a:rPr lang="en-US" sz="2000" dirty="0" smtClean="0">
                <a:latin typeface="Arial Narrow" panose="020B0606020202030204" pitchFamily="34" charset="0"/>
              </a:rPr>
              <a:t>. </a:t>
            </a:r>
            <a:r>
              <a:rPr lang="en-US" sz="2000" baseline="30000" dirty="0" smtClean="0">
                <a:latin typeface="Arial Narrow" panose="020B0606020202030204" pitchFamily="34" charset="0"/>
              </a:rPr>
              <a:t>52</a:t>
            </a:r>
            <a:r>
              <a:rPr lang="en-US" sz="2000" dirty="0" smtClean="0">
                <a:latin typeface="Arial Narrow" panose="020B0606020202030204" pitchFamily="34" charset="0"/>
              </a:rPr>
              <a:t> </a:t>
            </a:r>
            <a:r>
              <a:rPr lang="en-US" sz="2000" dirty="0">
                <a:latin typeface="Arial Narrow" panose="020B0606020202030204" pitchFamily="34" charset="0"/>
              </a:rPr>
              <a:t>And Jesus advanced </a:t>
            </a:r>
            <a:r>
              <a:rPr lang="en-US" sz="2000" dirty="0" smtClean="0">
                <a:latin typeface="Arial Narrow" panose="020B0606020202030204" pitchFamily="34" charset="0"/>
              </a:rPr>
              <a:t>in </a:t>
            </a:r>
            <a:r>
              <a:rPr lang="en-US" sz="2000" dirty="0">
                <a:latin typeface="Arial Narrow" panose="020B0606020202030204" pitchFamily="34" charset="0"/>
              </a:rPr>
              <a:t>wisdom and age and favor before God and man</a:t>
            </a:r>
            <a:r>
              <a:rPr lang="en-US" sz="2000" dirty="0" smtClean="0">
                <a:latin typeface="Arial Narrow" panose="020B0606020202030204" pitchFamily="34" charset="0"/>
              </a:rPr>
              <a:t>.</a:t>
            </a:r>
            <a:endParaRPr lang="en-US" altLang="en-US" sz="2000" dirty="0">
              <a:latin typeface="Arial Narrow" panose="020B0606020202030204" pitchFamily="34" charset="0"/>
            </a:endParaRPr>
          </a:p>
        </p:txBody>
      </p:sp>
      <p:sp>
        <p:nvSpPr>
          <p:cNvPr id="125954" name="Rectangle 2"/>
          <p:cNvSpPr>
            <a:spLocks noGrp="1" noChangeArrowheads="1"/>
          </p:cNvSpPr>
          <p:nvPr>
            <p:ph type="title"/>
          </p:nvPr>
        </p:nvSpPr>
        <p:spPr/>
        <p:txBody>
          <a:bodyPr/>
          <a:lstStyle/>
          <a:p>
            <a:r>
              <a:rPr lang="en-US" altLang="en-US" dirty="0" smtClean="0"/>
              <a:t>Luke 2:41-52 – Jesus at Age 12</a:t>
            </a:r>
            <a:endParaRPr lang="en-US" altLang="en-US" dirty="0"/>
          </a:p>
        </p:txBody>
      </p:sp>
    </p:spTree>
    <p:extLst>
      <p:ext uri="{BB962C8B-B14F-4D97-AF65-F5344CB8AC3E}">
        <p14:creationId xmlns:p14="http://schemas.microsoft.com/office/powerpoint/2010/main" val="225892021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b="1" dirty="0" smtClean="0">
                <a:solidFill>
                  <a:srgbClr val="002060"/>
                </a:solidFill>
              </a:rPr>
              <a:t>MATT:</a:t>
            </a:r>
          </a:p>
          <a:p>
            <a:pPr lvl="1"/>
            <a:r>
              <a:rPr lang="en-US" dirty="0" smtClean="0"/>
              <a:t>MEN:  Abraham,  David,  </a:t>
            </a:r>
            <a:r>
              <a:rPr lang="en-US" u="sng" dirty="0" smtClean="0"/>
              <a:t>Joseph</a:t>
            </a:r>
            <a:r>
              <a:rPr lang="en-US" dirty="0" smtClean="0"/>
              <a:t>,  Herod,  Magi…</a:t>
            </a:r>
          </a:p>
          <a:p>
            <a:pPr lvl="1"/>
            <a:r>
              <a:rPr lang="en-US" dirty="0" smtClean="0"/>
              <a:t>Power, status, politics, intrigue, obstacles, murder</a:t>
            </a:r>
          </a:p>
          <a:p>
            <a:pPr lvl="1"/>
            <a:r>
              <a:rPr lang="en-US" dirty="0" smtClean="0"/>
              <a:t>Jesus’ ancestry is </a:t>
            </a:r>
            <a:r>
              <a:rPr lang="en-US" i="1" dirty="0" smtClean="0"/>
              <a:t>Jewish Royalty</a:t>
            </a:r>
          </a:p>
          <a:p>
            <a:pPr lvl="1">
              <a:spcBef>
                <a:spcPts val="600"/>
              </a:spcBef>
            </a:pPr>
            <a:r>
              <a:rPr lang="en-US" sz="2400" dirty="0" smtClean="0"/>
              <a:t>OT:  Dreams of Joseph  &amp;  Birth of Moses</a:t>
            </a:r>
          </a:p>
          <a:p>
            <a:pPr>
              <a:spcBef>
                <a:spcPts val="2400"/>
              </a:spcBef>
            </a:pPr>
            <a:r>
              <a:rPr lang="en-US" b="1" dirty="0" smtClean="0">
                <a:solidFill>
                  <a:srgbClr val="002060"/>
                </a:solidFill>
              </a:rPr>
              <a:t>LUKE:</a:t>
            </a:r>
          </a:p>
          <a:p>
            <a:pPr lvl="1"/>
            <a:r>
              <a:rPr lang="en-US" dirty="0" smtClean="0"/>
              <a:t>WOMEN:  Elizabeth,  </a:t>
            </a:r>
            <a:r>
              <a:rPr lang="en-US" u="sng" dirty="0" smtClean="0"/>
              <a:t>Mary</a:t>
            </a:r>
            <a:r>
              <a:rPr lang="en-US" dirty="0" smtClean="0"/>
              <a:t>,  Anna</a:t>
            </a:r>
            <a:br>
              <a:rPr lang="en-US" dirty="0" smtClean="0"/>
            </a:br>
            <a:r>
              <a:rPr lang="en-US" dirty="0" smtClean="0"/>
              <a:t>&amp; Old/Poor Men:  Zechariah,  shepherds,  Simeon</a:t>
            </a:r>
          </a:p>
          <a:p>
            <a:pPr lvl="1"/>
            <a:r>
              <a:rPr lang="en-US" dirty="0" smtClean="0"/>
              <a:t>Glory, praise, joy, hymns;  poverty, humility, faith</a:t>
            </a:r>
          </a:p>
          <a:p>
            <a:pPr lvl="1"/>
            <a:r>
              <a:rPr lang="en-US" dirty="0" smtClean="0"/>
              <a:t>Jesus’ ancestry is </a:t>
            </a:r>
            <a:r>
              <a:rPr lang="en-US" i="1" dirty="0" smtClean="0"/>
              <a:t>Universal Humanity</a:t>
            </a:r>
          </a:p>
          <a:p>
            <a:pPr lvl="1">
              <a:spcBef>
                <a:spcPts val="600"/>
              </a:spcBef>
            </a:pPr>
            <a:r>
              <a:rPr lang="en-US" sz="2400" dirty="0" smtClean="0"/>
              <a:t>OT: Birth of Samson;  Birth of Samuel</a:t>
            </a:r>
            <a:r>
              <a:rPr lang="en-US" sz="2000" dirty="0" smtClean="0"/>
              <a:t> (&amp;Hannah’s Song)</a:t>
            </a:r>
            <a:endParaRPr lang="en-US" sz="2400" dirty="0" smtClean="0"/>
          </a:p>
        </p:txBody>
      </p:sp>
      <p:sp>
        <p:nvSpPr>
          <p:cNvPr id="3" name="Title 2"/>
          <p:cNvSpPr>
            <a:spLocks noGrp="1"/>
          </p:cNvSpPr>
          <p:nvPr>
            <p:ph type="title"/>
          </p:nvPr>
        </p:nvSpPr>
        <p:spPr/>
        <p:txBody>
          <a:bodyPr>
            <a:normAutofit/>
          </a:bodyPr>
          <a:lstStyle/>
          <a:p>
            <a:r>
              <a:rPr lang="en-US" sz="4000" dirty="0" smtClean="0"/>
              <a:t>Review:  Infancy Narratives</a:t>
            </a:r>
            <a:endParaRPr lang="en-US" sz="4000" dirty="0"/>
          </a:p>
        </p:txBody>
      </p:sp>
    </p:spTree>
    <p:extLst>
      <p:ext uri="{BB962C8B-B14F-4D97-AF65-F5344CB8AC3E}">
        <p14:creationId xmlns:p14="http://schemas.microsoft.com/office/powerpoint/2010/main" val="1912164963"/>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5235" name="Rectangle 3"/>
          <p:cNvSpPr>
            <a:spLocks noGrp="1" noChangeArrowheads="1"/>
          </p:cNvSpPr>
          <p:nvPr>
            <p:ph idx="1"/>
          </p:nvPr>
        </p:nvSpPr>
        <p:spPr/>
        <p:txBody>
          <a:bodyPr>
            <a:normAutofit/>
          </a:bodyPr>
          <a:lstStyle/>
          <a:p>
            <a:pPr>
              <a:spcBef>
                <a:spcPts val="0"/>
              </a:spcBef>
              <a:spcAft>
                <a:spcPts val="1200"/>
              </a:spcAft>
            </a:pPr>
            <a:r>
              <a:rPr lang="en-US" altLang="en-US" sz="2400" dirty="0" smtClean="0"/>
              <a:t>Hear Gabriel say to me:</a:t>
            </a:r>
            <a:br>
              <a:rPr lang="en-US" altLang="en-US" sz="2400" dirty="0" smtClean="0"/>
            </a:br>
            <a:r>
              <a:rPr lang="en-US" altLang="en-US" sz="2400" b="1" dirty="0" smtClean="0"/>
              <a:t>“Hail, (my name), full of grace!  The Lord is with YOU!”</a:t>
            </a:r>
            <a:endParaRPr lang="en-US" altLang="en-US" sz="2400" dirty="0" smtClean="0"/>
          </a:p>
          <a:p>
            <a:pPr>
              <a:spcBef>
                <a:spcPts val="0"/>
              </a:spcBef>
              <a:spcAft>
                <a:spcPts val="1200"/>
              </a:spcAft>
            </a:pPr>
            <a:r>
              <a:rPr lang="en-US" altLang="en-US" sz="2400" dirty="0" smtClean="0"/>
              <a:t>Hear Elizabeth say to me:</a:t>
            </a:r>
            <a:br>
              <a:rPr lang="en-US" altLang="en-US" sz="2400" dirty="0" smtClean="0"/>
            </a:br>
            <a:r>
              <a:rPr lang="en-US" altLang="en-US" sz="2400" b="1" dirty="0" smtClean="0"/>
              <a:t>“Blessed are YOU among (wo)men!”</a:t>
            </a:r>
            <a:br>
              <a:rPr lang="en-US" altLang="en-US" sz="2400" b="1" dirty="0" smtClean="0"/>
            </a:br>
            <a:r>
              <a:rPr lang="en-US" altLang="en-US" sz="2400" b="1" dirty="0" smtClean="0"/>
              <a:t>“Blessed are YOU who believed!”</a:t>
            </a:r>
          </a:p>
          <a:p>
            <a:pPr>
              <a:spcBef>
                <a:spcPts val="0"/>
              </a:spcBef>
              <a:spcAft>
                <a:spcPts val="1200"/>
              </a:spcAft>
            </a:pPr>
            <a:r>
              <a:rPr lang="en-US" altLang="en-US" sz="2400" dirty="0" smtClean="0"/>
              <a:t>With which </a:t>
            </a:r>
            <a:r>
              <a:rPr lang="en-US" altLang="en-US" sz="2400" dirty="0"/>
              <a:t>character do I identify </a:t>
            </a:r>
            <a:r>
              <a:rPr lang="en-US" altLang="en-US" sz="2400" dirty="0" smtClean="0"/>
              <a:t>most </a:t>
            </a:r>
            <a:r>
              <a:rPr lang="en-US" altLang="en-US" sz="2400" dirty="0"/>
              <a:t>closely: </a:t>
            </a:r>
            <a:r>
              <a:rPr lang="en-US" altLang="en-US" sz="2400" dirty="0" smtClean="0"/>
              <a:t/>
            </a:r>
            <a:br>
              <a:rPr lang="en-US" altLang="en-US" sz="2400" dirty="0" smtClean="0"/>
            </a:br>
            <a:r>
              <a:rPr lang="en-US" altLang="en-US" sz="2200" dirty="0" smtClean="0"/>
              <a:t>Elizabeth</a:t>
            </a:r>
            <a:r>
              <a:rPr lang="en-US" altLang="en-US" sz="2200" dirty="0"/>
              <a:t>?  Zechariah?  Mary?  </a:t>
            </a:r>
            <a:r>
              <a:rPr lang="en-US" altLang="en-US" sz="2200" dirty="0" smtClean="0"/>
              <a:t>Joseph?  Simeon?  Anna?  Why</a:t>
            </a:r>
            <a:r>
              <a:rPr lang="en-US" altLang="en-US" sz="2200" dirty="0"/>
              <a:t>?</a:t>
            </a:r>
          </a:p>
          <a:p>
            <a:pPr>
              <a:spcBef>
                <a:spcPts val="0"/>
              </a:spcBef>
              <a:spcAft>
                <a:spcPts val="1200"/>
              </a:spcAft>
            </a:pPr>
            <a:r>
              <a:rPr lang="en-US" altLang="en-US" sz="2400" dirty="0"/>
              <a:t>Does my prayer begin with praise &amp; blessing of God, </a:t>
            </a:r>
            <a:r>
              <a:rPr lang="en-US" altLang="en-US" sz="2400" dirty="0" smtClean="0"/>
              <a:t/>
            </a:r>
            <a:br>
              <a:rPr lang="en-US" altLang="en-US" sz="2400" dirty="0" smtClean="0"/>
            </a:br>
            <a:r>
              <a:rPr lang="en-US" altLang="en-US" sz="2400" dirty="0" smtClean="0"/>
              <a:t>as </a:t>
            </a:r>
            <a:r>
              <a:rPr lang="en-US" altLang="en-US" sz="2400" dirty="0"/>
              <a:t>modeled by </a:t>
            </a:r>
            <a:r>
              <a:rPr lang="en-US" altLang="en-US" sz="2400" dirty="0" smtClean="0"/>
              <a:t>Hannah  &amp; Mary  &amp; </a:t>
            </a:r>
            <a:r>
              <a:rPr lang="en-US" altLang="en-US" sz="2400" dirty="0"/>
              <a:t>Elizabeth?</a:t>
            </a:r>
          </a:p>
          <a:p>
            <a:pPr>
              <a:spcBef>
                <a:spcPts val="0"/>
              </a:spcBef>
              <a:spcAft>
                <a:spcPts val="1200"/>
              </a:spcAft>
            </a:pPr>
            <a:r>
              <a:rPr lang="en-US" altLang="en-US" sz="2400" b="1" dirty="0"/>
              <a:t>Creative Exercise:  </a:t>
            </a:r>
            <a:r>
              <a:rPr lang="en-US" altLang="en-US" sz="2400" dirty="0" smtClean="0"/>
              <a:t>Write </a:t>
            </a:r>
            <a:r>
              <a:rPr lang="en-US" altLang="en-US" sz="2400" dirty="0"/>
              <a:t>your own </a:t>
            </a:r>
            <a:r>
              <a:rPr lang="en-US" altLang="en-US" sz="2400" i="1" dirty="0" err="1"/>
              <a:t>Magnificat</a:t>
            </a:r>
            <a:r>
              <a:rPr lang="en-US" altLang="en-US" sz="2400" i="1" dirty="0"/>
              <a:t>  </a:t>
            </a:r>
            <a:r>
              <a:rPr lang="en-US" altLang="en-US" sz="2400" dirty="0"/>
              <a:t>or </a:t>
            </a:r>
            <a:r>
              <a:rPr lang="en-US" altLang="en-US" sz="2400" i="1" dirty="0"/>
              <a:t>Benedictus</a:t>
            </a:r>
            <a:r>
              <a:rPr lang="en-US" altLang="en-US" sz="2400" dirty="0"/>
              <a:t>, your own prayer of praise and blessing for all that God has done, based on the models of </a:t>
            </a:r>
            <a:r>
              <a:rPr lang="en-US" altLang="en-US" sz="2400" dirty="0" smtClean="0"/>
              <a:t>Hannah,  or Mary,  or </a:t>
            </a:r>
            <a:r>
              <a:rPr lang="en-US" altLang="en-US" sz="2400" dirty="0"/>
              <a:t>Zechariah. </a:t>
            </a:r>
          </a:p>
        </p:txBody>
      </p:sp>
      <p:sp>
        <p:nvSpPr>
          <p:cNvPr id="95234" name="Rectangle 2"/>
          <p:cNvSpPr>
            <a:spLocks noGrp="1" noChangeArrowheads="1"/>
          </p:cNvSpPr>
          <p:nvPr>
            <p:ph type="title"/>
          </p:nvPr>
        </p:nvSpPr>
        <p:spPr/>
        <p:txBody>
          <a:bodyPr/>
          <a:lstStyle/>
          <a:p>
            <a:r>
              <a:rPr lang="en-US" altLang="en-US" smtClean="0"/>
              <a:t>For Your Prayer &amp; Reflection:</a:t>
            </a:r>
            <a:endParaRPr lang="en-US" altLang="en-US"/>
          </a:p>
        </p:txBody>
      </p:sp>
    </p:spTree>
    <p:extLst>
      <p:ext uri="{BB962C8B-B14F-4D97-AF65-F5344CB8AC3E}">
        <p14:creationId xmlns:p14="http://schemas.microsoft.com/office/powerpoint/2010/main" val="127434510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&amp;  Break</a:t>
            </a:r>
            <a:endParaRPr lang="en-US" dirty="0"/>
          </a:p>
        </p:txBody>
      </p:sp>
      <p:sp>
        <p:nvSpPr>
          <p:cNvPr id="3" name="Content Placeholder 2"/>
          <p:cNvSpPr>
            <a:spLocks noGrp="1"/>
          </p:cNvSpPr>
          <p:nvPr>
            <p:ph idx="1"/>
          </p:nvPr>
        </p:nvSpPr>
        <p:spPr>
          <a:xfrm>
            <a:off x="304800" y="1447800"/>
            <a:ext cx="8610600" cy="5105400"/>
          </a:xfrm>
        </p:spPr>
        <p:txBody>
          <a:bodyPr>
            <a:normAutofit/>
          </a:bodyPr>
          <a:lstStyle/>
          <a:p>
            <a:r>
              <a:rPr lang="en-US" sz="3600" b="1" dirty="0" smtClean="0">
                <a:solidFill>
                  <a:schemeClr val="accent5">
                    <a:lumMod val="40000"/>
                    <a:lumOff val="60000"/>
                  </a:schemeClr>
                </a:solidFill>
              </a:rPr>
              <a:t>Questions? </a:t>
            </a:r>
          </a:p>
          <a:p>
            <a:pPr lvl="1"/>
            <a:r>
              <a:rPr lang="en-US" sz="2800" dirty="0" smtClean="0"/>
              <a:t>Please “raise your hands”</a:t>
            </a:r>
            <a:r>
              <a:rPr lang="en-US" sz="2800" i="1" dirty="0" smtClean="0"/>
              <a:t> (electronically)</a:t>
            </a:r>
          </a:p>
          <a:p>
            <a:pPr lvl="1"/>
            <a:r>
              <a:rPr lang="en-US" sz="2800" dirty="0" smtClean="0"/>
              <a:t>Or open your microphone and ask…</a:t>
            </a:r>
          </a:p>
          <a:p>
            <a:pPr lvl="1"/>
            <a:endParaRPr lang="en-US" sz="2800" dirty="0"/>
          </a:p>
          <a:p>
            <a:pPr lvl="1"/>
            <a:endParaRPr lang="en-US" sz="2800" dirty="0" smtClean="0"/>
          </a:p>
          <a:p>
            <a:r>
              <a:rPr lang="en-US" sz="3600" b="1" dirty="0" smtClean="0">
                <a:solidFill>
                  <a:schemeClr val="accent5">
                    <a:lumMod val="40000"/>
                    <a:lumOff val="60000"/>
                  </a:schemeClr>
                </a:solidFill>
              </a:rPr>
              <a:t>Break</a:t>
            </a:r>
          </a:p>
          <a:p>
            <a:pPr lvl="1"/>
            <a:r>
              <a:rPr lang="en-US" sz="2800" dirty="0" smtClean="0"/>
              <a:t>We will continue in 10 minutes.</a:t>
            </a:r>
            <a:endParaRPr lang="en-US" sz="2800" dirty="0"/>
          </a:p>
        </p:txBody>
      </p:sp>
      <p:pic>
        <p:nvPicPr>
          <p:cNvPr id="184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0" y="3886200"/>
            <a:ext cx="1981200" cy="21452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9344268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3" name="Title 2"/>
          <p:cNvSpPr>
            <a:spLocks noGrp="1"/>
          </p:cNvSpPr>
          <p:nvPr>
            <p:ph type="title"/>
          </p:nvPr>
        </p:nvSpPr>
        <p:spPr>
          <a:xfrm>
            <a:off x="381000" y="152400"/>
            <a:ext cx="8458200" cy="914400"/>
          </a:xfrm>
        </p:spPr>
        <p:txBody>
          <a:bodyPr>
            <a:normAutofit fontScale="90000"/>
          </a:bodyPr>
          <a:lstStyle/>
          <a:p>
            <a:pPr algn="ctr"/>
            <a:r>
              <a:rPr lang="en-US" sz="4400" dirty="0" smtClean="0"/>
              <a:t>Gospels  of  Christmas  EVE &amp; DAY</a:t>
            </a:r>
            <a:endParaRPr lang="en-US" sz="4400" dirty="0"/>
          </a:p>
        </p:txBody>
      </p:sp>
      <p:sp>
        <p:nvSpPr>
          <p:cNvPr id="2" name="Content Placeholder 1"/>
          <p:cNvSpPr>
            <a:spLocks noGrp="1"/>
          </p:cNvSpPr>
          <p:nvPr>
            <p:ph idx="1"/>
          </p:nvPr>
        </p:nvSpPr>
        <p:spPr>
          <a:xfrm>
            <a:off x="304800" y="1371600"/>
            <a:ext cx="8610600" cy="5181600"/>
          </a:xfrm>
        </p:spPr>
        <p:txBody>
          <a:bodyPr>
            <a:normAutofit/>
          </a:bodyPr>
          <a:lstStyle/>
          <a:p>
            <a:pPr marL="0" indent="0">
              <a:buNone/>
            </a:pPr>
            <a:r>
              <a:rPr lang="en-US" sz="3200" b="1" dirty="0" smtClean="0">
                <a:solidFill>
                  <a:srgbClr val="002060"/>
                </a:solidFill>
                <a:latin typeface="Arial Narrow" panose="020B0606020202030204" pitchFamily="34" charset="0"/>
              </a:rPr>
              <a:t>FOUR Masses of Christmas:</a:t>
            </a:r>
          </a:p>
          <a:p>
            <a:r>
              <a:rPr lang="en-US" u="sng" dirty="0" smtClean="0">
                <a:latin typeface="Arial Narrow" panose="020B0606020202030204" pitchFamily="34" charset="0"/>
              </a:rPr>
              <a:t>Vigil</a:t>
            </a:r>
            <a:r>
              <a:rPr lang="en-US" dirty="0" smtClean="0">
                <a:latin typeface="Arial Narrow" panose="020B0606020202030204" pitchFamily="34" charset="0"/>
              </a:rPr>
              <a:t> Mass</a:t>
            </a:r>
          </a:p>
          <a:p>
            <a:pPr lvl="1"/>
            <a:r>
              <a:rPr lang="en-US" sz="2400" b="1" dirty="0" smtClean="0">
                <a:solidFill>
                  <a:srgbClr val="002060"/>
                </a:solidFill>
                <a:latin typeface="Arial Narrow" panose="020B0606020202030204" pitchFamily="34" charset="0"/>
              </a:rPr>
              <a:t>Matt 1:1-25 </a:t>
            </a:r>
            <a:r>
              <a:rPr lang="en-US" sz="2800" dirty="0" smtClean="0">
                <a:solidFill>
                  <a:srgbClr val="002060"/>
                </a:solidFill>
                <a:latin typeface="Arial Narrow" panose="020B0606020202030204" pitchFamily="34" charset="0"/>
              </a:rPr>
              <a:t>(or 1:18-25)</a:t>
            </a:r>
            <a:r>
              <a:rPr lang="en-US" sz="2400" dirty="0" smtClean="0">
                <a:solidFill>
                  <a:srgbClr val="002060"/>
                </a:solidFill>
                <a:latin typeface="Arial Narrow" panose="020B0606020202030204" pitchFamily="34" charset="0"/>
              </a:rPr>
              <a:t> – Joseph’s Dreams</a:t>
            </a:r>
          </a:p>
          <a:p>
            <a:r>
              <a:rPr lang="en-US" dirty="0" smtClean="0">
                <a:latin typeface="Arial Narrow" panose="020B0606020202030204" pitchFamily="34" charset="0"/>
              </a:rPr>
              <a:t>Mass during the </a:t>
            </a:r>
            <a:r>
              <a:rPr lang="en-US" u="sng" dirty="0" smtClean="0">
                <a:latin typeface="Arial Narrow" panose="020B0606020202030204" pitchFamily="34" charset="0"/>
              </a:rPr>
              <a:t>Night</a:t>
            </a:r>
          </a:p>
          <a:p>
            <a:pPr lvl="1"/>
            <a:r>
              <a:rPr lang="en-US" sz="2400" b="1" dirty="0" smtClean="0">
                <a:solidFill>
                  <a:srgbClr val="002060"/>
                </a:solidFill>
                <a:latin typeface="Arial Narrow" panose="020B0606020202030204" pitchFamily="34" charset="0"/>
              </a:rPr>
              <a:t>Luke 2:1-14 </a:t>
            </a:r>
            <a:r>
              <a:rPr lang="en-US" sz="2400" dirty="0" smtClean="0">
                <a:solidFill>
                  <a:srgbClr val="002060"/>
                </a:solidFill>
                <a:latin typeface="Arial Narrow" panose="020B0606020202030204" pitchFamily="34" charset="0"/>
              </a:rPr>
              <a:t>– Angels appear to Shepherds</a:t>
            </a:r>
          </a:p>
          <a:p>
            <a:r>
              <a:rPr lang="en-US" dirty="0" smtClean="0">
                <a:latin typeface="Arial Narrow" panose="020B0606020202030204" pitchFamily="34" charset="0"/>
              </a:rPr>
              <a:t>Mass at </a:t>
            </a:r>
            <a:r>
              <a:rPr lang="en-US" u="sng" dirty="0" smtClean="0">
                <a:latin typeface="Arial Narrow" panose="020B0606020202030204" pitchFamily="34" charset="0"/>
              </a:rPr>
              <a:t>Dawn</a:t>
            </a:r>
          </a:p>
          <a:p>
            <a:pPr lvl="1"/>
            <a:r>
              <a:rPr lang="en-US" sz="2400" b="1" dirty="0" smtClean="0">
                <a:solidFill>
                  <a:srgbClr val="002060"/>
                </a:solidFill>
                <a:latin typeface="Arial Narrow" panose="020B0606020202030204" pitchFamily="34" charset="0"/>
              </a:rPr>
              <a:t>Luke 2:15-20 </a:t>
            </a:r>
            <a:r>
              <a:rPr lang="en-US" sz="2400" dirty="0" smtClean="0">
                <a:solidFill>
                  <a:srgbClr val="002060"/>
                </a:solidFill>
                <a:latin typeface="Arial Narrow" panose="020B0606020202030204" pitchFamily="34" charset="0"/>
              </a:rPr>
              <a:t>– Shepherds visit Bethlehem</a:t>
            </a:r>
          </a:p>
          <a:p>
            <a:r>
              <a:rPr lang="en-US" dirty="0" smtClean="0">
                <a:latin typeface="Arial Narrow" panose="020B0606020202030204" pitchFamily="34" charset="0"/>
              </a:rPr>
              <a:t>Mass during the </a:t>
            </a:r>
            <a:r>
              <a:rPr lang="en-US" u="sng" dirty="0" smtClean="0">
                <a:latin typeface="Arial Narrow" panose="020B0606020202030204" pitchFamily="34" charset="0"/>
              </a:rPr>
              <a:t>Day</a:t>
            </a:r>
          </a:p>
          <a:p>
            <a:pPr lvl="1"/>
            <a:r>
              <a:rPr lang="en-US" sz="2400" b="1" dirty="0" smtClean="0">
                <a:solidFill>
                  <a:srgbClr val="002060"/>
                </a:solidFill>
                <a:latin typeface="Arial Narrow" panose="020B0606020202030204" pitchFamily="34" charset="0"/>
              </a:rPr>
              <a:t>John 1:1-18</a:t>
            </a:r>
            <a:r>
              <a:rPr lang="en-US" sz="2800" b="1" dirty="0" smtClean="0">
                <a:solidFill>
                  <a:srgbClr val="002060"/>
                </a:solidFill>
                <a:latin typeface="Arial Narrow" panose="020B0606020202030204" pitchFamily="34" charset="0"/>
              </a:rPr>
              <a:t> </a:t>
            </a:r>
            <a:r>
              <a:rPr lang="en-US" sz="2800" dirty="0" smtClean="0">
                <a:solidFill>
                  <a:srgbClr val="002060"/>
                </a:solidFill>
                <a:latin typeface="Arial Narrow" panose="020B0606020202030204" pitchFamily="34" charset="0"/>
              </a:rPr>
              <a:t>(or vv.1-5, 9-14)</a:t>
            </a:r>
            <a:r>
              <a:rPr lang="en-US" sz="2400" dirty="0" smtClean="0">
                <a:solidFill>
                  <a:srgbClr val="002060"/>
                </a:solidFill>
                <a:latin typeface="Arial Narrow" panose="020B0606020202030204" pitchFamily="34" charset="0"/>
              </a:rPr>
              <a:t> – John’s Prologue</a:t>
            </a:r>
            <a:endParaRPr lang="en-US" sz="2400" dirty="0">
              <a:solidFill>
                <a:srgbClr val="002060"/>
              </a:solidFill>
              <a:latin typeface="Arial Narrow" panose="020B0606020202030204" pitchFamily="34" charset="0"/>
            </a:endParaRPr>
          </a:p>
        </p:txBody>
      </p:sp>
      <p:pic>
        <p:nvPicPr>
          <p:cNvPr id="5"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6938"/>
          <a:stretch/>
        </p:blipFill>
        <p:spPr bwMode="auto">
          <a:xfrm>
            <a:off x="7086601" y="2286000"/>
            <a:ext cx="2057400" cy="27632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3210347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152400"/>
            <a:ext cx="8458200" cy="914400"/>
          </a:xfrm>
        </p:spPr>
        <p:txBody>
          <a:bodyPr>
            <a:normAutofit fontScale="90000"/>
          </a:bodyPr>
          <a:lstStyle/>
          <a:p>
            <a:pPr algn="ctr"/>
            <a:r>
              <a:rPr lang="en-US" sz="4400" b="1" u="sng" dirty="0" smtClean="0">
                <a:solidFill>
                  <a:schemeClr val="bg2">
                    <a:lumMod val="50000"/>
                  </a:schemeClr>
                </a:solidFill>
              </a:rPr>
              <a:t>Feasts</a:t>
            </a:r>
            <a:r>
              <a:rPr lang="en-US" sz="4400" dirty="0" smtClean="0">
                <a:solidFill>
                  <a:schemeClr val="bg2">
                    <a:lumMod val="50000"/>
                  </a:schemeClr>
                </a:solidFill>
              </a:rPr>
              <a:t> in the Christmas SEASON:</a:t>
            </a:r>
            <a:endParaRPr lang="en-US" sz="4400" dirty="0">
              <a:solidFill>
                <a:schemeClr val="bg2">
                  <a:lumMod val="50000"/>
                </a:schemeClr>
              </a:solidFill>
            </a:endParaRPr>
          </a:p>
        </p:txBody>
      </p:sp>
      <p:sp>
        <p:nvSpPr>
          <p:cNvPr id="2" name="Content Placeholder 1"/>
          <p:cNvSpPr>
            <a:spLocks noGrp="1"/>
          </p:cNvSpPr>
          <p:nvPr>
            <p:ph idx="1"/>
          </p:nvPr>
        </p:nvSpPr>
        <p:spPr>
          <a:xfrm>
            <a:off x="381000" y="1295400"/>
            <a:ext cx="8458200" cy="5334000"/>
          </a:xfrm>
        </p:spPr>
        <p:txBody>
          <a:bodyPr>
            <a:normAutofit/>
          </a:bodyPr>
          <a:lstStyle/>
          <a:p>
            <a:pPr>
              <a:spcBef>
                <a:spcPts val="1800"/>
              </a:spcBef>
            </a:pPr>
            <a:r>
              <a:rPr lang="en-US" sz="2800" b="1" dirty="0" smtClean="0">
                <a:solidFill>
                  <a:srgbClr val="FFC000"/>
                </a:solidFill>
              </a:rPr>
              <a:t>Dec. 26:  </a:t>
            </a:r>
            <a:r>
              <a:rPr lang="en-US" sz="2800" b="1" dirty="0" smtClean="0"/>
              <a:t>St. Stephen</a:t>
            </a:r>
            <a:r>
              <a:rPr lang="en-US" sz="2000" b="1" dirty="0" smtClean="0"/>
              <a:t>, Martyr</a:t>
            </a:r>
            <a:endParaRPr lang="en-US" sz="2800" b="1" dirty="0" smtClean="0"/>
          </a:p>
          <a:p>
            <a:pPr>
              <a:spcBef>
                <a:spcPts val="1800"/>
              </a:spcBef>
            </a:pPr>
            <a:r>
              <a:rPr lang="en-US" sz="2800" b="1" dirty="0" smtClean="0">
                <a:solidFill>
                  <a:srgbClr val="FFC000"/>
                </a:solidFill>
              </a:rPr>
              <a:t>Dec. 27:</a:t>
            </a:r>
            <a:r>
              <a:rPr lang="en-US" sz="2800" dirty="0" smtClean="0">
                <a:solidFill>
                  <a:srgbClr val="FFC000"/>
                </a:solidFill>
              </a:rPr>
              <a:t>  </a:t>
            </a:r>
            <a:r>
              <a:rPr lang="en-US" sz="2800" b="1" dirty="0" smtClean="0"/>
              <a:t>St. John</a:t>
            </a:r>
            <a:r>
              <a:rPr lang="en-US" sz="2000" b="1" dirty="0" smtClean="0"/>
              <a:t>, Apostle &amp; Evangelist</a:t>
            </a:r>
            <a:endParaRPr lang="en-US" sz="2800" b="1" dirty="0" smtClean="0"/>
          </a:p>
          <a:p>
            <a:pPr>
              <a:spcBef>
                <a:spcPts val="1800"/>
              </a:spcBef>
            </a:pPr>
            <a:r>
              <a:rPr lang="en-US" sz="2800" b="1" dirty="0" smtClean="0">
                <a:solidFill>
                  <a:srgbClr val="FFC000"/>
                </a:solidFill>
              </a:rPr>
              <a:t>Dec. 28:</a:t>
            </a:r>
            <a:r>
              <a:rPr lang="en-US" sz="2800" dirty="0" smtClean="0">
                <a:solidFill>
                  <a:srgbClr val="FFC000"/>
                </a:solidFill>
              </a:rPr>
              <a:t>  </a:t>
            </a:r>
            <a:r>
              <a:rPr lang="en-US" sz="2800" b="1" dirty="0" smtClean="0"/>
              <a:t>Holy Innocents</a:t>
            </a:r>
            <a:r>
              <a:rPr lang="en-US" sz="2000" b="1" dirty="0" smtClean="0"/>
              <a:t>, Martyrs</a:t>
            </a:r>
            <a:endParaRPr lang="en-US" sz="2800" b="1" dirty="0" smtClean="0"/>
          </a:p>
          <a:p>
            <a:pPr>
              <a:spcBef>
                <a:spcPts val="1800"/>
              </a:spcBef>
            </a:pPr>
            <a:r>
              <a:rPr lang="en-US" b="1" dirty="0" smtClean="0">
                <a:solidFill>
                  <a:srgbClr val="FFC000"/>
                </a:solidFill>
              </a:rPr>
              <a:t>Sunday </a:t>
            </a:r>
            <a:r>
              <a:rPr lang="en-US" dirty="0" smtClean="0">
                <a:solidFill>
                  <a:srgbClr val="FFC000"/>
                </a:solidFill>
              </a:rPr>
              <a:t>after Christmas:  </a:t>
            </a:r>
            <a:r>
              <a:rPr lang="en-US" b="1" dirty="0" smtClean="0"/>
              <a:t>Holy Family</a:t>
            </a:r>
          </a:p>
          <a:p>
            <a:pPr>
              <a:spcBef>
                <a:spcPts val="1800"/>
              </a:spcBef>
            </a:pPr>
            <a:r>
              <a:rPr lang="en-US" b="1" dirty="0" smtClean="0">
                <a:solidFill>
                  <a:srgbClr val="FFC000"/>
                </a:solidFill>
              </a:rPr>
              <a:t>Jan. 1:</a:t>
            </a:r>
            <a:r>
              <a:rPr lang="en-US" dirty="0" smtClean="0">
                <a:solidFill>
                  <a:srgbClr val="FFC000"/>
                </a:solidFill>
              </a:rPr>
              <a:t>  </a:t>
            </a:r>
            <a:r>
              <a:rPr lang="en-US" dirty="0" smtClean="0"/>
              <a:t>Solemnity of </a:t>
            </a:r>
            <a:r>
              <a:rPr lang="en-US" b="1" dirty="0" smtClean="0"/>
              <a:t>Mary, Mother of God</a:t>
            </a:r>
          </a:p>
          <a:p>
            <a:pPr>
              <a:spcBef>
                <a:spcPts val="1800"/>
              </a:spcBef>
            </a:pPr>
            <a:r>
              <a:rPr lang="en-US" b="1" dirty="0" smtClean="0">
                <a:solidFill>
                  <a:srgbClr val="FFC000"/>
                </a:solidFill>
              </a:rPr>
              <a:t>Sunday</a:t>
            </a:r>
            <a:r>
              <a:rPr lang="en-US" dirty="0" smtClean="0">
                <a:solidFill>
                  <a:srgbClr val="FFC000"/>
                </a:solidFill>
              </a:rPr>
              <a:t>, Jan. 2-8:  </a:t>
            </a:r>
            <a:r>
              <a:rPr lang="en-US" b="1" dirty="0" smtClean="0"/>
              <a:t>Epiphany</a:t>
            </a:r>
            <a:r>
              <a:rPr lang="en-US" dirty="0" smtClean="0"/>
              <a:t> of the Lord</a:t>
            </a:r>
          </a:p>
          <a:p>
            <a:pPr lvl="1">
              <a:spcBef>
                <a:spcPts val="0"/>
              </a:spcBef>
            </a:pPr>
            <a:r>
              <a:rPr lang="en-US" sz="2000" dirty="0" smtClean="0"/>
              <a:t>Traditionally on </a:t>
            </a:r>
            <a:r>
              <a:rPr lang="en-US" sz="2000" b="1" dirty="0" smtClean="0"/>
              <a:t>Jan. 6</a:t>
            </a:r>
            <a:r>
              <a:rPr lang="en-US" sz="2000" dirty="0" smtClean="0"/>
              <a:t>, no matter what day of the week</a:t>
            </a:r>
          </a:p>
          <a:p>
            <a:pPr>
              <a:spcBef>
                <a:spcPts val="1800"/>
              </a:spcBef>
            </a:pPr>
            <a:r>
              <a:rPr lang="en-US" b="1" dirty="0" smtClean="0">
                <a:solidFill>
                  <a:srgbClr val="FFC000"/>
                </a:solidFill>
              </a:rPr>
              <a:t>Sunday</a:t>
            </a:r>
            <a:r>
              <a:rPr lang="en-US" dirty="0" smtClean="0">
                <a:solidFill>
                  <a:srgbClr val="FFC000"/>
                </a:solidFill>
              </a:rPr>
              <a:t>,</a:t>
            </a:r>
            <a:r>
              <a:rPr lang="en-US" sz="2800" dirty="0" smtClean="0">
                <a:solidFill>
                  <a:srgbClr val="FFC000"/>
                </a:solidFill>
              </a:rPr>
              <a:t> Jan. 9-13</a:t>
            </a:r>
            <a:r>
              <a:rPr lang="en-US" dirty="0" smtClean="0">
                <a:solidFill>
                  <a:srgbClr val="FFC000"/>
                </a:solidFill>
              </a:rPr>
              <a:t>:  </a:t>
            </a:r>
            <a:r>
              <a:rPr lang="en-US" b="1" dirty="0" smtClean="0"/>
              <a:t>Baptism</a:t>
            </a:r>
            <a:r>
              <a:rPr lang="en-US" dirty="0" smtClean="0"/>
              <a:t> of the Lord</a:t>
            </a:r>
          </a:p>
          <a:p>
            <a:pPr lvl="1">
              <a:spcBef>
                <a:spcPts val="0"/>
              </a:spcBef>
            </a:pPr>
            <a:r>
              <a:rPr lang="en-US" sz="2000" dirty="0" smtClean="0"/>
              <a:t>Or </a:t>
            </a:r>
            <a:r>
              <a:rPr lang="en-US" sz="2000" b="1" dirty="0" smtClean="0"/>
              <a:t>Monday</a:t>
            </a:r>
            <a:r>
              <a:rPr lang="en-US" sz="2000" dirty="0" smtClean="0"/>
              <a:t>, Jan. 8 or 9, if Epiphany is Jan. 7 or 8, respectively</a:t>
            </a:r>
            <a:endParaRPr lang="en-US" sz="2000" dirty="0"/>
          </a:p>
        </p:txBody>
      </p:sp>
    </p:spTree>
    <p:extLst>
      <p:ext uri="{BB962C8B-B14F-4D97-AF65-F5344CB8AC3E}">
        <p14:creationId xmlns:p14="http://schemas.microsoft.com/office/powerpoint/2010/main" val="955082184"/>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152400"/>
            <a:ext cx="8458200" cy="914400"/>
          </a:xfrm>
        </p:spPr>
        <p:txBody>
          <a:bodyPr>
            <a:noAutofit/>
          </a:bodyPr>
          <a:lstStyle/>
          <a:p>
            <a:r>
              <a:rPr lang="en-US" sz="4000" b="1" u="sng" dirty="0" smtClean="0">
                <a:solidFill>
                  <a:schemeClr val="bg2">
                    <a:lumMod val="50000"/>
                  </a:schemeClr>
                </a:solidFill>
              </a:rPr>
              <a:t>Memorials</a:t>
            </a:r>
            <a:r>
              <a:rPr lang="en-US" sz="4000" dirty="0" smtClean="0">
                <a:solidFill>
                  <a:schemeClr val="bg2">
                    <a:lumMod val="50000"/>
                  </a:schemeClr>
                </a:solidFill>
              </a:rPr>
              <a:t>  </a:t>
            </a:r>
            <a:r>
              <a:rPr lang="en-US" sz="3200" dirty="0" smtClean="0">
                <a:solidFill>
                  <a:schemeClr val="bg2">
                    <a:lumMod val="50000"/>
                  </a:schemeClr>
                </a:solidFill>
              </a:rPr>
              <a:t>in the </a:t>
            </a:r>
            <a:r>
              <a:rPr lang="en-US" sz="4000" dirty="0" smtClean="0">
                <a:solidFill>
                  <a:schemeClr val="bg2">
                    <a:lumMod val="50000"/>
                  </a:schemeClr>
                </a:solidFill>
              </a:rPr>
              <a:t>Christmas Season:</a:t>
            </a:r>
            <a:endParaRPr lang="en-US" sz="4000" dirty="0">
              <a:solidFill>
                <a:schemeClr val="bg2">
                  <a:lumMod val="50000"/>
                </a:schemeClr>
              </a:solidFill>
            </a:endParaRPr>
          </a:p>
        </p:txBody>
      </p:sp>
      <p:sp>
        <p:nvSpPr>
          <p:cNvPr id="2" name="Content Placeholder 1"/>
          <p:cNvSpPr>
            <a:spLocks noGrp="1"/>
          </p:cNvSpPr>
          <p:nvPr>
            <p:ph idx="1"/>
          </p:nvPr>
        </p:nvSpPr>
        <p:spPr>
          <a:xfrm>
            <a:off x="381000" y="1295400"/>
            <a:ext cx="8610600" cy="5334000"/>
          </a:xfrm>
        </p:spPr>
        <p:txBody>
          <a:bodyPr>
            <a:normAutofit fontScale="92500"/>
          </a:bodyPr>
          <a:lstStyle/>
          <a:p>
            <a:r>
              <a:rPr lang="en-US" sz="3200" b="1" dirty="0" smtClean="0">
                <a:solidFill>
                  <a:srgbClr val="FFC000"/>
                </a:solidFill>
              </a:rPr>
              <a:t>Dec. 29 </a:t>
            </a:r>
            <a:r>
              <a:rPr lang="en-US" sz="3200" dirty="0" smtClean="0"/>
              <a:t>– St</a:t>
            </a:r>
            <a:r>
              <a:rPr lang="en-US" sz="3200" dirty="0"/>
              <a:t>. Thomas </a:t>
            </a:r>
            <a:r>
              <a:rPr lang="en-US" sz="3200" dirty="0" smtClean="0"/>
              <a:t>Becket</a:t>
            </a:r>
          </a:p>
          <a:p>
            <a:r>
              <a:rPr lang="en-US" sz="3200" b="1" dirty="0" smtClean="0">
                <a:solidFill>
                  <a:srgbClr val="FFC000"/>
                </a:solidFill>
              </a:rPr>
              <a:t>Dec</a:t>
            </a:r>
            <a:r>
              <a:rPr lang="en-US" sz="3200" b="1" dirty="0">
                <a:solidFill>
                  <a:srgbClr val="FFC000"/>
                </a:solidFill>
              </a:rPr>
              <a:t>. 31 </a:t>
            </a:r>
            <a:r>
              <a:rPr lang="en-US" sz="3200" dirty="0" smtClean="0"/>
              <a:t>– St</a:t>
            </a:r>
            <a:r>
              <a:rPr lang="en-US" sz="3200" dirty="0"/>
              <a:t>. Sylvester </a:t>
            </a:r>
            <a:r>
              <a:rPr lang="en-US" sz="3200" dirty="0" smtClean="0"/>
              <a:t>I</a:t>
            </a:r>
          </a:p>
          <a:p>
            <a:r>
              <a:rPr lang="en-US" sz="3200" b="1" dirty="0" smtClean="0">
                <a:solidFill>
                  <a:srgbClr val="FFC000"/>
                </a:solidFill>
              </a:rPr>
              <a:t>Jan</a:t>
            </a:r>
            <a:r>
              <a:rPr lang="en-US" sz="3200" b="1" dirty="0">
                <a:solidFill>
                  <a:srgbClr val="FFC000"/>
                </a:solidFill>
              </a:rPr>
              <a:t>. 2 </a:t>
            </a:r>
            <a:r>
              <a:rPr lang="en-US" sz="3200" dirty="0" smtClean="0"/>
              <a:t>– </a:t>
            </a:r>
            <a:r>
              <a:rPr lang="en-US" dirty="0" err="1" smtClean="0"/>
              <a:t>Sts</a:t>
            </a:r>
            <a:r>
              <a:rPr lang="en-US" dirty="0"/>
              <a:t>. Basil the Great </a:t>
            </a:r>
            <a:r>
              <a:rPr lang="en-US" dirty="0" smtClean="0"/>
              <a:t>&amp; Gregory </a:t>
            </a:r>
            <a:r>
              <a:rPr lang="en-US" dirty="0" err="1" smtClean="0"/>
              <a:t>Nazianzen</a:t>
            </a:r>
            <a:endParaRPr lang="en-US" dirty="0" smtClean="0"/>
          </a:p>
          <a:p>
            <a:r>
              <a:rPr lang="en-US" sz="3000" b="1" dirty="0" smtClean="0">
                <a:solidFill>
                  <a:srgbClr val="FFC000"/>
                </a:solidFill>
              </a:rPr>
              <a:t>Jan. 3</a:t>
            </a:r>
            <a:r>
              <a:rPr lang="en-US" sz="3000" b="1" dirty="0" smtClean="0"/>
              <a:t> </a:t>
            </a:r>
            <a:r>
              <a:rPr lang="en-US" sz="3000" dirty="0" smtClean="0"/>
              <a:t>– Most Holy Name of Jesus</a:t>
            </a:r>
          </a:p>
          <a:p>
            <a:r>
              <a:rPr lang="en-US" sz="3200" b="1" dirty="0" smtClean="0">
                <a:solidFill>
                  <a:srgbClr val="FFC000"/>
                </a:solidFill>
              </a:rPr>
              <a:t>Jan</a:t>
            </a:r>
            <a:r>
              <a:rPr lang="en-US" sz="3200" b="1" dirty="0">
                <a:solidFill>
                  <a:srgbClr val="FFC000"/>
                </a:solidFill>
              </a:rPr>
              <a:t>. 4 </a:t>
            </a:r>
            <a:r>
              <a:rPr lang="en-US" sz="3200" dirty="0" smtClean="0"/>
              <a:t>– St. </a:t>
            </a:r>
            <a:r>
              <a:rPr lang="en-US" sz="3200" dirty="0"/>
              <a:t>Elizabeth Ann </a:t>
            </a:r>
            <a:r>
              <a:rPr lang="en-US" sz="3200" dirty="0" smtClean="0"/>
              <a:t>Seton</a:t>
            </a:r>
          </a:p>
          <a:p>
            <a:r>
              <a:rPr lang="en-US" sz="3200" b="1" dirty="0" smtClean="0">
                <a:solidFill>
                  <a:srgbClr val="FFC000"/>
                </a:solidFill>
              </a:rPr>
              <a:t>Jan</a:t>
            </a:r>
            <a:r>
              <a:rPr lang="en-US" sz="3200" b="1" dirty="0">
                <a:solidFill>
                  <a:srgbClr val="FFC000"/>
                </a:solidFill>
              </a:rPr>
              <a:t>. 5 </a:t>
            </a:r>
            <a:r>
              <a:rPr lang="en-US" sz="3200" dirty="0" smtClean="0"/>
              <a:t>– St. </a:t>
            </a:r>
            <a:r>
              <a:rPr lang="en-US" sz="3200" dirty="0"/>
              <a:t>John </a:t>
            </a:r>
            <a:r>
              <a:rPr lang="en-US" sz="3200" dirty="0" smtClean="0"/>
              <a:t>Neumann</a:t>
            </a:r>
          </a:p>
          <a:p>
            <a:r>
              <a:rPr lang="en-US" sz="3200" b="1" dirty="0" smtClean="0">
                <a:solidFill>
                  <a:srgbClr val="FFC000"/>
                </a:solidFill>
              </a:rPr>
              <a:t>Jan</a:t>
            </a:r>
            <a:r>
              <a:rPr lang="en-US" sz="3200" b="1" dirty="0">
                <a:solidFill>
                  <a:srgbClr val="FFC000"/>
                </a:solidFill>
              </a:rPr>
              <a:t>. 6 </a:t>
            </a:r>
            <a:r>
              <a:rPr lang="en-US" sz="3200" dirty="0" smtClean="0"/>
              <a:t>– Bl. </a:t>
            </a:r>
            <a:r>
              <a:rPr lang="en-US" sz="3200" dirty="0"/>
              <a:t>Andre </a:t>
            </a:r>
            <a:r>
              <a:rPr lang="en-US" sz="3200" dirty="0" err="1" smtClean="0"/>
              <a:t>Bessette</a:t>
            </a:r>
            <a:endParaRPr lang="en-US" sz="3200" dirty="0" smtClean="0"/>
          </a:p>
          <a:p>
            <a:r>
              <a:rPr lang="en-US" sz="3200" b="1" dirty="0" smtClean="0">
                <a:solidFill>
                  <a:srgbClr val="FFC000"/>
                </a:solidFill>
              </a:rPr>
              <a:t>Jan</a:t>
            </a:r>
            <a:r>
              <a:rPr lang="en-US" sz="3200" b="1" dirty="0">
                <a:solidFill>
                  <a:srgbClr val="FFC000"/>
                </a:solidFill>
              </a:rPr>
              <a:t>. 7 </a:t>
            </a:r>
            <a:r>
              <a:rPr lang="en-US" sz="3200" dirty="0" smtClean="0"/>
              <a:t>– St. </a:t>
            </a:r>
            <a:r>
              <a:rPr lang="en-US" sz="3200" dirty="0"/>
              <a:t>Raymond of </a:t>
            </a:r>
            <a:r>
              <a:rPr lang="en-US" sz="3200" dirty="0" err="1" smtClean="0"/>
              <a:t>Penafort</a:t>
            </a:r>
            <a:endParaRPr lang="en-US" sz="3200" dirty="0" smtClean="0"/>
          </a:p>
          <a:p>
            <a:pPr>
              <a:spcBef>
                <a:spcPts val="1800"/>
              </a:spcBef>
            </a:pPr>
            <a:r>
              <a:rPr lang="en-US" sz="2600" b="1" dirty="0">
                <a:solidFill>
                  <a:schemeClr val="bg2">
                    <a:lumMod val="50000"/>
                  </a:schemeClr>
                </a:solidFill>
                <a:effectLst/>
              </a:rPr>
              <a:t>Note:</a:t>
            </a:r>
            <a:r>
              <a:rPr lang="en-US" sz="2600" dirty="0">
                <a:solidFill>
                  <a:schemeClr val="bg2">
                    <a:lumMod val="50000"/>
                  </a:schemeClr>
                </a:solidFill>
                <a:effectLst/>
              </a:rPr>
              <a:t> </a:t>
            </a:r>
            <a:r>
              <a:rPr lang="en-US" sz="2600" dirty="0" smtClean="0">
                <a:solidFill>
                  <a:schemeClr val="bg2">
                    <a:lumMod val="50000"/>
                  </a:schemeClr>
                </a:solidFill>
                <a:effectLst/>
              </a:rPr>
              <a:t> The </a:t>
            </a:r>
            <a:r>
              <a:rPr lang="en-US" sz="2600" dirty="0">
                <a:solidFill>
                  <a:schemeClr val="bg2">
                    <a:lumMod val="50000"/>
                  </a:schemeClr>
                </a:solidFill>
                <a:effectLst/>
              </a:rPr>
              <a:t>readings for the corresponding Christmas Weekday should normally still be used on these </a:t>
            </a:r>
            <a:r>
              <a:rPr lang="en-US" sz="2600" dirty="0" smtClean="0">
                <a:solidFill>
                  <a:schemeClr val="bg2">
                    <a:lumMod val="50000"/>
                  </a:schemeClr>
                </a:solidFill>
                <a:effectLst/>
              </a:rPr>
              <a:t>days</a:t>
            </a:r>
            <a:r>
              <a:rPr lang="en-US" sz="2600" dirty="0">
                <a:solidFill>
                  <a:schemeClr val="bg2">
                    <a:lumMod val="50000"/>
                  </a:schemeClr>
                </a:solidFill>
                <a:effectLst/>
              </a:rPr>
              <a:t>.</a:t>
            </a:r>
          </a:p>
        </p:txBody>
      </p:sp>
    </p:spTree>
    <p:extLst>
      <p:ext uri="{BB962C8B-B14F-4D97-AF65-F5344CB8AC3E}">
        <p14:creationId xmlns:p14="http://schemas.microsoft.com/office/powerpoint/2010/main" val="2318896257"/>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3" name="Title 2"/>
          <p:cNvSpPr>
            <a:spLocks noGrp="1"/>
          </p:cNvSpPr>
          <p:nvPr>
            <p:ph type="title"/>
          </p:nvPr>
        </p:nvSpPr>
        <p:spPr>
          <a:xfrm>
            <a:off x="228600" y="152400"/>
            <a:ext cx="8534400" cy="1295400"/>
          </a:xfrm>
        </p:spPr>
        <p:txBody>
          <a:bodyPr>
            <a:noAutofit/>
          </a:bodyPr>
          <a:lstStyle/>
          <a:p>
            <a:pPr algn="ctr">
              <a:lnSpc>
                <a:spcPct val="100000"/>
              </a:lnSpc>
              <a:spcAft>
                <a:spcPts val="1200"/>
              </a:spcAft>
            </a:pPr>
            <a:r>
              <a:rPr lang="en-US" sz="3600" b="1" dirty="0" smtClean="0">
                <a:solidFill>
                  <a:schemeClr val="bg2">
                    <a:lumMod val="50000"/>
                  </a:schemeClr>
                </a:solidFill>
              </a:rPr>
              <a:t>First Readings on Christmas Weekdays</a:t>
            </a:r>
            <a:br>
              <a:rPr lang="en-US" sz="3600" b="1" dirty="0" smtClean="0">
                <a:solidFill>
                  <a:schemeClr val="bg2">
                    <a:lumMod val="50000"/>
                  </a:schemeClr>
                </a:solidFill>
              </a:rPr>
            </a:br>
            <a:r>
              <a:rPr lang="en-US" sz="2000" dirty="0" smtClean="0"/>
              <a:t>https://catholic-resources.org/Lectionary/John-Epistles.htm </a:t>
            </a:r>
            <a:endParaRPr lang="en-US" sz="3600"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2486559490"/>
              </p:ext>
            </p:extLst>
          </p:nvPr>
        </p:nvGraphicFramePr>
        <p:xfrm>
          <a:off x="1298257" y="1795272"/>
          <a:ext cx="6245543" cy="4681728"/>
        </p:xfrm>
        <a:graphic>
          <a:graphicData uri="http://schemas.openxmlformats.org/drawingml/2006/table">
            <a:tbl>
              <a:tblPr firstRow="1" firstCol="1" bandRow="1">
                <a:tableStyleId>{5C22544A-7EE6-4342-B048-85BDC9FD1C3A}</a:tableStyleId>
              </a:tblPr>
              <a:tblGrid>
                <a:gridCol w="713105"/>
                <a:gridCol w="3849370"/>
                <a:gridCol w="1683068"/>
              </a:tblGrid>
              <a:tr h="0">
                <a:tc>
                  <a:txBody>
                    <a:bodyPr/>
                    <a:lstStyle/>
                    <a:p>
                      <a:pPr marL="0" marR="0" algn="ctr">
                        <a:spcBef>
                          <a:spcPts val="0"/>
                        </a:spcBef>
                        <a:spcAft>
                          <a:spcPts val="0"/>
                        </a:spcAft>
                      </a:pPr>
                      <a:r>
                        <a:rPr lang="en-US" sz="1400" dirty="0">
                          <a:solidFill>
                            <a:schemeClr val="tx1"/>
                          </a:solidFill>
                          <a:effectLst/>
                          <a:latin typeface="Arial Narrow" panose="020B0606020202030204" pitchFamily="34" charset="0"/>
                        </a:rPr>
                        <a:t>Lect. #</a:t>
                      </a:r>
                      <a:endParaRPr lang="en-US" sz="1600" dirty="0">
                        <a:solidFill>
                          <a:schemeClr val="tx1"/>
                        </a:solidFill>
                        <a:effectLst/>
                        <a:latin typeface="Arial Narrow" panose="020B0606020202030204" pitchFamily="34" charset="0"/>
                        <a:ea typeface="Times New Roman"/>
                      </a:endParaRPr>
                    </a:p>
                  </a:txBody>
                  <a:tcPr marL="27432" marR="27432" marT="9144" marB="9144" anchor="ctr"/>
                </a:tc>
                <a:tc>
                  <a:txBody>
                    <a:bodyPr/>
                    <a:lstStyle/>
                    <a:p>
                      <a:pPr marL="0" marR="0">
                        <a:spcBef>
                          <a:spcPts val="0"/>
                        </a:spcBef>
                        <a:spcAft>
                          <a:spcPts val="0"/>
                        </a:spcAft>
                      </a:pPr>
                      <a:r>
                        <a:rPr lang="en-US" sz="1600" dirty="0">
                          <a:solidFill>
                            <a:schemeClr val="tx1"/>
                          </a:solidFill>
                          <a:effectLst/>
                          <a:latin typeface="Arial Narrow" panose="020B0606020202030204" pitchFamily="34" charset="0"/>
                        </a:rPr>
                        <a:t>Day </a:t>
                      </a:r>
                      <a:r>
                        <a:rPr lang="en-US" sz="1600" dirty="0" smtClean="0">
                          <a:solidFill>
                            <a:schemeClr val="tx1"/>
                          </a:solidFill>
                          <a:effectLst/>
                          <a:latin typeface="Arial Narrow" panose="020B0606020202030204" pitchFamily="34" charset="0"/>
                        </a:rPr>
                        <a:t>– Feast</a:t>
                      </a:r>
                      <a:endParaRPr lang="en-US" sz="1600" dirty="0">
                        <a:solidFill>
                          <a:schemeClr val="tx1"/>
                        </a:solidFill>
                        <a:effectLst/>
                        <a:latin typeface="Arial Narrow" panose="020B0606020202030204" pitchFamily="34" charset="0"/>
                        <a:ea typeface="Times New Roman"/>
                      </a:endParaRPr>
                    </a:p>
                  </a:txBody>
                  <a:tcPr marL="27432" marR="27432" marT="9144" marB="9144" anchor="ctr"/>
                </a:tc>
                <a:tc>
                  <a:txBody>
                    <a:bodyPr/>
                    <a:lstStyle/>
                    <a:p>
                      <a:pPr marL="0" marR="0">
                        <a:spcBef>
                          <a:spcPts val="0"/>
                        </a:spcBef>
                        <a:spcAft>
                          <a:spcPts val="0"/>
                        </a:spcAft>
                      </a:pPr>
                      <a:r>
                        <a:rPr lang="en-US" sz="1600" dirty="0">
                          <a:solidFill>
                            <a:schemeClr val="tx1"/>
                          </a:solidFill>
                          <a:effectLst/>
                          <a:latin typeface="Arial Narrow" panose="020B0606020202030204" pitchFamily="34" charset="0"/>
                        </a:rPr>
                        <a:t>First Reading</a:t>
                      </a:r>
                      <a:endParaRPr lang="en-US" sz="1600" dirty="0">
                        <a:solidFill>
                          <a:schemeClr val="tx1"/>
                        </a:solidFill>
                        <a:effectLst/>
                        <a:latin typeface="Arial Narrow" panose="020B0606020202030204" pitchFamily="34" charset="0"/>
                        <a:ea typeface="Times New Roman"/>
                      </a:endParaRPr>
                    </a:p>
                  </a:txBody>
                  <a:tcPr marL="27432" marR="27432" marT="9144" marB="9144" anchor="ctr"/>
                </a:tc>
              </a:tr>
              <a:tr h="0">
                <a:tc>
                  <a:txBody>
                    <a:bodyPr/>
                    <a:lstStyle/>
                    <a:p>
                      <a:pPr marL="0" marR="0" algn="ctr">
                        <a:spcBef>
                          <a:spcPts val="0"/>
                        </a:spcBef>
                        <a:spcAft>
                          <a:spcPts val="0"/>
                        </a:spcAft>
                      </a:pPr>
                      <a:r>
                        <a:rPr lang="en-US" sz="1100" dirty="0">
                          <a:effectLst/>
                          <a:latin typeface="Arial Narrow" panose="020B0606020202030204" pitchFamily="34" charset="0"/>
                        </a:rPr>
                        <a:t>697</a:t>
                      </a:r>
                      <a:endParaRPr lang="en-US" sz="1600" dirty="0">
                        <a:effectLst/>
                        <a:latin typeface="Arial Narrow" panose="020B0606020202030204" pitchFamily="34" charset="0"/>
                        <a:ea typeface="Times New Roman"/>
                      </a:endParaRPr>
                    </a:p>
                  </a:txBody>
                  <a:tcPr marL="27432" marR="27432" marT="9144" marB="9144" anchor="ctr"/>
                </a:tc>
                <a:tc>
                  <a:txBody>
                    <a:bodyPr/>
                    <a:lstStyle/>
                    <a:p>
                      <a:pPr marL="0" marR="0">
                        <a:spcBef>
                          <a:spcPts val="0"/>
                        </a:spcBef>
                        <a:spcAft>
                          <a:spcPts val="0"/>
                        </a:spcAft>
                      </a:pPr>
                      <a:r>
                        <a:rPr lang="en-US" sz="1600" dirty="0">
                          <a:effectLst/>
                          <a:latin typeface="Arial Narrow" panose="020B0606020202030204" pitchFamily="34" charset="0"/>
                        </a:rPr>
                        <a:t>Dec. 27 </a:t>
                      </a:r>
                      <a:r>
                        <a:rPr lang="en-US" sz="1600" dirty="0" smtClean="0">
                          <a:effectLst/>
                          <a:latin typeface="Arial Narrow" panose="020B0606020202030204" pitchFamily="34" charset="0"/>
                        </a:rPr>
                        <a:t>– Feast </a:t>
                      </a:r>
                      <a:r>
                        <a:rPr lang="en-US" sz="1600" dirty="0">
                          <a:effectLst/>
                          <a:latin typeface="Arial Narrow" panose="020B0606020202030204" pitchFamily="34" charset="0"/>
                        </a:rPr>
                        <a:t>of St. John, Apostle and Evangelist</a:t>
                      </a:r>
                      <a:endParaRPr lang="en-US" sz="1600" dirty="0">
                        <a:effectLst/>
                        <a:latin typeface="Arial Narrow" panose="020B0606020202030204" pitchFamily="34" charset="0"/>
                        <a:ea typeface="Times New Roman"/>
                      </a:endParaRPr>
                    </a:p>
                  </a:txBody>
                  <a:tcPr marL="27432" marR="27432" marT="9144" marB="9144" anchor="ctr"/>
                </a:tc>
                <a:tc>
                  <a:txBody>
                    <a:bodyPr/>
                    <a:lstStyle/>
                    <a:p>
                      <a:pPr marL="0" marR="0">
                        <a:spcBef>
                          <a:spcPts val="0"/>
                        </a:spcBef>
                        <a:spcAft>
                          <a:spcPts val="0"/>
                        </a:spcAft>
                      </a:pPr>
                      <a:r>
                        <a:rPr lang="en-US" sz="1600" b="1" dirty="0">
                          <a:effectLst/>
                          <a:latin typeface="Arial Narrow" panose="020B0606020202030204" pitchFamily="34" charset="0"/>
                        </a:rPr>
                        <a:t>1 John </a:t>
                      </a:r>
                      <a:r>
                        <a:rPr lang="en-US" sz="1600" b="1" dirty="0" smtClean="0">
                          <a:effectLst/>
                          <a:latin typeface="Arial Narrow" panose="020B0606020202030204" pitchFamily="34" charset="0"/>
                        </a:rPr>
                        <a:t>1:1-4</a:t>
                      </a:r>
                      <a:endParaRPr lang="en-US" sz="1600" b="1" dirty="0">
                        <a:effectLst/>
                        <a:latin typeface="Arial Narrow" panose="020B0606020202030204" pitchFamily="34" charset="0"/>
                        <a:ea typeface="Times New Roman"/>
                      </a:endParaRPr>
                    </a:p>
                  </a:txBody>
                  <a:tcPr marL="27432" marR="27432" marT="9144" marB="9144" anchor="ctr"/>
                </a:tc>
              </a:tr>
              <a:tr h="0">
                <a:tc>
                  <a:txBody>
                    <a:bodyPr/>
                    <a:lstStyle/>
                    <a:p>
                      <a:pPr marL="0" marR="0" algn="ctr">
                        <a:spcBef>
                          <a:spcPts val="0"/>
                        </a:spcBef>
                        <a:spcAft>
                          <a:spcPts val="0"/>
                        </a:spcAft>
                      </a:pPr>
                      <a:r>
                        <a:rPr lang="en-US" sz="1100">
                          <a:effectLst/>
                          <a:latin typeface="Arial Narrow" panose="020B0606020202030204" pitchFamily="34" charset="0"/>
                        </a:rPr>
                        <a:t>698</a:t>
                      </a:r>
                      <a:endParaRPr lang="en-US" sz="1600">
                        <a:effectLst/>
                        <a:latin typeface="Arial Narrow" panose="020B0606020202030204" pitchFamily="34" charset="0"/>
                        <a:ea typeface="Times New Roman"/>
                      </a:endParaRPr>
                    </a:p>
                  </a:txBody>
                  <a:tcPr marL="27432" marR="27432" marT="9144" marB="9144" anchor="ctr"/>
                </a:tc>
                <a:tc>
                  <a:txBody>
                    <a:bodyPr/>
                    <a:lstStyle/>
                    <a:p>
                      <a:pPr marL="0" marR="0">
                        <a:spcBef>
                          <a:spcPts val="0"/>
                        </a:spcBef>
                        <a:spcAft>
                          <a:spcPts val="0"/>
                        </a:spcAft>
                      </a:pPr>
                      <a:r>
                        <a:rPr lang="en-US" sz="1600" dirty="0">
                          <a:effectLst/>
                          <a:latin typeface="Arial Narrow" panose="020B0606020202030204" pitchFamily="34" charset="0"/>
                        </a:rPr>
                        <a:t>Dec. 28 </a:t>
                      </a:r>
                      <a:r>
                        <a:rPr lang="en-US" sz="1600" dirty="0" smtClean="0">
                          <a:effectLst/>
                          <a:latin typeface="Arial Narrow" panose="020B0606020202030204" pitchFamily="34" charset="0"/>
                        </a:rPr>
                        <a:t>– Feast </a:t>
                      </a:r>
                      <a:r>
                        <a:rPr lang="en-US" sz="1600" dirty="0">
                          <a:effectLst/>
                          <a:latin typeface="Arial Narrow" panose="020B0606020202030204" pitchFamily="34" charset="0"/>
                        </a:rPr>
                        <a:t>of the Holy Innocents, Martyrs</a:t>
                      </a:r>
                      <a:endParaRPr lang="en-US" sz="1600" dirty="0">
                        <a:effectLst/>
                        <a:latin typeface="Arial Narrow" panose="020B0606020202030204" pitchFamily="34" charset="0"/>
                        <a:ea typeface="Times New Roman"/>
                      </a:endParaRPr>
                    </a:p>
                  </a:txBody>
                  <a:tcPr marL="27432" marR="27432" marT="9144" marB="9144" anchor="ctr"/>
                </a:tc>
                <a:tc>
                  <a:txBody>
                    <a:bodyPr/>
                    <a:lstStyle/>
                    <a:p>
                      <a:pPr marL="0" marR="0">
                        <a:spcBef>
                          <a:spcPts val="0"/>
                        </a:spcBef>
                        <a:spcAft>
                          <a:spcPts val="0"/>
                        </a:spcAft>
                      </a:pPr>
                      <a:r>
                        <a:rPr lang="en-US" sz="1600" b="1" dirty="0">
                          <a:effectLst/>
                          <a:latin typeface="Arial Narrow" panose="020B0606020202030204" pitchFamily="34" charset="0"/>
                        </a:rPr>
                        <a:t>1 John 1:5—2:2</a:t>
                      </a:r>
                      <a:endParaRPr lang="en-US" sz="1600" b="1" dirty="0">
                        <a:effectLst/>
                        <a:latin typeface="Arial Narrow" panose="020B0606020202030204" pitchFamily="34" charset="0"/>
                        <a:ea typeface="Times New Roman"/>
                      </a:endParaRPr>
                    </a:p>
                  </a:txBody>
                  <a:tcPr marL="27432" marR="27432" marT="9144" marB="9144" anchor="ctr"/>
                </a:tc>
              </a:tr>
              <a:tr h="0">
                <a:tc>
                  <a:txBody>
                    <a:bodyPr/>
                    <a:lstStyle/>
                    <a:p>
                      <a:pPr marL="0" marR="0" algn="ctr">
                        <a:spcBef>
                          <a:spcPts val="0"/>
                        </a:spcBef>
                        <a:spcAft>
                          <a:spcPts val="0"/>
                        </a:spcAft>
                      </a:pPr>
                      <a:r>
                        <a:rPr lang="en-US" sz="1100">
                          <a:effectLst/>
                          <a:latin typeface="Arial Narrow" panose="020B0606020202030204" pitchFamily="34" charset="0"/>
                        </a:rPr>
                        <a:t>202</a:t>
                      </a:r>
                      <a:endParaRPr lang="en-US" sz="1600">
                        <a:effectLst/>
                        <a:latin typeface="Arial Narrow" panose="020B0606020202030204" pitchFamily="34" charset="0"/>
                        <a:ea typeface="Times New Roman"/>
                      </a:endParaRPr>
                    </a:p>
                  </a:txBody>
                  <a:tcPr marL="27432" marR="27432" marT="9144" marB="9144" anchor="ctr"/>
                </a:tc>
                <a:tc>
                  <a:txBody>
                    <a:bodyPr/>
                    <a:lstStyle/>
                    <a:p>
                      <a:pPr marL="0" marR="0">
                        <a:spcBef>
                          <a:spcPts val="0"/>
                        </a:spcBef>
                        <a:spcAft>
                          <a:spcPts val="0"/>
                        </a:spcAft>
                      </a:pPr>
                      <a:r>
                        <a:rPr lang="en-US" sz="1600" dirty="0">
                          <a:effectLst/>
                          <a:latin typeface="Arial Narrow" panose="020B0606020202030204" pitchFamily="34" charset="0"/>
                        </a:rPr>
                        <a:t>Dec. 29 </a:t>
                      </a:r>
                      <a:r>
                        <a:rPr lang="en-US" sz="1600" dirty="0" smtClean="0">
                          <a:effectLst/>
                          <a:latin typeface="Arial Narrow" panose="020B0606020202030204" pitchFamily="34" charset="0"/>
                        </a:rPr>
                        <a:t>– 5</a:t>
                      </a:r>
                      <a:r>
                        <a:rPr lang="en-US" sz="1600" baseline="30000" dirty="0" smtClean="0">
                          <a:effectLst/>
                          <a:latin typeface="Arial Narrow" panose="020B0606020202030204" pitchFamily="34" charset="0"/>
                        </a:rPr>
                        <a:t>th</a:t>
                      </a:r>
                      <a:r>
                        <a:rPr lang="en-US" sz="1600" dirty="0" smtClean="0">
                          <a:effectLst/>
                          <a:latin typeface="Arial Narrow" panose="020B0606020202030204" pitchFamily="34" charset="0"/>
                        </a:rPr>
                        <a:t> Day </a:t>
                      </a:r>
                      <a:r>
                        <a:rPr lang="en-US" sz="1600" dirty="0">
                          <a:effectLst/>
                          <a:latin typeface="Arial Narrow" panose="020B0606020202030204" pitchFamily="34" charset="0"/>
                        </a:rPr>
                        <a:t>in the Octave of Christmas</a:t>
                      </a:r>
                      <a:endParaRPr lang="en-US" sz="1600" dirty="0">
                        <a:effectLst/>
                        <a:latin typeface="Arial Narrow" panose="020B0606020202030204" pitchFamily="34" charset="0"/>
                        <a:ea typeface="Times New Roman"/>
                      </a:endParaRPr>
                    </a:p>
                  </a:txBody>
                  <a:tcPr marL="27432" marR="27432" marT="9144" marB="9144" anchor="ctr"/>
                </a:tc>
                <a:tc>
                  <a:txBody>
                    <a:bodyPr/>
                    <a:lstStyle/>
                    <a:p>
                      <a:pPr marL="0" marR="0">
                        <a:spcBef>
                          <a:spcPts val="0"/>
                        </a:spcBef>
                        <a:spcAft>
                          <a:spcPts val="0"/>
                        </a:spcAft>
                      </a:pPr>
                      <a:r>
                        <a:rPr lang="en-US" sz="1600" b="1" dirty="0">
                          <a:effectLst/>
                          <a:latin typeface="Arial Narrow" panose="020B0606020202030204" pitchFamily="34" charset="0"/>
                        </a:rPr>
                        <a:t>1 John </a:t>
                      </a:r>
                      <a:r>
                        <a:rPr lang="en-US" sz="1600" b="1" dirty="0" smtClean="0">
                          <a:effectLst/>
                          <a:latin typeface="Arial Narrow" panose="020B0606020202030204" pitchFamily="34" charset="0"/>
                        </a:rPr>
                        <a:t>2:3-11</a:t>
                      </a:r>
                      <a:endParaRPr lang="en-US" sz="1600" b="1" dirty="0">
                        <a:effectLst/>
                        <a:latin typeface="Arial Narrow" panose="020B0606020202030204" pitchFamily="34" charset="0"/>
                        <a:ea typeface="Times New Roman"/>
                      </a:endParaRPr>
                    </a:p>
                  </a:txBody>
                  <a:tcPr marL="27432" marR="27432" marT="9144" marB="9144" anchor="ctr"/>
                </a:tc>
              </a:tr>
              <a:tr h="0">
                <a:tc>
                  <a:txBody>
                    <a:bodyPr/>
                    <a:lstStyle/>
                    <a:p>
                      <a:pPr marL="0" marR="0" algn="ctr">
                        <a:spcBef>
                          <a:spcPts val="0"/>
                        </a:spcBef>
                        <a:spcAft>
                          <a:spcPts val="0"/>
                        </a:spcAft>
                      </a:pPr>
                      <a:r>
                        <a:rPr lang="en-US" sz="1100">
                          <a:effectLst/>
                          <a:latin typeface="Arial Narrow" panose="020B0606020202030204" pitchFamily="34" charset="0"/>
                        </a:rPr>
                        <a:t>203</a:t>
                      </a:r>
                      <a:endParaRPr lang="en-US" sz="1600">
                        <a:effectLst/>
                        <a:latin typeface="Arial Narrow" panose="020B0606020202030204" pitchFamily="34" charset="0"/>
                        <a:ea typeface="Times New Roman"/>
                      </a:endParaRPr>
                    </a:p>
                  </a:txBody>
                  <a:tcPr marL="27432" marR="27432" marT="9144" marB="9144" anchor="ctr"/>
                </a:tc>
                <a:tc>
                  <a:txBody>
                    <a:bodyPr/>
                    <a:lstStyle/>
                    <a:p>
                      <a:pPr marL="0" marR="0">
                        <a:spcBef>
                          <a:spcPts val="0"/>
                        </a:spcBef>
                        <a:spcAft>
                          <a:spcPts val="0"/>
                        </a:spcAft>
                      </a:pPr>
                      <a:r>
                        <a:rPr lang="en-US" sz="1600" dirty="0">
                          <a:effectLst/>
                          <a:latin typeface="Arial Narrow" panose="020B0606020202030204" pitchFamily="34" charset="0"/>
                        </a:rPr>
                        <a:t>Dec. 30 </a:t>
                      </a:r>
                      <a:r>
                        <a:rPr lang="en-US" sz="1600" dirty="0" smtClean="0">
                          <a:effectLst/>
                          <a:latin typeface="Arial Narrow" panose="020B0606020202030204" pitchFamily="34" charset="0"/>
                        </a:rPr>
                        <a:t>– 6</a:t>
                      </a:r>
                      <a:r>
                        <a:rPr lang="en-US" sz="1600" baseline="30000" dirty="0" smtClean="0">
                          <a:effectLst/>
                          <a:latin typeface="Arial Narrow" panose="020B0606020202030204" pitchFamily="34" charset="0"/>
                        </a:rPr>
                        <a:t>th</a:t>
                      </a:r>
                      <a:r>
                        <a:rPr lang="en-US" sz="1600" dirty="0" smtClean="0">
                          <a:effectLst/>
                          <a:latin typeface="Arial Narrow" panose="020B0606020202030204" pitchFamily="34" charset="0"/>
                        </a:rPr>
                        <a:t> Day </a:t>
                      </a:r>
                      <a:r>
                        <a:rPr lang="en-US" sz="1600" dirty="0">
                          <a:effectLst/>
                          <a:latin typeface="Arial Narrow" panose="020B0606020202030204" pitchFamily="34" charset="0"/>
                        </a:rPr>
                        <a:t>in the Octave of Christmas</a:t>
                      </a:r>
                      <a:endParaRPr lang="en-US" sz="1600" dirty="0">
                        <a:effectLst/>
                        <a:latin typeface="Arial Narrow" panose="020B0606020202030204" pitchFamily="34" charset="0"/>
                        <a:ea typeface="Times New Roman"/>
                      </a:endParaRPr>
                    </a:p>
                  </a:txBody>
                  <a:tcPr marL="27432" marR="27432" marT="9144" marB="9144" anchor="ctr"/>
                </a:tc>
                <a:tc>
                  <a:txBody>
                    <a:bodyPr/>
                    <a:lstStyle/>
                    <a:p>
                      <a:pPr marL="0" marR="0">
                        <a:spcBef>
                          <a:spcPts val="0"/>
                        </a:spcBef>
                        <a:spcAft>
                          <a:spcPts val="0"/>
                        </a:spcAft>
                      </a:pPr>
                      <a:r>
                        <a:rPr lang="en-US" sz="1600" b="1" dirty="0">
                          <a:effectLst/>
                          <a:latin typeface="Arial Narrow" panose="020B0606020202030204" pitchFamily="34" charset="0"/>
                        </a:rPr>
                        <a:t>1 John </a:t>
                      </a:r>
                      <a:r>
                        <a:rPr lang="en-US" sz="1600" b="1" dirty="0" smtClean="0">
                          <a:effectLst/>
                          <a:latin typeface="Arial Narrow" panose="020B0606020202030204" pitchFamily="34" charset="0"/>
                        </a:rPr>
                        <a:t>2:12-17</a:t>
                      </a:r>
                      <a:endParaRPr lang="en-US" sz="1600" b="1" dirty="0">
                        <a:effectLst/>
                        <a:latin typeface="Arial Narrow" panose="020B0606020202030204" pitchFamily="34" charset="0"/>
                        <a:ea typeface="Times New Roman"/>
                      </a:endParaRPr>
                    </a:p>
                  </a:txBody>
                  <a:tcPr marL="27432" marR="27432" marT="9144" marB="9144" anchor="ctr"/>
                </a:tc>
              </a:tr>
              <a:tr h="0">
                <a:tc>
                  <a:txBody>
                    <a:bodyPr/>
                    <a:lstStyle/>
                    <a:p>
                      <a:pPr marL="0" marR="0" algn="ctr">
                        <a:spcBef>
                          <a:spcPts val="0"/>
                        </a:spcBef>
                        <a:spcAft>
                          <a:spcPts val="0"/>
                        </a:spcAft>
                      </a:pPr>
                      <a:r>
                        <a:rPr lang="en-US" sz="1100">
                          <a:effectLst/>
                          <a:latin typeface="Arial Narrow" panose="020B0606020202030204" pitchFamily="34" charset="0"/>
                        </a:rPr>
                        <a:t>204</a:t>
                      </a:r>
                      <a:endParaRPr lang="en-US" sz="1600">
                        <a:effectLst/>
                        <a:latin typeface="Arial Narrow" panose="020B0606020202030204" pitchFamily="34" charset="0"/>
                        <a:ea typeface="Times New Roman"/>
                      </a:endParaRPr>
                    </a:p>
                  </a:txBody>
                  <a:tcPr marL="27432" marR="27432" marT="9144" marB="9144" anchor="ctr"/>
                </a:tc>
                <a:tc>
                  <a:txBody>
                    <a:bodyPr/>
                    <a:lstStyle/>
                    <a:p>
                      <a:pPr marL="0" marR="0">
                        <a:spcBef>
                          <a:spcPts val="0"/>
                        </a:spcBef>
                        <a:spcAft>
                          <a:spcPts val="0"/>
                        </a:spcAft>
                      </a:pPr>
                      <a:r>
                        <a:rPr lang="en-US" sz="1600" dirty="0">
                          <a:effectLst/>
                          <a:latin typeface="Arial Narrow" panose="020B0606020202030204" pitchFamily="34" charset="0"/>
                        </a:rPr>
                        <a:t>Dec. 31 </a:t>
                      </a:r>
                      <a:r>
                        <a:rPr lang="en-US" sz="1600" dirty="0" smtClean="0">
                          <a:effectLst/>
                          <a:latin typeface="Arial Narrow" panose="020B0606020202030204" pitchFamily="34" charset="0"/>
                        </a:rPr>
                        <a:t>– 7</a:t>
                      </a:r>
                      <a:r>
                        <a:rPr lang="en-US" sz="1600" baseline="30000" dirty="0" smtClean="0">
                          <a:effectLst/>
                          <a:latin typeface="Arial Narrow" panose="020B0606020202030204" pitchFamily="34" charset="0"/>
                        </a:rPr>
                        <a:t>th</a:t>
                      </a:r>
                      <a:r>
                        <a:rPr lang="en-US" sz="1600" dirty="0" smtClean="0">
                          <a:effectLst/>
                          <a:latin typeface="Arial Narrow" panose="020B0606020202030204" pitchFamily="34" charset="0"/>
                        </a:rPr>
                        <a:t> Day </a:t>
                      </a:r>
                      <a:r>
                        <a:rPr lang="en-US" sz="1600" dirty="0">
                          <a:effectLst/>
                          <a:latin typeface="Arial Narrow" panose="020B0606020202030204" pitchFamily="34" charset="0"/>
                        </a:rPr>
                        <a:t>in the Octave of Christmas</a:t>
                      </a:r>
                      <a:endParaRPr lang="en-US" sz="1600" dirty="0">
                        <a:effectLst/>
                        <a:latin typeface="Arial Narrow" panose="020B0606020202030204" pitchFamily="34" charset="0"/>
                        <a:ea typeface="Times New Roman"/>
                      </a:endParaRPr>
                    </a:p>
                  </a:txBody>
                  <a:tcPr marL="27432" marR="27432" marT="9144" marB="9144" anchor="ctr"/>
                </a:tc>
                <a:tc>
                  <a:txBody>
                    <a:bodyPr/>
                    <a:lstStyle/>
                    <a:p>
                      <a:pPr marL="0" marR="0">
                        <a:spcBef>
                          <a:spcPts val="0"/>
                        </a:spcBef>
                        <a:spcAft>
                          <a:spcPts val="0"/>
                        </a:spcAft>
                      </a:pPr>
                      <a:r>
                        <a:rPr lang="en-US" sz="1600" b="1" dirty="0">
                          <a:effectLst/>
                          <a:latin typeface="Arial Narrow" panose="020B0606020202030204" pitchFamily="34" charset="0"/>
                        </a:rPr>
                        <a:t>1 John </a:t>
                      </a:r>
                      <a:r>
                        <a:rPr lang="en-US" sz="1600" b="1" dirty="0" smtClean="0">
                          <a:effectLst/>
                          <a:latin typeface="Arial Narrow" panose="020B0606020202030204" pitchFamily="34" charset="0"/>
                        </a:rPr>
                        <a:t>2:18-21</a:t>
                      </a:r>
                      <a:endParaRPr lang="en-US" sz="1600" b="1" dirty="0">
                        <a:effectLst/>
                        <a:latin typeface="Arial Narrow" panose="020B0606020202030204" pitchFamily="34" charset="0"/>
                        <a:ea typeface="Times New Roman"/>
                      </a:endParaRPr>
                    </a:p>
                  </a:txBody>
                  <a:tcPr marL="27432" marR="27432" marT="9144" marB="9144" anchor="ctr"/>
                </a:tc>
              </a:tr>
              <a:tr h="0">
                <a:tc>
                  <a:txBody>
                    <a:bodyPr/>
                    <a:lstStyle/>
                    <a:p>
                      <a:pPr marL="0" marR="0" algn="ctr">
                        <a:spcBef>
                          <a:spcPts val="0"/>
                        </a:spcBef>
                        <a:spcAft>
                          <a:spcPts val="0"/>
                        </a:spcAft>
                      </a:pPr>
                      <a:r>
                        <a:rPr lang="en-US" sz="1100">
                          <a:effectLst/>
                          <a:latin typeface="Arial Narrow" panose="020B0606020202030204" pitchFamily="34" charset="0"/>
                        </a:rPr>
                        <a:t>205</a:t>
                      </a:r>
                      <a:endParaRPr lang="en-US" sz="1600">
                        <a:effectLst/>
                        <a:latin typeface="Arial Narrow" panose="020B0606020202030204" pitchFamily="34" charset="0"/>
                        <a:ea typeface="Times New Roman"/>
                      </a:endParaRPr>
                    </a:p>
                  </a:txBody>
                  <a:tcPr marL="27432" marR="27432" marT="9144" marB="9144" anchor="ctr"/>
                </a:tc>
                <a:tc>
                  <a:txBody>
                    <a:bodyPr/>
                    <a:lstStyle/>
                    <a:p>
                      <a:pPr marL="0" marR="0">
                        <a:spcBef>
                          <a:spcPts val="0"/>
                        </a:spcBef>
                        <a:spcAft>
                          <a:spcPts val="0"/>
                        </a:spcAft>
                      </a:pPr>
                      <a:r>
                        <a:rPr lang="en-US" sz="1600" dirty="0">
                          <a:effectLst/>
                          <a:latin typeface="Arial Narrow" panose="020B0606020202030204" pitchFamily="34" charset="0"/>
                        </a:rPr>
                        <a:t>Jan. 2 </a:t>
                      </a:r>
                      <a:r>
                        <a:rPr lang="en-US" sz="1600" dirty="0" smtClean="0">
                          <a:effectLst/>
                          <a:latin typeface="Arial Narrow" panose="020B0606020202030204" pitchFamily="34" charset="0"/>
                        </a:rPr>
                        <a:t>– Christmas Weekday  </a:t>
                      </a:r>
                      <a:r>
                        <a:rPr lang="en-US" sz="1200" dirty="0" smtClean="0">
                          <a:effectLst/>
                          <a:latin typeface="Arial Narrow" panose="020B0606020202030204" pitchFamily="34" charset="0"/>
                        </a:rPr>
                        <a:t>(</a:t>
                      </a:r>
                      <a:r>
                        <a:rPr lang="en-US" sz="1200" i="1" dirty="0" smtClean="0">
                          <a:effectLst/>
                          <a:latin typeface="Arial Narrow" panose="020B0606020202030204" pitchFamily="34" charset="0"/>
                        </a:rPr>
                        <a:t>if before Epiphany</a:t>
                      </a:r>
                      <a:r>
                        <a:rPr lang="en-US" sz="1200" dirty="0" smtClean="0">
                          <a:effectLst/>
                          <a:latin typeface="Arial Narrow" panose="020B0606020202030204" pitchFamily="34" charset="0"/>
                        </a:rPr>
                        <a:t>)</a:t>
                      </a:r>
                      <a:endParaRPr lang="en-US" sz="1200" dirty="0">
                        <a:effectLst/>
                        <a:latin typeface="Arial Narrow" panose="020B0606020202030204" pitchFamily="34" charset="0"/>
                        <a:ea typeface="Times New Roman"/>
                      </a:endParaRPr>
                    </a:p>
                  </a:txBody>
                  <a:tcPr marL="27432" marR="27432" marT="9144" marB="9144" anchor="ctr"/>
                </a:tc>
                <a:tc>
                  <a:txBody>
                    <a:bodyPr/>
                    <a:lstStyle/>
                    <a:p>
                      <a:pPr marL="0" marR="0">
                        <a:spcBef>
                          <a:spcPts val="0"/>
                        </a:spcBef>
                        <a:spcAft>
                          <a:spcPts val="0"/>
                        </a:spcAft>
                      </a:pPr>
                      <a:r>
                        <a:rPr lang="en-US" sz="1600" b="1" dirty="0">
                          <a:effectLst/>
                          <a:latin typeface="Arial Narrow" panose="020B0606020202030204" pitchFamily="34" charset="0"/>
                        </a:rPr>
                        <a:t>1 John </a:t>
                      </a:r>
                      <a:r>
                        <a:rPr lang="en-US" sz="1600" b="1" dirty="0" smtClean="0">
                          <a:effectLst/>
                          <a:latin typeface="Arial Narrow" panose="020B0606020202030204" pitchFamily="34" charset="0"/>
                        </a:rPr>
                        <a:t>2:22-28</a:t>
                      </a:r>
                      <a:endParaRPr lang="en-US" sz="1600" b="1" dirty="0">
                        <a:effectLst/>
                        <a:latin typeface="Arial Narrow" panose="020B0606020202030204" pitchFamily="34" charset="0"/>
                        <a:ea typeface="Times New Roman"/>
                      </a:endParaRPr>
                    </a:p>
                  </a:txBody>
                  <a:tcPr marL="27432" marR="27432" marT="9144" marB="9144" anchor="ctr"/>
                </a:tc>
              </a:tr>
              <a:tr h="0">
                <a:tc>
                  <a:txBody>
                    <a:bodyPr/>
                    <a:lstStyle/>
                    <a:p>
                      <a:pPr marL="0" marR="0" algn="ctr">
                        <a:spcBef>
                          <a:spcPts val="0"/>
                        </a:spcBef>
                        <a:spcAft>
                          <a:spcPts val="0"/>
                        </a:spcAft>
                      </a:pPr>
                      <a:r>
                        <a:rPr lang="en-US" sz="1100">
                          <a:effectLst/>
                          <a:latin typeface="Arial Narrow" panose="020B0606020202030204" pitchFamily="34" charset="0"/>
                        </a:rPr>
                        <a:t>206</a:t>
                      </a:r>
                      <a:endParaRPr lang="en-US" sz="1600">
                        <a:effectLst/>
                        <a:latin typeface="Arial Narrow" panose="020B0606020202030204" pitchFamily="34" charset="0"/>
                        <a:ea typeface="Times New Roman"/>
                      </a:endParaRPr>
                    </a:p>
                  </a:txBody>
                  <a:tcPr marL="27432" marR="27432" marT="9144" marB="9144" anchor="ctr"/>
                </a:tc>
                <a:tc>
                  <a:txBody>
                    <a:bodyPr/>
                    <a:lstStyle/>
                    <a:p>
                      <a:pPr marL="0" marR="0">
                        <a:spcBef>
                          <a:spcPts val="0"/>
                        </a:spcBef>
                        <a:spcAft>
                          <a:spcPts val="0"/>
                        </a:spcAft>
                      </a:pPr>
                      <a:r>
                        <a:rPr lang="en-US" sz="1600" dirty="0">
                          <a:effectLst/>
                          <a:latin typeface="Arial Narrow" panose="020B0606020202030204" pitchFamily="34" charset="0"/>
                        </a:rPr>
                        <a:t>Jan. 3 </a:t>
                      </a:r>
                      <a:r>
                        <a:rPr lang="en-US" sz="1600" dirty="0" smtClean="0">
                          <a:effectLst/>
                          <a:latin typeface="Arial Narrow" panose="020B0606020202030204" pitchFamily="34" charset="0"/>
                        </a:rPr>
                        <a:t>– Christmas Weekday  </a:t>
                      </a:r>
                      <a:r>
                        <a:rPr lang="en-US" sz="1200" dirty="0" smtClean="0">
                          <a:effectLst/>
                          <a:latin typeface="Arial Narrow" panose="020B0606020202030204" pitchFamily="34" charset="0"/>
                        </a:rPr>
                        <a:t>(</a:t>
                      </a:r>
                      <a:r>
                        <a:rPr lang="en-US" sz="1200" i="1" dirty="0" smtClean="0">
                          <a:effectLst/>
                          <a:latin typeface="Arial Narrow" panose="020B0606020202030204" pitchFamily="34" charset="0"/>
                        </a:rPr>
                        <a:t>if before Epiphany</a:t>
                      </a:r>
                      <a:r>
                        <a:rPr lang="en-US" sz="1200" dirty="0" smtClean="0">
                          <a:effectLst/>
                          <a:latin typeface="Arial Narrow" panose="020B0606020202030204" pitchFamily="34" charset="0"/>
                        </a:rPr>
                        <a:t>)</a:t>
                      </a:r>
                      <a:endParaRPr lang="en-US" sz="1600" dirty="0">
                        <a:effectLst/>
                        <a:latin typeface="Arial Narrow" panose="020B0606020202030204" pitchFamily="34" charset="0"/>
                        <a:ea typeface="Times New Roman"/>
                      </a:endParaRPr>
                    </a:p>
                  </a:txBody>
                  <a:tcPr marL="27432" marR="27432" marT="9144" marB="9144" anchor="ctr"/>
                </a:tc>
                <a:tc>
                  <a:txBody>
                    <a:bodyPr/>
                    <a:lstStyle/>
                    <a:p>
                      <a:pPr marL="0" marR="0">
                        <a:spcBef>
                          <a:spcPts val="0"/>
                        </a:spcBef>
                        <a:spcAft>
                          <a:spcPts val="0"/>
                        </a:spcAft>
                      </a:pPr>
                      <a:r>
                        <a:rPr lang="en-US" sz="1600" b="1" dirty="0">
                          <a:effectLst/>
                          <a:latin typeface="Arial Narrow" panose="020B0606020202030204" pitchFamily="34" charset="0"/>
                        </a:rPr>
                        <a:t>1 John 2:29—3:6</a:t>
                      </a:r>
                      <a:endParaRPr lang="en-US" sz="1600" b="1" dirty="0">
                        <a:effectLst/>
                        <a:latin typeface="Arial Narrow" panose="020B0606020202030204" pitchFamily="34" charset="0"/>
                        <a:ea typeface="Times New Roman"/>
                      </a:endParaRPr>
                    </a:p>
                  </a:txBody>
                  <a:tcPr marL="27432" marR="27432" marT="9144" marB="9144" anchor="ctr"/>
                </a:tc>
              </a:tr>
              <a:tr h="0">
                <a:tc>
                  <a:txBody>
                    <a:bodyPr/>
                    <a:lstStyle/>
                    <a:p>
                      <a:pPr marL="0" marR="0" algn="ctr">
                        <a:spcBef>
                          <a:spcPts val="0"/>
                        </a:spcBef>
                        <a:spcAft>
                          <a:spcPts val="0"/>
                        </a:spcAft>
                      </a:pPr>
                      <a:r>
                        <a:rPr lang="en-US" sz="1100">
                          <a:effectLst/>
                          <a:latin typeface="Arial Narrow" panose="020B0606020202030204" pitchFamily="34" charset="0"/>
                        </a:rPr>
                        <a:t>207</a:t>
                      </a:r>
                      <a:endParaRPr lang="en-US" sz="1600">
                        <a:effectLst/>
                        <a:latin typeface="Arial Narrow" panose="020B0606020202030204" pitchFamily="34" charset="0"/>
                        <a:ea typeface="Times New Roman"/>
                      </a:endParaRPr>
                    </a:p>
                  </a:txBody>
                  <a:tcPr marL="27432" marR="27432" marT="9144" marB="9144" anchor="ctr"/>
                </a:tc>
                <a:tc>
                  <a:txBody>
                    <a:bodyPr/>
                    <a:lstStyle/>
                    <a:p>
                      <a:pPr marL="0" marR="0">
                        <a:spcBef>
                          <a:spcPts val="0"/>
                        </a:spcBef>
                        <a:spcAft>
                          <a:spcPts val="0"/>
                        </a:spcAft>
                      </a:pPr>
                      <a:r>
                        <a:rPr lang="en-US" sz="1600" dirty="0">
                          <a:effectLst/>
                          <a:latin typeface="Arial Narrow" panose="020B0606020202030204" pitchFamily="34" charset="0"/>
                        </a:rPr>
                        <a:t>Jan. 4 </a:t>
                      </a:r>
                      <a:r>
                        <a:rPr lang="en-US" sz="1600" dirty="0" smtClean="0">
                          <a:effectLst/>
                          <a:latin typeface="Arial Narrow" panose="020B0606020202030204" pitchFamily="34" charset="0"/>
                        </a:rPr>
                        <a:t>– Christmas Weekday  </a:t>
                      </a:r>
                      <a:r>
                        <a:rPr lang="en-US" sz="1200" dirty="0" smtClean="0">
                          <a:effectLst/>
                          <a:latin typeface="Arial Narrow" panose="020B0606020202030204" pitchFamily="34" charset="0"/>
                        </a:rPr>
                        <a:t>(</a:t>
                      </a:r>
                      <a:r>
                        <a:rPr lang="en-US" sz="1200" i="1" dirty="0" smtClean="0">
                          <a:effectLst/>
                          <a:latin typeface="Arial Narrow" panose="020B0606020202030204" pitchFamily="34" charset="0"/>
                        </a:rPr>
                        <a:t>if before Epiphany</a:t>
                      </a:r>
                      <a:r>
                        <a:rPr lang="en-US" sz="1200" dirty="0" smtClean="0">
                          <a:effectLst/>
                          <a:latin typeface="Arial Narrow" panose="020B0606020202030204" pitchFamily="34" charset="0"/>
                        </a:rPr>
                        <a:t>)</a:t>
                      </a:r>
                      <a:endParaRPr lang="en-US" sz="1600" dirty="0">
                        <a:effectLst/>
                        <a:latin typeface="Arial Narrow" panose="020B0606020202030204" pitchFamily="34" charset="0"/>
                        <a:ea typeface="Times New Roman"/>
                      </a:endParaRPr>
                    </a:p>
                  </a:txBody>
                  <a:tcPr marL="27432" marR="27432" marT="9144" marB="9144" anchor="ctr"/>
                </a:tc>
                <a:tc>
                  <a:txBody>
                    <a:bodyPr/>
                    <a:lstStyle/>
                    <a:p>
                      <a:pPr marL="0" marR="0">
                        <a:spcBef>
                          <a:spcPts val="0"/>
                        </a:spcBef>
                        <a:spcAft>
                          <a:spcPts val="0"/>
                        </a:spcAft>
                      </a:pPr>
                      <a:r>
                        <a:rPr lang="en-US" sz="1600" b="1" dirty="0">
                          <a:effectLst/>
                          <a:latin typeface="Arial Narrow" panose="020B0606020202030204" pitchFamily="34" charset="0"/>
                        </a:rPr>
                        <a:t>1 John </a:t>
                      </a:r>
                      <a:r>
                        <a:rPr lang="en-US" sz="1600" b="1" dirty="0" smtClean="0">
                          <a:effectLst/>
                          <a:latin typeface="Arial Narrow" panose="020B0606020202030204" pitchFamily="34" charset="0"/>
                        </a:rPr>
                        <a:t>3:7-10</a:t>
                      </a:r>
                      <a:endParaRPr lang="en-US" sz="1600" b="1" dirty="0">
                        <a:effectLst/>
                        <a:latin typeface="Arial Narrow" panose="020B0606020202030204" pitchFamily="34" charset="0"/>
                        <a:ea typeface="Times New Roman"/>
                      </a:endParaRPr>
                    </a:p>
                  </a:txBody>
                  <a:tcPr marL="27432" marR="27432" marT="9144" marB="9144" anchor="ctr"/>
                </a:tc>
              </a:tr>
              <a:tr h="0">
                <a:tc>
                  <a:txBody>
                    <a:bodyPr/>
                    <a:lstStyle/>
                    <a:p>
                      <a:pPr marL="0" marR="0" algn="ctr">
                        <a:spcBef>
                          <a:spcPts val="0"/>
                        </a:spcBef>
                        <a:spcAft>
                          <a:spcPts val="0"/>
                        </a:spcAft>
                      </a:pPr>
                      <a:r>
                        <a:rPr lang="en-US" sz="1100">
                          <a:effectLst/>
                          <a:latin typeface="Arial Narrow" panose="020B0606020202030204" pitchFamily="34" charset="0"/>
                        </a:rPr>
                        <a:t>208</a:t>
                      </a:r>
                      <a:endParaRPr lang="en-US" sz="1600">
                        <a:effectLst/>
                        <a:latin typeface="Arial Narrow" panose="020B0606020202030204" pitchFamily="34" charset="0"/>
                        <a:ea typeface="Times New Roman"/>
                      </a:endParaRPr>
                    </a:p>
                  </a:txBody>
                  <a:tcPr marL="27432" marR="27432" marT="9144" marB="9144" anchor="ctr"/>
                </a:tc>
                <a:tc>
                  <a:txBody>
                    <a:bodyPr/>
                    <a:lstStyle/>
                    <a:p>
                      <a:pPr marL="0" marR="0">
                        <a:spcBef>
                          <a:spcPts val="0"/>
                        </a:spcBef>
                        <a:spcAft>
                          <a:spcPts val="0"/>
                        </a:spcAft>
                      </a:pPr>
                      <a:r>
                        <a:rPr lang="en-US" sz="1600" dirty="0">
                          <a:effectLst/>
                          <a:latin typeface="Arial Narrow" panose="020B0606020202030204" pitchFamily="34" charset="0"/>
                        </a:rPr>
                        <a:t>Jan. 5 </a:t>
                      </a:r>
                      <a:r>
                        <a:rPr lang="en-US" sz="1600" dirty="0" smtClean="0">
                          <a:effectLst/>
                          <a:latin typeface="Arial Narrow" panose="020B0606020202030204" pitchFamily="34" charset="0"/>
                        </a:rPr>
                        <a:t>– Christmas Weekday  </a:t>
                      </a:r>
                      <a:r>
                        <a:rPr lang="en-US" sz="1200" dirty="0" smtClean="0">
                          <a:effectLst/>
                          <a:latin typeface="Arial Narrow" panose="020B0606020202030204" pitchFamily="34" charset="0"/>
                        </a:rPr>
                        <a:t>(</a:t>
                      </a:r>
                      <a:r>
                        <a:rPr lang="en-US" sz="1200" i="1" dirty="0" smtClean="0">
                          <a:effectLst/>
                          <a:latin typeface="Arial Narrow" panose="020B0606020202030204" pitchFamily="34" charset="0"/>
                        </a:rPr>
                        <a:t>if before Epiphany</a:t>
                      </a:r>
                      <a:r>
                        <a:rPr lang="en-US" sz="1200" dirty="0" smtClean="0">
                          <a:effectLst/>
                          <a:latin typeface="Arial Narrow" panose="020B0606020202030204" pitchFamily="34" charset="0"/>
                        </a:rPr>
                        <a:t>)</a:t>
                      </a:r>
                      <a:endParaRPr lang="en-US" sz="1600" dirty="0">
                        <a:effectLst/>
                        <a:latin typeface="Arial Narrow" panose="020B0606020202030204" pitchFamily="34" charset="0"/>
                        <a:ea typeface="Times New Roman"/>
                      </a:endParaRPr>
                    </a:p>
                  </a:txBody>
                  <a:tcPr marL="27432" marR="27432" marT="9144" marB="9144" anchor="ctr"/>
                </a:tc>
                <a:tc>
                  <a:txBody>
                    <a:bodyPr/>
                    <a:lstStyle/>
                    <a:p>
                      <a:pPr marL="0" marR="0">
                        <a:spcBef>
                          <a:spcPts val="0"/>
                        </a:spcBef>
                        <a:spcAft>
                          <a:spcPts val="0"/>
                        </a:spcAft>
                      </a:pPr>
                      <a:r>
                        <a:rPr lang="en-US" sz="1600" b="1" dirty="0">
                          <a:effectLst/>
                          <a:latin typeface="Arial Narrow" panose="020B0606020202030204" pitchFamily="34" charset="0"/>
                        </a:rPr>
                        <a:t>1 John </a:t>
                      </a:r>
                      <a:r>
                        <a:rPr lang="en-US" sz="1600" b="1" dirty="0" smtClean="0">
                          <a:effectLst/>
                          <a:latin typeface="Arial Narrow" panose="020B0606020202030204" pitchFamily="34" charset="0"/>
                        </a:rPr>
                        <a:t>3:11-21</a:t>
                      </a:r>
                      <a:endParaRPr lang="en-US" sz="1600" b="1" dirty="0">
                        <a:effectLst/>
                        <a:latin typeface="Arial Narrow" panose="020B0606020202030204" pitchFamily="34" charset="0"/>
                        <a:ea typeface="Times New Roman"/>
                      </a:endParaRPr>
                    </a:p>
                  </a:txBody>
                  <a:tcPr marL="27432" marR="27432" marT="9144" marB="9144" anchor="ctr"/>
                </a:tc>
              </a:tr>
              <a:tr h="0">
                <a:tc>
                  <a:txBody>
                    <a:bodyPr/>
                    <a:lstStyle/>
                    <a:p>
                      <a:pPr marL="0" marR="0" algn="ctr">
                        <a:spcBef>
                          <a:spcPts val="0"/>
                        </a:spcBef>
                        <a:spcAft>
                          <a:spcPts val="0"/>
                        </a:spcAft>
                      </a:pPr>
                      <a:r>
                        <a:rPr lang="en-US" sz="1100">
                          <a:effectLst/>
                          <a:latin typeface="Arial Narrow" panose="020B0606020202030204" pitchFamily="34" charset="0"/>
                        </a:rPr>
                        <a:t>212</a:t>
                      </a:r>
                      <a:endParaRPr lang="en-US" sz="1600">
                        <a:effectLst/>
                        <a:latin typeface="Arial Narrow" panose="020B0606020202030204" pitchFamily="34" charset="0"/>
                        <a:ea typeface="Times New Roman"/>
                      </a:endParaRPr>
                    </a:p>
                  </a:txBody>
                  <a:tcPr marL="27432" marR="27432" marT="9144" marB="9144" anchor="ctr"/>
                </a:tc>
                <a:tc>
                  <a:txBody>
                    <a:bodyPr/>
                    <a:lstStyle/>
                    <a:p>
                      <a:pPr marL="0" marR="0">
                        <a:spcBef>
                          <a:spcPts val="0"/>
                        </a:spcBef>
                        <a:spcAft>
                          <a:spcPts val="0"/>
                        </a:spcAft>
                      </a:pPr>
                      <a:r>
                        <a:rPr lang="en-US" sz="1600" dirty="0">
                          <a:effectLst/>
                          <a:latin typeface="Arial Narrow" panose="020B0606020202030204" pitchFamily="34" charset="0"/>
                        </a:rPr>
                        <a:t>Monday after Epiphany </a:t>
                      </a:r>
                      <a:r>
                        <a:rPr lang="en-US" sz="1200" i="1" dirty="0">
                          <a:effectLst/>
                          <a:latin typeface="Arial Narrow" panose="020B0606020202030204" pitchFamily="34" charset="0"/>
                        </a:rPr>
                        <a:t>(or Jan. 7)</a:t>
                      </a:r>
                      <a:endParaRPr lang="en-US" sz="1200" i="1" dirty="0">
                        <a:effectLst/>
                        <a:latin typeface="Arial Narrow" panose="020B0606020202030204" pitchFamily="34" charset="0"/>
                        <a:ea typeface="Times New Roman"/>
                      </a:endParaRPr>
                    </a:p>
                  </a:txBody>
                  <a:tcPr marL="27432" marR="27432" marT="9144" marB="9144" anchor="ctr"/>
                </a:tc>
                <a:tc>
                  <a:txBody>
                    <a:bodyPr/>
                    <a:lstStyle/>
                    <a:p>
                      <a:pPr marL="0" marR="0">
                        <a:spcBef>
                          <a:spcPts val="0"/>
                        </a:spcBef>
                        <a:spcAft>
                          <a:spcPts val="0"/>
                        </a:spcAft>
                      </a:pPr>
                      <a:r>
                        <a:rPr lang="en-US" sz="1600" b="1" dirty="0">
                          <a:effectLst/>
                          <a:latin typeface="Arial Narrow" panose="020B0606020202030204" pitchFamily="34" charset="0"/>
                        </a:rPr>
                        <a:t>1 John 3:22—4:6</a:t>
                      </a:r>
                      <a:endParaRPr lang="en-US" sz="1600" b="1" dirty="0">
                        <a:effectLst/>
                        <a:latin typeface="Arial Narrow" panose="020B0606020202030204" pitchFamily="34" charset="0"/>
                        <a:ea typeface="Times New Roman"/>
                      </a:endParaRPr>
                    </a:p>
                  </a:txBody>
                  <a:tcPr marL="27432" marR="27432" marT="9144" marB="9144" anchor="ctr"/>
                </a:tc>
              </a:tr>
              <a:tr h="0">
                <a:tc>
                  <a:txBody>
                    <a:bodyPr/>
                    <a:lstStyle/>
                    <a:p>
                      <a:pPr marL="0" marR="0" algn="ctr">
                        <a:spcBef>
                          <a:spcPts val="0"/>
                        </a:spcBef>
                        <a:spcAft>
                          <a:spcPts val="0"/>
                        </a:spcAft>
                      </a:pPr>
                      <a:r>
                        <a:rPr lang="en-US" sz="1100">
                          <a:effectLst/>
                          <a:latin typeface="Arial Narrow" panose="020B0606020202030204" pitchFamily="34" charset="0"/>
                        </a:rPr>
                        <a:t>213</a:t>
                      </a:r>
                      <a:endParaRPr lang="en-US" sz="1600">
                        <a:effectLst/>
                        <a:latin typeface="Arial Narrow" panose="020B0606020202030204" pitchFamily="34" charset="0"/>
                        <a:ea typeface="Times New Roman"/>
                      </a:endParaRPr>
                    </a:p>
                  </a:txBody>
                  <a:tcPr marL="27432" marR="27432" marT="9144" marB="9144" anchor="ctr"/>
                </a:tc>
                <a:tc>
                  <a:txBody>
                    <a:bodyPr/>
                    <a:lstStyle/>
                    <a:p>
                      <a:pPr marL="0" marR="0">
                        <a:spcBef>
                          <a:spcPts val="0"/>
                        </a:spcBef>
                        <a:spcAft>
                          <a:spcPts val="0"/>
                        </a:spcAft>
                      </a:pPr>
                      <a:r>
                        <a:rPr lang="en-US" sz="1600" dirty="0">
                          <a:effectLst/>
                          <a:latin typeface="Arial Narrow" panose="020B0606020202030204" pitchFamily="34" charset="0"/>
                        </a:rPr>
                        <a:t>Tuesday after Epiphany </a:t>
                      </a:r>
                      <a:r>
                        <a:rPr lang="en-US" sz="1200" i="1" dirty="0">
                          <a:effectLst/>
                          <a:latin typeface="Arial Narrow" panose="020B0606020202030204" pitchFamily="34" charset="0"/>
                        </a:rPr>
                        <a:t>(or Jan. 8)</a:t>
                      </a:r>
                      <a:endParaRPr lang="en-US" sz="1600" i="1" dirty="0">
                        <a:effectLst/>
                        <a:latin typeface="Arial Narrow" panose="020B0606020202030204" pitchFamily="34" charset="0"/>
                        <a:ea typeface="Times New Roman"/>
                      </a:endParaRPr>
                    </a:p>
                  </a:txBody>
                  <a:tcPr marL="27432" marR="27432" marT="9144" marB="9144" anchor="ctr"/>
                </a:tc>
                <a:tc>
                  <a:txBody>
                    <a:bodyPr/>
                    <a:lstStyle/>
                    <a:p>
                      <a:pPr marL="0" marR="0">
                        <a:spcBef>
                          <a:spcPts val="0"/>
                        </a:spcBef>
                        <a:spcAft>
                          <a:spcPts val="0"/>
                        </a:spcAft>
                      </a:pPr>
                      <a:r>
                        <a:rPr lang="en-US" sz="1600" b="1" dirty="0">
                          <a:effectLst/>
                          <a:latin typeface="Arial Narrow" panose="020B0606020202030204" pitchFamily="34" charset="0"/>
                        </a:rPr>
                        <a:t>1 John </a:t>
                      </a:r>
                      <a:r>
                        <a:rPr lang="en-US" sz="1600" b="1" dirty="0" smtClean="0">
                          <a:effectLst/>
                          <a:latin typeface="Arial Narrow" panose="020B0606020202030204" pitchFamily="34" charset="0"/>
                        </a:rPr>
                        <a:t>4:7-10</a:t>
                      </a:r>
                      <a:endParaRPr lang="en-US" sz="1600" b="1" dirty="0">
                        <a:effectLst/>
                        <a:latin typeface="Arial Narrow" panose="020B0606020202030204" pitchFamily="34" charset="0"/>
                        <a:ea typeface="Times New Roman"/>
                      </a:endParaRPr>
                    </a:p>
                  </a:txBody>
                  <a:tcPr marL="27432" marR="27432" marT="9144" marB="9144" anchor="ctr"/>
                </a:tc>
              </a:tr>
              <a:tr h="0">
                <a:tc>
                  <a:txBody>
                    <a:bodyPr/>
                    <a:lstStyle/>
                    <a:p>
                      <a:pPr marL="0" marR="0" algn="ctr">
                        <a:spcBef>
                          <a:spcPts val="0"/>
                        </a:spcBef>
                        <a:spcAft>
                          <a:spcPts val="0"/>
                        </a:spcAft>
                      </a:pPr>
                      <a:r>
                        <a:rPr lang="en-US" sz="1100">
                          <a:effectLst/>
                          <a:latin typeface="Arial Narrow" panose="020B0606020202030204" pitchFamily="34" charset="0"/>
                        </a:rPr>
                        <a:t>214</a:t>
                      </a:r>
                      <a:endParaRPr lang="en-US" sz="1600">
                        <a:effectLst/>
                        <a:latin typeface="Arial Narrow" panose="020B0606020202030204" pitchFamily="34" charset="0"/>
                        <a:ea typeface="Times New Roman"/>
                      </a:endParaRPr>
                    </a:p>
                  </a:txBody>
                  <a:tcPr marL="27432" marR="27432" marT="9144" marB="9144" anchor="ctr"/>
                </a:tc>
                <a:tc>
                  <a:txBody>
                    <a:bodyPr/>
                    <a:lstStyle/>
                    <a:p>
                      <a:pPr marL="0" marR="0">
                        <a:spcBef>
                          <a:spcPts val="0"/>
                        </a:spcBef>
                        <a:spcAft>
                          <a:spcPts val="0"/>
                        </a:spcAft>
                      </a:pPr>
                      <a:r>
                        <a:rPr lang="en-US" sz="1600" dirty="0">
                          <a:effectLst/>
                          <a:latin typeface="Arial Narrow" panose="020B0606020202030204" pitchFamily="34" charset="0"/>
                        </a:rPr>
                        <a:t>Wednesday after Epiphany </a:t>
                      </a:r>
                      <a:r>
                        <a:rPr lang="en-US" sz="1200" i="1" dirty="0">
                          <a:effectLst/>
                          <a:latin typeface="Arial Narrow" panose="020B0606020202030204" pitchFamily="34" charset="0"/>
                        </a:rPr>
                        <a:t>(or Jan. 9)</a:t>
                      </a:r>
                      <a:endParaRPr lang="en-US" sz="1600" i="1" dirty="0">
                        <a:effectLst/>
                        <a:latin typeface="Arial Narrow" panose="020B0606020202030204" pitchFamily="34" charset="0"/>
                        <a:ea typeface="Times New Roman"/>
                      </a:endParaRPr>
                    </a:p>
                  </a:txBody>
                  <a:tcPr marL="27432" marR="27432" marT="9144" marB="9144" anchor="ctr"/>
                </a:tc>
                <a:tc>
                  <a:txBody>
                    <a:bodyPr/>
                    <a:lstStyle/>
                    <a:p>
                      <a:pPr marL="0" marR="0">
                        <a:spcBef>
                          <a:spcPts val="0"/>
                        </a:spcBef>
                        <a:spcAft>
                          <a:spcPts val="0"/>
                        </a:spcAft>
                      </a:pPr>
                      <a:r>
                        <a:rPr lang="en-US" sz="1600" b="1" dirty="0">
                          <a:effectLst/>
                          <a:latin typeface="Arial Narrow" panose="020B0606020202030204" pitchFamily="34" charset="0"/>
                        </a:rPr>
                        <a:t>1 John </a:t>
                      </a:r>
                      <a:r>
                        <a:rPr lang="en-US" sz="1600" b="1" dirty="0" smtClean="0">
                          <a:effectLst/>
                          <a:latin typeface="Arial Narrow" panose="020B0606020202030204" pitchFamily="34" charset="0"/>
                        </a:rPr>
                        <a:t>4:11-18</a:t>
                      </a:r>
                      <a:endParaRPr lang="en-US" sz="1600" b="1" dirty="0">
                        <a:effectLst/>
                        <a:latin typeface="Arial Narrow" panose="020B0606020202030204" pitchFamily="34" charset="0"/>
                        <a:ea typeface="Times New Roman"/>
                      </a:endParaRPr>
                    </a:p>
                  </a:txBody>
                  <a:tcPr marL="27432" marR="27432" marT="9144" marB="9144" anchor="ctr"/>
                </a:tc>
              </a:tr>
              <a:tr h="0">
                <a:tc>
                  <a:txBody>
                    <a:bodyPr/>
                    <a:lstStyle/>
                    <a:p>
                      <a:pPr marL="0" marR="0" algn="ctr">
                        <a:spcBef>
                          <a:spcPts val="0"/>
                        </a:spcBef>
                        <a:spcAft>
                          <a:spcPts val="0"/>
                        </a:spcAft>
                      </a:pPr>
                      <a:r>
                        <a:rPr lang="en-US" sz="1100">
                          <a:effectLst/>
                          <a:latin typeface="Arial Narrow" panose="020B0606020202030204" pitchFamily="34" charset="0"/>
                        </a:rPr>
                        <a:t>215</a:t>
                      </a:r>
                      <a:endParaRPr lang="en-US" sz="1600">
                        <a:effectLst/>
                        <a:latin typeface="Arial Narrow" panose="020B0606020202030204" pitchFamily="34" charset="0"/>
                        <a:ea typeface="Times New Roman"/>
                      </a:endParaRPr>
                    </a:p>
                  </a:txBody>
                  <a:tcPr marL="27432" marR="27432" marT="9144" marB="9144" anchor="ctr"/>
                </a:tc>
                <a:tc>
                  <a:txBody>
                    <a:bodyPr/>
                    <a:lstStyle/>
                    <a:p>
                      <a:pPr marL="0" marR="0">
                        <a:spcBef>
                          <a:spcPts val="0"/>
                        </a:spcBef>
                        <a:spcAft>
                          <a:spcPts val="0"/>
                        </a:spcAft>
                      </a:pPr>
                      <a:r>
                        <a:rPr lang="en-US" sz="1600" dirty="0">
                          <a:effectLst/>
                          <a:latin typeface="Arial Narrow" panose="020B0606020202030204" pitchFamily="34" charset="0"/>
                        </a:rPr>
                        <a:t>Thursday after Epiphany </a:t>
                      </a:r>
                      <a:r>
                        <a:rPr lang="en-US" sz="1200" i="1" dirty="0">
                          <a:effectLst/>
                          <a:latin typeface="Arial Narrow" panose="020B0606020202030204" pitchFamily="34" charset="0"/>
                        </a:rPr>
                        <a:t>(or Jan. 10)</a:t>
                      </a:r>
                      <a:endParaRPr lang="en-US" sz="1600" i="1" dirty="0">
                        <a:effectLst/>
                        <a:latin typeface="Arial Narrow" panose="020B0606020202030204" pitchFamily="34" charset="0"/>
                        <a:ea typeface="Times New Roman"/>
                      </a:endParaRPr>
                    </a:p>
                  </a:txBody>
                  <a:tcPr marL="27432" marR="27432" marT="9144" marB="9144" anchor="ctr"/>
                </a:tc>
                <a:tc>
                  <a:txBody>
                    <a:bodyPr/>
                    <a:lstStyle/>
                    <a:p>
                      <a:pPr marL="0" marR="0">
                        <a:spcBef>
                          <a:spcPts val="0"/>
                        </a:spcBef>
                        <a:spcAft>
                          <a:spcPts val="0"/>
                        </a:spcAft>
                      </a:pPr>
                      <a:r>
                        <a:rPr lang="en-US" sz="1600" b="1" dirty="0">
                          <a:effectLst/>
                          <a:latin typeface="Arial Narrow" panose="020B0606020202030204" pitchFamily="34" charset="0"/>
                        </a:rPr>
                        <a:t>1 John 4:19—5:4</a:t>
                      </a:r>
                      <a:endParaRPr lang="en-US" sz="1600" b="1" dirty="0">
                        <a:effectLst/>
                        <a:latin typeface="Arial Narrow" panose="020B0606020202030204" pitchFamily="34" charset="0"/>
                        <a:ea typeface="Times New Roman"/>
                      </a:endParaRPr>
                    </a:p>
                  </a:txBody>
                  <a:tcPr marL="27432" marR="27432" marT="9144" marB="9144" anchor="ctr"/>
                </a:tc>
              </a:tr>
              <a:tr h="0">
                <a:tc>
                  <a:txBody>
                    <a:bodyPr/>
                    <a:lstStyle/>
                    <a:p>
                      <a:pPr marL="0" marR="0" algn="ctr">
                        <a:spcBef>
                          <a:spcPts val="0"/>
                        </a:spcBef>
                        <a:spcAft>
                          <a:spcPts val="0"/>
                        </a:spcAft>
                      </a:pPr>
                      <a:r>
                        <a:rPr lang="en-US" sz="1100">
                          <a:effectLst/>
                          <a:latin typeface="Arial Narrow" panose="020B0606020202030204" pitchFamily="34" charset="0"/>
                        </a:rPr>
                        <a:t>209/</a:t>
                      </a:r>
                      <a:br>
                        <a:rPr lang="en-US" sz="1100">
                          <a:effectLst/>
                          <a:latin typeface="Arial Narrow" panose="020B0606020202030204" pitchFamily="34" charset="0"/>
                        </a:rPr>
                      </a:br>
                      <a:r>
                        <a:rPr lang="en-US" sz="1100">
                          <a:effectLst/>
                          <a:latin typeface="Arial Narrow" panose="020B0606020202030204" pitchFamily="34" charset="0"/>
                        </a:rPr>
                        <a:t>216</a:t>
                      </a:r>
                      <a:endParaRPr lang="en-US" sz="1600">
                        <a:effectLst/>
                        <a:latin typeface="Arial Narrow" panose="020B0606020202030204" pitchFamily="34" charset="0"/>
                        <a:ea typeface="Times New Roman"/>
                      </a:endParaRPr>
                    </a:p>
                  </a:txBody>
                  <a:tcPr marL="27432" marR="27432" marT="9144" marB="9144" anchor="ctr"/>
                </a:tc>
                <a:tc>
                  <a:txBody>
                    <a:bodyPr/>
                    <a:lstStyle/>
                    <a:p>
                      <a:pPr marL="0" marR="0">
                        <a:spcBef>
                          <a:spcPts val="0"/>
                        </a:spcBef>
                        <a:spcAft>
                          <a:spcPts val="0"/>
                        </a:spcAft>
                      </a:pPr>
                      <a:r>
                        <a:rPr lang="en-US" sz="1600" dirty="0">
                          <a:effectLst/>
                          <a:latin typeface="Arial Narrow" panose="020B0606020202030204" pitchFamily="34" charset="0"/>
                        </a:rPr>
                        <a:t>Jan. 6, </a:t>
                      </a:r>
                      <a:r>
                        <a:rPr lang="en-US" sz="1600" i="1" dirty="0">
                          <a:effectLst/>
                          <a:latin typeface="Arial Narrow" panose="020B0606020202030204" pitchFamily="34" charset="0"/>
                        </a:rPr>
                        <a:t>if Epiphany is </a:t>
                      </a:r>
                      <a:r>
                        <a:rPr lang="en-US" sz="1600" i="1" dirty="0" smtClean="0">
                          <a:effectLst/>
                          <a:latin typeface="Arial Narrow" panose="020B0606020202030204" pitchFamily="34" charset="0"/>
                        </a:rPr>
                        <a:t>celebrated Jan</a:t>
                      </a:r>
                      <a:r>
                        <a:rPr lang="en-US" sz="1600" i="1" dirty="0">
                          <a:effectLst/>
                          <a:latin typeface="Arial Narrow" panose="020B0606020202030204" pitchFamily="34" charset="0"/>
                        </a:rPr>
                        <a:t>. 7 or 8</a:t>
                      </a:r>
                      <a:r>
                        <a:rPr lang="en-US" sz="1600" dirty="0">
                          <a:effectLst/>
                          <a:latin typeface="Arial Narrow" panose="020B0606020202030204" pitchFamily="34" charset="0"/>
                        </a:rPr>
                        <a:t/>
                      </a:r>
                      <a:br>
                        <a:rPr lang="en-US" sz="1600" dirty="0">
                          <a:effectLst/>
                          <a:latin typeface="Arial Narrow" panose="020B0606020202030204" pitchFamily="34" charset="0"/>
                        </a:rPr>
                      </a:br>
                      <a:r>
                        <a:rPr lang="en-US" sz="1600" dirty="0">
                          <a:effectLst/>
                          <a:latin typeface="Arial Narrow" panose="020B0606020202030204" pitchFamily="34" charset="0"/>
                        </a:rPr>
                        <a:t>or Friday after Epiphany </a:t>
                      </a:r>
                      <a:r>
                        <a:rPr lang="en-US" sz="1200" i="1" dirty="0">
                          <a:effectLst/>
                          <a:latin typeface="Arial Narrow" panose="020B0606020202030204" pitchFamily="34" charset="0"/>
                        </a:rPr>
                        <a:t>(or Jan. 11)</a:t>
                      </a:r>
                      <a:endParaRPr lang="en-US" sz="1200" i="1" dirty="0">
                        <a:effectLst/>
                        <a:latin typeface="Arial Narrow" panose="020B0606020202030204" pitchFamily="34" charset="0"/>
                        <a:ea typeface="Times New Roman"/>
                      </a:endParaRPr>
                    </a:p>
                  </a:txBody>
                  <a:tcPr marL="27432" marR="27432" marT="9144" marB="9144" anchor="ctr"/>
                </a:tc>
                <a:tc>
                  <a:txBody>
                    <a:bodyPr/>
                    <a:lstStyle/>
                    <a:p>
                      <a:pPr marL="0" marR="0">
                        <a:spcBef>
                          <a:spcPts val="0"/>
                        </a:spcBef>
                        <a:spcAft>
                          <a:spcPts val="0"/>
                        </a:spcAft>
                      </a:pPr>
                      <a:r>
                        <a:rPr lang="en-US" sz="1600" b="1" dirty="0">
                          <a:effectLst/>
                          <a:latin typeface="Arial Narrow" panose="020B0606020202030204" pitchFamily="34" charset="0"/>
                        </a:rPr>
                        <a:t>1 John </a:t>
                      </a:r>
                      <a:r>
                        <a:rPr lang="en-US" sz="1600" b="1" dirty="0" smtClean="0">
                          <a:effectLst/>
                          <a:latin typeface="Arial Narrow" panose="020B0606020202030204" pitchFamily="34" charset="0"/>
                        </a:rPr>
                        <a:t>5:5-13</a:t>
                      </a:r>
                      <a:endParaRPr lang="en-US" sz="1600" b="1" dirty="0">
                        <a:effectLst/>
                        <a:latin typeface="Arial Narrow" panose="020B0606020202030204" pitchFamily="34" charset="0"/>
                        <a:ea typeface="Times New Roman"/>
                      </a:endParaRPr>
                    </a:p>
                  </a:txBody>
                  <a:tcPr marL="27432" marR="27432" marT="9144" marB="9144" anchor="ctr"/>
                </a:tc>
              </a:tr>
              <a:tr h="0">
                <a:tc>
                  <a:txBody>
                    <a:bodyPr/>
                    <a:lstStyle/>
                    <a:p>
                      <a:pPr marL="0" marR="0" algn="ctr">
                        <a:spcBef>
                          <a:spcPts val="0"/>
                        </a:spcBef>
                        <a:spcAft>
                          <a:spcPts val="0"/>
                        </a:spcAft>
                      </a:pPr>
                      <a:r>
                        <a:rPr lang="en-US" sz="1100" dirty="0">
                          <a:effectLst/>
                          <a:latin typeface="Arial Narrow" panose="020B0606020202030204" pitchFamily="34" charset="0"/>
                        </a:rPr>
                        <a:t>210/</a:t>
                      </a:r>
                      <a:br>
                        <a:rPr lang="en-US" sz="1100" dirty="0">
                          <a:effectLst/>
                          <a:latin typeface="Arial Narrow" panose="020B0606020202030204" pitchFamily="34" charset="0"/>
                        </a:rPr>
                      </a:br>
                      <a:r>
                        <a:rPr lang="en-US" sz="1100" dirty="0">
                          <a:effectLst/>
                          <a:latin typeface="Arial Narrow" panose="020B0606020202030204" pitchFamily="34" charset="0"/>
                        </a:rPr>
                        <a:t>217</a:t>
                      </a:r>
                      <a:endParaRPr lang="en-US" sz="1600" dirty="0">
                        <a:effectLst/>
                        <a:latin typeface="Arial Narrow" panose="020B0606020202030204" pitchFamily="34" charset="0"/>
                        <a:ea typeface="Times New Roman"/>
                      </a:endParaRPr>
                    </a:p>
                  </a:txBody>
                  <a:tcPr marL="27432" marR="27432" marT="9144" marB="9144" anchor="ctr"/>
                </a:tc>
                <a:tc>
                  <a:txBody>
                    <a:bodyPr/>
                    <a:lstStyle/>
                    <a:p>
                      <a:pPr marL="0" marR="0">
                        <a:spcBef>
                          <a:spcPts val="0"/>
                        </a:spcBef>
                        <a:spcAft>
                          <a:spcPts val="0"/>
                        </a:spcAft>
                      </a:pPr>
                      <a:r>
                        <a:rPr lang="en-US" sz="1600" dirty="0">
                          <a:effectLst/>
                          <a:latin typeface="Arial Narrow" panose="020B0606020202030204" pitchFamily="34" charset="0"/>
                        </a:rPr>
                        <a:t>Jan. 7, </a:t>
                      </a:r>
                      <a:r>
                        <a:rPr lang="en-US" sz="1600" i="1" dirty="0">
                          <a:effectLst/>
                          <a:latin typeface="Arial Narrow" panose="020B0606020202030204" pitchFamily="34" charset="0"/>
                        </a:rPr>
                        <a:t>if Epiphany is </a:t>
                      </a:r>
                      <a:r>
                        <a:rPr lang="en-US" sz="1600" i="1" dirty="0" smtClean="0">
                          <a:effectLst/>
                          <a:latin typeface="Arial Narrow" panose="020B0606020202030204" pitchFamily="34" charset="0"/>
                        </a:rPr>
                        <a:t>celebrated Jan</a:t>
                      </a:r>
                      <a:r>
                        <a:rPr lang="en-US" sz="1600" i="1" dirty="0">
                          <a:effectLst/>
                          <a:latin typeface="Arial Narrow" panose="020B0606020202030204" pitchFamily="34" charset="0"/>
                        </a:rPr>
                        <a:t>. 8</a:t>
                      </a:r>
                      <a:r>
                        <a:rPr lang="en-US" sz="1600" dirty="0">
                          <a:effectLst/>
                          <a:latin typeface="Arial Narrow" panose="020B0606020202030204" pitchFamily="34" charset="0"/>
                        </a:rPr>
                        <a:t/>
                      </a:r>
                      <a:br>
                        <a:rPr lang="en-US" sz="1600" dirty="0">
                          <a:effectLst/>
                          <a:latin typeface="Arial Narrow" panose="020B0606020202030204" pitchFamily="34" charset="0"/>
                        </a:rPr>
                      </a:br>
                      <a:r>
                        <a:rPr lang="en-US" sz="1600" dirty="0">
                          <a:effectLst/>
                          <a:latin typeface="Arial Narrow" panose="020B0606020202030204" pitchFamily="34" charset="0"/>
                        </a:rPr>
                        <a:t>or Saturday after Epiphany </a:t>
                      </a:r>
                      <a:r>
                        <a:rPr lang="en-US" sz="1200" i="1" dirty="0">
                          <a:effectLst/>
                          <a:latin typeface="Arial Narrow" panose="020B0606020202030204" pitchFamily="34" charset="0"/>
                        </a:rPr>
                        <a:t>(or Jan. 12)</a:t>
                      </a:r>
                      <a:endParaRPr lang="en-US" sz="1200" i="1" dirty="0">
                        <a:effectLst/>
                        <a:latin typeface="Arial Narrow" panose="020B0606020202030204" pitchFamily="34" charset="0"/>
                        <a:ea typeface="Times New Roman"/>
                      </a:endParaRPr>
                    </a:p>
                  </a:txBody>
                  <a:tcPr marL="27432" marR="27432" marT="9144" marB="9144" anchor="ctr"/>
                </a:tc>
                <a:tc>
                  <a:txBody>
                    <a:bodyPr/>
                    <a:lstStyle/>
                    <a:p>
                      <a:pPr marL="0" marR="0">
                        <a:spcBef>
                          <a:spcPts val="0"/>
                        </a:spcBef>
                        <a:spcAft>
                          <a:spcPts val="0"/>
                        </a:spcAft>
                      </a:pPr>
                      <a:r>
                        <a:rPr lang="en-US" sz="1600" b="1" dirty="0">
                          <a:effectLst/>
                          <a:latin typeface="Arial Narrow" panose="020B0606020202030204" pitchFamily="34" charset="0"/>
                        </a:rPr>
                        <a:t>1 John </a:t>
                      </a:r>
                      <a:r>
                        <a:rPr lang="en-US" sz="1600" b="1" dirty="0" smtClean="0">
                          <a:effectLst/>
                          <a:latin typeface="Arial Narrow" panose="020B0606020202030204" pitchFamily="34" charset="0"/>
                        </a:rPr>
                        <a:t>5:14-21</a:t>
                      </a:r>
                      <a:endParaRPr lang="en-US" sz="1600" b="1" dirty="0">
                        <a:effectLst/>
                        <a:latin typeface="Arial Narrow" panose="020B0606020202030204" pitchFamily="34" charset="0"/>
                        <a:ea typeface="Times New Roman"/>
                      </a:endParaRPr>
                    </a:p>
                  </a:txBody>
                  <a:tcPr marL="27432" marR="27432" marT="9144" marB="9144" anchor="ctr"/>
                </a:tc>
              </a:tr>
            </a:tbl>
          </a:graphicData>
        </a:graphic>
      </p:graphicFrame>
    </p:spTree>
    <p:extLst>
      <p:ext uri="{BB962C8B-B14F-4D97-AF65-F5344CB8AC3E}">
        <p14:creationId xmlns:p14="http://schemas.microsoft.com/office/powerpoint/2010/main" val="302355228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3" name="Title 2"/>
          <p:cNvSpPr>
            <a:spLocks noGrp="1"/>
          </p:cNvSpPr>
          <p:nvPr>
            <p:ph type="title"/>
          </p:nvPr>
        </p:nvSpPr>
        <p:spPr>
          <a:xfrm>
            <a:off x="381000" y="152400"/>
            <a:ext cx="8458200" cy="914400"/>
          </a:xfrm>
        </p:spPr>
        <p:txBody>
          <a:bodyPr>
            <a:normAutofit/>
          </a:bodyPr>
          <a:lstStyle/>
          <a:p>
            <a:pPr algn="ctr"/>
            <a:r>
              <a:rPr lang="en-US" sz="4400" dirty="0" smtClean="0">
                <a:solidFill>
                  <a:schemeClr val="bg2">
                    <a:lumMod val="50000"/>
                  </a:schemeClr>
                </a:solidFill>
              </a:rPr>
              <a:t>Gospels on Christmas Weekdays</a:t>
            </a:r>
            <a:endParaRPr lang="en-US" sz="4400" dirty="0">
              <a:solidFill>
                <a:schemeClr val="bg2">
                  <a:lumMod val="50000"/>
                </a:schemeClr>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677036176"/>
              </p:ext>
            </p:extLst>
          </p:nvPr>
        </p:nvGraphicFramePr>
        <p:xfrm>
          <a:off x="990600" y="1143000"/>
          <a:ext cx="7199958" cy="5294376"/>
        </p:xfrm>
        <a:graphic>
          <a:graphicData uri="http://schemas.openxmlformats.org/drawingml/2006/table">
            <a:tbl>
              <a:tblPr firstRow="1" firstCol="1" bandRow="1">
                <a:tableStyleId>{5C22544A-7EE6-4342-B048-85BDC9FD1C3A}</a:tableStyleId>
              </a:tblPr>
              <a:tblGrid>
                <a:gridCol w="522756"/>
                <a:gridCol w="2704236"/>
                <a:gridCol w="3972966"/>
              </a:tblGrid>
              <a:tr h="181597">
                <a:tc>
                  <a:txBody>
                    <a:bodyPr/>
                    <a:lstStyle/>
                    <a:p>
                      <a:pPr marL="0" marR="0" algn="ctr">
                        <a:spcBef>
                          <a:spcPts val="0"/>
                        </a:spcBef>
                        <a:spcAft>
                          <a:spcPts val="0"/>
                        </a:spcAft>
                      </a:pPr>
                      <a:r>
                        <a:rPr lang="en-US" sz="1400" dirty="0">
                          <a:effectLst/>
                          <a:latin typeface="Arial Narrow" panose="020B0606020202030204" pitchFamily="34" charset="0"/>
                        </a:rPr>
                        <a:t>Lect. #</a:t>
                      </a:r>
                      <a:endParaRPr lang="en-US" sz="1400" dirty="0">
                        <a:effectLst/>
                        <a:latin typeface="Arial Narrow" panose="020B0606020202030204" pitchFamily="34" charset="0"/>
                        <a:ea typeface="Times New Roman"/>
                      </a:endParaRPr>
                    </a:p>
                  </a:txBody>
                  <a:tcPr marL="27432" marR="27432" marT="9144" marB="0" anchor="ctr"/>
                </a:tc>
                <a:tc>
                  <a:txBody>
                    <a:bodyPr/>
                    <a:lstStyle/>
                    <a:p>
                      <a:pPr marL="0" marR="0">
                        <a:spcBef>
                          <a:spcPts val="0"/>
                        </a:spcBef>
                        <a:spcAft>
                          <a:spcPts val="0"/>
                        </a:spcAft>
                      </a:pPr>
                      <a:r>
                        <a:rPr lang="en-US" sz="1600" dirty="0">
                          <a:solidFill>
                            <a:schemeClr val="tx1"/>
                          </a:solidFill>
                          <a:effectLst/>
                          <a:latin typeface="Arial Narrow" panose="020B0606020202030204" pitchFamily="34" charset="0"/>
                        </a:rPr>
                        <a:t>Day - Feast</a:t>
                      </a:r>
                      <a:endParaRPr lang="en-US" sz="1600" dirty="0">
                        <a:solidFill>
                          <a:schemeClr val="tx1"/>
                        </a:solidFill>
                        <a:effectLst/>
                        <a:latin typeface="Arial Narrow" panose="020B0606020202030204" pitchFamily="34" charset="0"/>
                        <a:ea typeface="Times New Roman"/>
                      </a:endParaRPr>
                    </a:p>
                  </a:txBody>
                  <a:tcPr marL="27432" marR="27432" marT="9144" marB="0" anchor="ctr"/>
                </a:tc>
                <a:tc>
                  <a:txBody>
                    <a:bodyPr/>
                    <a:lstStyle/>
                    <a:p>
                      <a:pPr marL="0" marR="0">
                        <a:spcBef>
                          <a:spcPts val="0"/>
                        </a:spcBef>
                        <a:spcAft>
                          <a:spcPts val="0"/>
                        </a:spcAft>
                      </a:pPr>
                      <a:r>
                        <a:rPr lang="en-US" sz="1600" dirty="0">
                          <a:solidFill>
                            <a:schemeClr val="tx1"/>
                          </a:solidFill>
                          <a:effectLst/>
                          <a:latin typeface="Arial Narrow" panose="020B0606020202030204" pitchFamily="34" charset="0"/>
                        </a:rPr>
                        <a:t>Gospel</a:t>
                      </a:r>
                      <a:endParaRPr lang="en-US" sz="1600" dirty="0">
                        <a:solidFill>
                          <a:schemeClr val="tx1"/>
                        </a:solidFill>
                        <a:effectLst/>
                        <a:latin typeface="Arial Narrow" panose="020B0606020202030204" pitchFamily="34" charset="0"/>
                        <a:ea typeface="Times New Roman"/>
                      </a:endParaRPr>
                    </a:p>
                  </a:txBody>
                  <a:tcPr marL="27432" marR="27432" marT="9144" marB="0" anchor="ctr"/>
                </a:tc>
              </a:tr>
              <a:tr h="0">
                <a:tc>
                  <a:txBody>
                    <a:bodyPr/>
                    <a:lstStyle/>
                    <a:p>
                      <a:pPr marL="0" marR="0" algn="ctr">
                        <a:spcBef>
                          <a:spcPts val="0"/>
                        </a:spcBef>
                        <a:spcAft>
                          <a:spcPts val="0"/>
                        </a:spcAft>
                      </a:pPr>
                      <a:r>
                        <a:rPr lang="en-US" sz="1400" dirty="0">
                          <a:effectLst/>
                          <a:latin typeface="Arial Narrow" panose="020B0606020202030204" pitchFamily="34" charset="0"/>
                        </a:rPr>
                        <a:t>696</a:t>
                      </a:r>
                      <a:endParaRPr lang="en-US" sz="1400" dirty="0">
                        <a:effectLst/>
                        <a:latin typeface="Arial Narrow" panose="020B0606020202030204" pitchFamily="34" charset="0"/>
                        <a:ea typeface="Times New Roman"/>
                      </a:endParaRPr>
                    </a:p>
                  </a:txBody>
                  <a:tcPr marL="27432" marR="27432" marT="9144" marB="0" anchor="ctr"/>
                </a:tc>
                <a:tc>
                  <a:txBody>
                    <a:bodyPr/>
                    <a:lstStyle/>
                    <a:p>
                      <a:pPr marL="0" marR="0">
                        <a:spcBef>
                          <a:spcPts val="0"/>
                        </a:spcBef>
                        <a:spcAft>
                          <a:spcPts val="0"/>
                        </a:spcAft>
                      </a:pPr>
                      <a:r>
                        <a:rPr lang="en-US" sz="1600" dirty="0">
                          <a:effectLst/>
                          <a:latin typeface="Arial Narrow" panose="020B0606020202030204" pitchFamily="34" charset="0"/>
                        </a:rPr>
                        <a:t>Dec. 26 </a:t>
                      </a:r>
                      <a:r>
                        <a:rPr lang="en-US" sz="1600" dirty="0" smtClean="0">
                          <a:effectLst/>
                          <a:latin typeface="Arial Narrow" panose="020B0606020202030204" pitchFamily="34" charset="0"/>
                        </a:rPr>
                        <a:t>– Feast </a:t>
                      </a:r>
                      <a:r>
                        <a:rPr lang="en-US" sz="1600" dirty="0">
                          <a:effectLst/>
                          <a:latin typeface="Arial Narrow" panose="020B0606020202030204" pitchFamily="34" charset="0"/>
                        </a:rPr>
                        <a:t>of St. Stephen</a:t>
                      </a:r>
                      <a:endParaRPr lang="en-US" sz="1600" dirty="0">
                        <a:effectLst/>
                        <a:latin typeface="Arial Narrow" panose="020B0606020202030204" pitchFamily="34" charset="0"/>
                        <a:ea typeface="Times New Roman"/>
                      </a:endParaRPr>
                    </a:p>
                  </a:txBody>
                  <a:tcPr marL="27432" marR="27432" marT="9144" marB="0" anchor="ctr"/>
                </a:tc>
                <a:tc>
                  <a:txBody>
                    <a:bodyPr/>
                    <a:lstStyle/>
                    <a:p>
                      <a:pPr marL="0" marR="0">
                        <a:spcBef>
                          <a:spcPts val="0"/>
                        </a:spcBef>
                        <a:spcAft>
                          <a:spcPts val="0"/>
                        </a:spcAft>
                      </a:pPr>
                      <a:r>
                        <a:rPr lang="en-US" sz="1600" b="1" dirty="0">
                          <a:effectLst/>
                          <a:latin typeface="Arial Narrow" panose="020B0606020202030204" pitchFamily="34" charset="0"/>
                        </a:rPr>
                        <a:t>Matt 10:17-22 </a:t>
                      </a:r>
                      <a:r>
                        <a:rPr lang="en-US" sz="1600" dirty="0">
                          <a:effectLst/>
                          <a:latin typeface="Arial Narrow" panose="020B0606020202030204" pitchFamily="34" charset="0"/>
                        </a:rPr>
                        <a:t>– Jesus Says to Expect Persecutions</a:t>
                      </a:r>
                      <a:endParaRPr lang="en-US" sz="1600" dirty="0">
                        <a:effectLst/>
                        <a:latin typeface="Arial Narrow" panose="020B0606020202030204" pitchFamily="34" charset="0"/>
                        <a:ea typeface="Times New Roman"/>
                      </a:endParaRPr>
                    </a:p>
                  </a:txBody>
                  <a:tcPr marL="27432" marR="27432" marT="9144" marB="0" anchor="ctr"/>
                </a:tc>
              </a:tr>
              <a:tr h="99515">
                <a:tc>
                  <a:txBody>
                    <a:bodyPr/>
                    <a:lstStyle/>
                    <a:p>
                      <a:pPr marL="0" marR="0" algn="ctr">
                        <a:spcBef>
                          <a:spcPts val="0"/>
                        </a:spcBef>
                        <a:spcAft>
                          <a:spcPts val="0"/>
                        </a:spcAft>
                      </a:pPr>
                      <a:r>
                        <a:rPr lang="en-US" sz="1400" dirty="0">
                          <a:effectLst/>
                          <a:latin typeface="Arial Narrow" panose="020B0606020202030204" pitchFamily="34" charset="0"/>
                        </a:rPr>
                        <a:t>697</a:t>
                      </a:r>
                      <a:endParaRPr lang="en-US" sz="1400" dirty="0">
                        <a:effectLst/>
                        <a:latin typeface="Arial Narrow" panose="020B0606020202030204" pitchFamily="34" charset="0"/>
                        <a:ea typeface="Times New Roman"/>
                      </a:endParaRPr>
                    </a:p>
                  </a:txBody>
                  <a:tcPr marL="27432" marR="27432" marT="9144" marB="0" anchor="ctr"/>
                </a:tc>
                <a:tc>
                  <a:txBody>
                    <a:bodyPr/>
                    <a:lstStyle/>
                    <a:p>
                      <a:pPr marL="0" marR="0">
                        <a:spcBef>
                          <a:spcPts val="0"/>
                        </a:spcBef>
                        <a:spcAft>
                          <a:spcPts val="0"/>
                        </a:spcAft>
                      </a:pPr>
                      <a:r>
                        <a:rPr lang="en-US" sz="1600" dirty="0">
                          <a:effectLst/>
                          <a:latin typeface="Arial Narrow" panose="020B0606020202030204" pitchFamily="34" charset="0"/>
                        </a:rPr>
                        <a:t>Dec. 27 </a:t>
                      </a:r>
                      <a:r>
                        <a:rPr lang="en-US" sz="1600" dirty="0" smtClean="0">
                          <a:effectLst/>
                          <a:latin typeface="Arial Narrow" panose="020B0606020202030204" pitchFamily="34" charset="0"/>
                        </a:rPr>
                        <a:t>– Feast </a:t>
                      </a:r>
                      <a:r>
                        <a:rPr lang="en-US" sz="1600" dirty="0">
                          <a:effectLst/>
                          <a:latin typeface="Arial Narrow" panose="020B0606020202030204" pitchFamily="34" charset="0"/>
                        </a:rPr>
                        <a:t>of St. John</a:t>
                      </a:r>
                      <a:endParaRPr lang="en-US" sz="1600" dirty="0">
                        <a:effectLst/>
                        <a:latin typeface="Arial Narrow" panose="020B0606020202030204" pitchFamily="34" charset="0"/>
                        <a:ea typeface="Times New Roman"/>
                      </a:endParaRPr>
                    </a:p>
                  </a:txBody>
                  <a:tcPr marL="27432" marR="27432" marT="9144" marB="0" anchor="ctr"/>
                </a:tc>
                <a:tc>
                  <a:txBody>
                    <a:bodyPr/>
                    <a:lstStyle/>
                    <a:p>
                      <a:pPr marL="0" marR="0">
                        <a:spcBef>
                          <a:spcPts val="0"/>
                        </a:spcBef>
                        <a:spcAft>
                          <a:spcPts val="0"/>
                        </a:spcAft>
                      </a:pPr>
                      <a:r>
                        <a:rPr lang="en-US" sz="1600" b="1" dirty="0">
                          <a:effectLst/>
                          <a:latin typeface="Arial Narrow" panose="020B0606020202030204" pitchFamily="34" charset="0"/>
                        </a:rPr>
                        <a:t>John 20:1a, 2-8 </a:t>
                      </a:r>
                      <a:r>
                        <a:rPr lang="en-US" sz="1600" dirty="0">
                          <a:effectLst/>
                          <a:latin typeface="Arial Narrow" panose="020B0606020202030204" pitchFamily="34" charset="0"/>
                        </a:rPr>
                        <a:t>– Peter &amp; B.D. Run to Jesus’ Tomb</a:t>
                      </a:r>
                      <a:endParaRPr lang="en-US" sz="1600" dirty="0">
                        <a:effectLst/>
                        <a:latin typeface="Arial Narrow" panose="020B0606020202030204" pitchFamily="34" charset="0"/>
                        <a:ea typeface="Times New Roman"/>
                      </a:endParaRPr>
                    </a:p>
                  </a:txBody>
                  <a:tcPr marL="27432" marR="27432" marT="9144" marB="0" anchor="ctr"/>
                </a:tc>
              </a:tr>
              <a:tr h="38555">
                <a:tc>
                  <a:txBody>
                    <a:bodyPr/>
                    <a:lstStyle/>
                    <a:p>
                      <a:pPr marL="0" marR="0" algn="ctr">
                        <a:spcBef>
                          <a:spcPts val="0"/>
                        </a:spcBef>
                        <a:spcAft>
                          <a:spcPts val="0"/>
                        </a:spcAft>
                      </a:pPr>
                      <a:r>
                        <a:rPr lang="en-US" sz="1400">
                          <a:effectLst/>
                          <a:latin typeface="Arial Narrow" panose="020B0606020202030204" pitchFamily="34" charset="0"/>
                        </a:rPr>
                        <a:t>698</a:t>
                      </a:r>
                      <a:endParaRPr lang="en-US" sz="1400">
                        <a:effectLst/>
                        <a:latin typeface="Arial Narrow" panose="020B0606020202030204" pitchFamily="34" charset="0"/>
                        <a:ea typeface="Times New Roman"/>
                      </a:endParaRPr>
                    </a:p>
                  </a:txBody>
                  <a:tcPr marL="27432" marR="27432" marT="9144" marB="0" anchor="ctr"/>
                </a:tc>
                <a:tc>
                  <a:txBody>
                    <a:bodyPr/>
                    <a:lstStyle/>
                    <a:p>
                      <a:pPr marL="0" marR="0">
                        <a:spcBef>
                          <a:spcPts val="0"/>
                        </a:spcBef>
                        <a:spcAft>
                          <a:spcPts val="0"/>
                        </a:spcAft>
                      </a:pPr>
                      <a:r>
                        <a:rPr lang="en-US" sz="1600" dirty="0">
                          <a:effectLst/>
                          <a:latin typeface="Arial Narrow" panose="020B0606020202030204" pitchFamily="34" charset="0"/>
                        </a:rPr>
                        <a:t>Dec. 28 </a:t>
                      </a:r>
                      <a:r>
                        <a:rPr lang="en-US" sz="1600" dirty="0" smtClean="0">
                          <a:effectLst/>
                          <a:latin typeface="Arial Narrow" panose="020B0606020202030204" pitchFamily="34" charset="0"/>
                        </a:rPr>
                        <a:t>– Feast </a:t>
                      </a:r>
                      <a:r>
                        <a:rPr lang="en-US" sz="1600" dirty="0">
                          <a:effectLst/>
                          <a:latin typeface="Arial Narrow" panose="020B0606020202030204" pitchFamily="34" charset="0"/>
                        </a:rPr>
                        <a:t>of Holy Innocents</a:t>
                      </a:r>
                      <a:endParaRPr lang="en-US" sz="1600" dirty="0">
                        <a:effectLst/>
                        <a:latin typeface="Arial Narrow" panose="020B0606020202030204" pitchFamily="34" charset="0"/>
                        <a:ea typeface="Times New Roman"/>
                      </a:endParaRPr>
                    </a:p>
                  </a:txBody>
                  <a:tcPr marL="27432" marR="27432" marT="9144" marB="0" anchor="ctr"/>
                </a:tc>
                <a:tc>
                  <a:txBody>
                    <a:bodyPr/>
                    <a:lstStyle/>
                    <a:p>
                      <a:pPr marL="0" marR="0">
                        <a:spcBef>
                          <a:spcPts val="0"/>
                        </a:spcBef>
                        <a:spcAft>
                          <a:spcPts val="0"/>
                        </a:spcAft>
                      </a:pPr>
                      <a:r>
                        <a:rPr lang="en-US" sz="1600" b="1" dirty="0">
                          <a:effectLst/>
                          <a:latin typeface="Arial Narrow" panose="020B0606020202030204" pitchFamily="34" charset="0"/>
                        </a:rPr>
                        <a:t>Matt 2:13-18 </a:t>
                      </a:r>
                      <a:r>
                        <a:rPr lang="en-US" sz="1600" dirty="0">
                          <a:effectLst/>
                          <a:latin typeface="Arial Narrow" panose="020B0606020202030204" pitchFamily="34" charset="0"/>
                        </a:rPr>
                        <a:t>– Babies Are Slaughtered in Bethlehem</a:t>
                      </a:r>
                      <a:endParaRPr lang="en-US" sz="1600" dirty="0">
                        <a:effectLst/>
                        <a:latin typeface="Arial Narrow" panose="020B0606020202030204" pitchFamily="34" charset="0"/>
                        <a:ea typeface="Times New Roman"/>
                      </a:endParaRPr>
                    </a:p>
                  </a:txBody>
                  <a:tcPr marL="27432" marR="27432" marT="9144" marB="0" anchor="ctr"/>
                </a:tc>
              </a:tr>
              <a:tr h="53795">
                <a:tc>
                  <a:txBody>
                    <a:bodyPr/>
                    <a:lstStyle/>
                    <a:p>
                      <a:pPr marL="0" marR="0" algn="ctr">
                        <a:spcBef>
                          <a:spcPts val="0"/>
                        </a:spcBef>
                        <a:spcAft>
                          <a:spcPts val="0"/>
                        </a:spcAft>
                      </a:pPr>
                      <a:r>
                        <a:rPr lang="en-US" sz="1400">
                          <a:effectLst/>
                          <a:latin typeface="Arial Narrow" panose="020B0606020202030204" pitchFamily="34" charset="0"/>
                        </a:rPr>
                        <a:t>202</a:t>
                      </a:r>
                      <a:endParaRPr lang="en-US" sz="1400">
                        <a:effectLst/>
                        <a:latin typeface="Arial Narrow" panose="020B0606020202030204" pitchFamily="34" charset="0"/>
                        <a:ea typeface="Times New Roman"/>
                      </a:endParaRPr>
                    </a:p>
                  </a:txBody>
                  <a:tcPr marL="27432" marR="27432" marT="9144" marB="0" anchor="ctr"/>
                </a:tc>
                <a:tc>
                  <a:txBody>
                    <a:bodyPr/>
                    <a:lstStyle/>
                    <a:p>
                      <a:pPr marL="0" marR="0">
                        <a:spcBef>
                          <a:spcPts val="0"/>
                        </a:spcBef>
                        <a:spcAft>
                          <a:spcPts val="0"/>
                        </a:spcAft>
                      </a:pPr>
                      <a:r>
                        <a:rPr lang="en-US" sz="1600" dirty="0">
                          <a:effectLst/>
                          <a:latin typeface="Arial Narrow" panose="020B0606020202030204" pitchFamily="34" charset="0"/>
                        </a:rPr>
                        <a:t>Dec. 29 – 5</a:t>
                      </a:r>
                      <a:r>
                        <a:rPr lang="en-US" sz="1600" baseline="30000" dirty="0">
                          <a:effectLst/>
                          <a:latin typeface="Arial Narrow" panose="020B0606020202030204" pitchFamily="34" charset="0"/>
                        </a:rPr>
                        <a:t>th</a:t>
                      </a:r>
                      <a:r>
                        <a:rPr lang="en-US" sz="1600" dirty="0">
                          <a:effectLst/>
                          <a:latin typeface="Arial Narrow" panose="020B0606020202030204" pitchFamily="34" charset="0"/>
                        </a:rPr>
                        <a:t> Day in Xmas Octave</a:t>
                      </a:r>
                      <a:endParaRPr lang="en-US" sz="1600" dirty="0">
                        <a:effectLst/>
                        <a:latin typeface="Arial Narrow" panose="020B0606020202030204" pitchFamily="34" charset="0"/>
                        <a:ea typeface="Times New Roman"/>
                      </a:endParaRPr>
                    </a:p>
                  </a:txBody>
                  <a:tcPr marL="27432" marR="27432" marT="9144" marB="0" anchor="ctr"/>
                </a:tc>
                <a:tc>
                  <a:txBody>
                    <a:bodyPr/>
                    <a:lstStyle/>
                    <a:p>
                      <a:pPr marL="0" marR="0">
                        <a:spcBef>
                          <a:spcPts val="0"/>
                        </a:spcBef>
                        <a:spcAft>
                          <a:spcPts val="0"/>
                        </a:spcAft>
                      </a:pPr>
                      <a:r>
                        <a:rPr lang="en-US" sz="1600" b="1" dirty="0">
                          <a:effectLst/>
                          <a:latin typeface="Arial Narrow" panose="020B0606020202030204" pitchFamily="34" charset="0"/>
                        </a:rPr>
                        <a:t>Luke 2:22-35</a:t>
                      </a:r>
                      <a:r>
                        <a:rPr lang="en-US" sz="1600" dirty="0">
                          <a:effectLst/>
                          <a:latin typeface="Arial Narrow" panose="020B0606020202030204" pitchFamily="34" charset="0"/>
                        </a:rPr>
                        <a:t> – Presentation in Temple: Simeon </a:t>
                      </a:r>
                      <a:endParaRPr lang="en-US" sz="1600" dirty="0">
                        <a:effectLst/>
                        <a:latin typeface="Arial Narrow" panose="020B0606020202030204" pitchFamily="34" charset="0"/>
                        <a:ea typeface="Times New Roman"/>
                      </a:endParaRPr>
                    </a:p>
                  </a:txBody>
                  <a:tcPr marL="27432" marR="27432" marT="9144" marB="0" anchor="ctr"/>
                </a:tc>
              </a:tr>
              <a:tr h="181597">
                <a:tc>
                  <a:txBody>
                    <a:bodyPr/>
                    <a:lstStyle/>
                    <a:p>
                      <a:pPr marL="0" marR="0" algn="ctr">
                        <a:spcBef>
                          <a:spcPts val="0"/>
                        </a:spcBef>
                        <a:spcAft>
                          <a:spcPts val="0"/>
                        </a:spcAft>
                      </a:pPr>
                      <a:r>
                        <a:rPr lang="en-US" sz="1400">
                          <a:effectLst/>
                          <a:latin typeface="Arial Narrow" panose="020B0606020202030204" pitchFamily="34" charset="0"/>
                        </a:rPr>
                        <a:t>203</a:t>
                      </a:r>
                      <a:endParaRPr lang="en-US" sz="1400">
                        <a:effectLst/>
                        <a:latin typeface="Arial Narrow" panose="020B0606020202030204" pitchFamily="34" charset="0"/>
                        <a:ea typeface="Times New Roman"/>
                      </a:endParaRPr>
                    </a:p>
                  </a:txBody>
                  <a:tcPr marL="27432" marR="27432" marT="9144" marB="0" anchor="ctr"/>
                </a:tc>
                <a:tc>
                  <a:txBody>
                    <a:bodyPr/>
                    <a:lstStyle/>
                    <a:p>
                      <a:pPr marL="0" marR="0">
                        <a:spcBef>
                          <a:spcPts val="0"/>
                        </a:spcBef>
                        <a:spcAft>
                          <a:spcPts val="0"/>
                        </a:spcAft>
                      </a:pPr>
                      <a:r>
                        <a:rPr lang="en-US" sz="1600" dirty="0">
                          <a:effectLst/>
                          <a:latin typeface="Arial Narrow" panose="020B0606020202030204" pitchFamily="34" charset="0"/>
                        </a:rPr>
                        <a:t>Dec. 30 – 6</a:t>
                      </a:r>
                      <a:r>
                        <a:rPr lang="en-US" sz="1600" baseline="30000" dirty="0">
                          <a:effectLst/>
                          <a:latin typeface="Arial Narrow" panose="020B0606020202030204" pitchFamily="34" charset="0"/>
                        </a:rPr>
                        <a:t>th</a:t>
                      </a:r>
                      <a:r>
                        <a:rPr lang="en-US" sz="1600" dirty="0">
                          <a:effectLst/>
                          <a:latin typeface="Arial Narrow" panose="020B0606020202030204" pitchFamily="34" charset="0"/>
                        </a:rPr>
                        <a:t> Day in Xmas Octave</a:t>
                      </a:r>
                      <a:endParaRPr lang="en-US" sz="1600" dirty="0">
                        <a:effectLst/>
                        <a:latin typeface="Arial Narrow" panose="020B0606020202030204" pitchFamily="34" charset="0"/>
                        <a:ea typeface="Times New Roman"/>
                      </a:endParaRPr>
                    </a:p>
                  </a:txBody>
                  <a:tcPr marL="27432" marR="27432" marT="9144" marB="0" anchor="ctr"/>
                </a:tc>
                <a:tc>
                  <a:txBody>
                    <a:bodyPr/>
                    <a:lstStyle/>
                    <a:p>
                      <a:pPr marL="0" marR="0">
                        <a:spcBef>
                          <a:spcPts val="0"/>
                        </a:spcBef>
                        <a:spcAft>
                          <a:spcPts val="0"/>
                        </a:spcAft>
                      </a:pPr>
                      <a:r>
                        <a:rPr lang="en-US" sz="1600" b="1" dirty="0">
                          <a:effectLst/>
                          <a:latin typeface="Arial Narrow" panose="020B0606020202030204" pitchFamily="34" charset="0"/>
                        </a:rPr>
                        <a:t>Luke 2:36-40</a:t>
                      </a:r>
                      <a:r>
                        <a:rPr lang="en-US" sz="1600" dirty="0">
                          <a:effectLst/>
                          <a:latin typeface="Arial Narrow" panose="020B0606020202030204" pitchFamily="34" charset="0"/>
                        </a:rPr>
                        <a:t> - Presentation in Temple: Anna</a:t>
                      </a:r>
                      <a:endParaRPr lang="en-US" sz="1600" dirty="0">
                        <a:effectLst/>
                        <a:latin typeface="Arial Narrow" panose="020B0606020202030204" pitchFamily="34" charset="0"/>
                        <a:ea typeface="Times New Roman"/>
                      </a:endParaRPr>
                    </a:p>
                  </a:txBody>
                  <a:tcPr marL="27432" marR="27432" marT="9144" marB="0" anchor="ctr"/>
                </a:tc>
              </a:tr>
              <a:tr h="181597">
                <a:tc>
                  <a:txBody>
                    <a:bodyPr/>
                    <a:lstStyle/>
                    <a:p>
                      <a:pPr marL="0" marR="0" algn="ctr">
                        <a:spcBef>
                          <a:spcPts val="0"/>
                        </a:spcBef>
                        <a:spcAft>
                          <a:spcPts val="0"/>
                        </a:spcAft>
                      </a:pPr>
                      <a:r>
                        <a:rPr lang="en-US" sz="1400">
                          <a:effectLst/>
                          <a:latin typeface="Arial Narrow" panose="020B0606020202030204" pitchFamily="34" charset="0"/>
                        </a:rPr>
                        <a:t>204</a:t>
                      </a:r>
                      <a:endParaRPr lang="en-US" sz="1400">
                        <a:effectLst/>
                        <a:latin typeface="Arial Narrow" panose="020B0606020202030204" pitchFamily="34" charset="0"/>
                        <a:ea typeface="Times New Roman"/>
                      </a:endParaRPr>
                    </a:p>
                  </a:txBody>
                  <a:tcPr marL="27432" marR="27432" marT="9144" marB="0" anchor="ctr"/>
                </a:tc>
                <a:tc>
                  <a:txBody>
                    <a:bodyPr/>
                    <a:lstStyle/>
                    <a:p>
                      <a:pPr marL="0" marR="0">
                        <a:spcBef>
                          <a:spcPts val="0"/>
                        </a:spcBef>
                        <a:spcAft>
                          <a:spcPts val="0"/>
                        </a:spcAft>
                      </a:pPr>
                      <a:r>
                        <a:rPr lang="en-US" sz="1600" dirty="0">
                          <a:effectLst/>
                          <a:latin typeface="Arial Narrow" panose="020B0606020202030204" pitchFamily="34" charset="0"/>
                        </a:rPr>
                        <a:t>Dec. 31 – 7</a:t>
                      </a:r>
                      <a:r>
                        <a:rPr lang="en-US" sz="1600" baseline="30000" dirty="0">
                          <a:effectLst/>
                          <a:latin typeface="Arial Narrow" panose="020B0606020202030204" pitchFamily="34" charset="0"/>
                        </a:rPr>
                        <a:t>th</a:t>
                      </a:r>
                      <a:r>
                        <a:rPr lang="en-US" sz="1600" dirty="0">
                          <a:effectLst/>
                          <a:latin typeface="Arial Narrow" panose="020B0606020202030204" pitchFamily="34" charset="0"/>
                        </a:rPr>
                        <a:t> Day in Xmas </a:t>
                      </a:r>
                      <a:r>
                        <a:rPr lang="en-US" sz="1600" dirty="0" smtClean="0">
                          <a:effectLst/>
                          <a:latin typeface="Arial Narrow" panose="020B0606020202030204" pitchFamily="34" charset="0"/>
                        </a:rPr>
                        <a:t>Octave</a:t>
                      </a:r>
                      <a:endParaRPr lang="en-US" sz="1600" dirty="0">
                        <a:effectLst/>
                        <a:latin typeface="Arial Narrow" panose="020B0606020202030204" pitchFamily="34" charset="0"/>
                        <a:ea typeface="Times New Roman"/>
                      </a:endParaRPr>
                    </a:p>
                  </a:txBody>
                  <a:tcPr marL="27432" marR="27432" marT="9144" marB="0" anchor="ctr"/>
                </a:tc>
                <a:tc>
                  <a:txBody>
                    <a:bodyPr/>
                    <a:lstStyle/>
                    <a:p>
                      <a:pPr marL="0" marR="0">
                        <a:spcBef>
                          <a:spcPts val="0"/>
                        </a:spcBef>
                        <a:spcAft>
                          <a:spcPts val="0"/>
                        </a:spcAft>
                      </a:pPr>
                      <a:r>
                        <a:rPr lang="en-US" sz="1600" b="1" dirty="0">
                          <a:effectLst/>
                          <a:latin typeface="Arial Narrow" panose="020B0606020202030204" pitchFamily="34" charset="0"/>
                        </a:rPr>
                        <a:t>John 1:1-18 </a:t>
                      </a:r>
                      <a:r>
                        <a:rPr lang="en-US" sz="1600" dirty="0">
                          <a:effectLst/>
                          <a:latin typeface="Arial Narrow" panose="020B0606020202030204" pitchFamily="34" charset="0"/>
                        </a:rPr>
                        <a:t>– Johannine Prologue</a:t>
                      </a:r>
                      <a:endParaRPr lang="en-US" sz="1600" dirty="0">
                        <a:effectLst/>
                        <a:latin typeface="Arial Narrow" panose="020B0606020202030204" pitchFamily="34" charset="0"/>
                        <a:ea typeface="Times New Roman"/>
                      </a:endParaRPr>
                    </a:p>
                  </a:txBody>
                  <a:tcPr marL="27432" marR="27432" marT="9144" marB="0" anchor="ctr"/>
                </a:tc>
              </a:tr>
              <a:tr h="181597">
                <a:tc>
                  <a:txBody>
                    <a:bodyPr/>
                    <a:lstStyle/>
                    <a:p>
                      <a:pPr marL="0" marR="0" algn="ctr">
                        <a:spcBef>
                          <a:spcPts val="0"/>
                        </a:spcBef>
                        <a:spcAft>
                          <a:spcPts val="0"/>
                        </a:spcAft>
                      </a:pPr>
                      <a:r>
                        <a:rPr lang="en-US" sz="1400">
                          <a:effectLst/>
                          <a:latin typeface="Arial Narrow" panose="020B0606020202030204" pitchFamily="34" charset="0"/>
                        </a:rPr>
                        <a:t>205</a:t>
                      </a:r>
                      <a:endParaRPr lang="en-US" sz="1400">
                        <a:effectLst/>
                        <a:latin typeface="Arial Narrow" panose="020B0606020202030204" pitchFamily="34" charset="0"/>
                        <a:ea typeface="Times New Roman"/>
                      </a:endParaRPr>
                    </a:p>
                  </a:txBody>
                  <a:tcPr marL="27432" marR="27432" marT="9144" marB="0" anchor="ctr"/>
                </a:tc>
                <a:tc>
                  <a:txBody>
                    <a:bodyPr/>
                    <a:lstStyle/>
                    <a:p>
                      <a:pPr marL="0" marR="0">
                        <a:spcBef>
                          <a:spcPts val="0"/>
                        </a:spcBef>
                        <a:spcAft>
                          <a:spcPts val="0"/>
                        </a:spcAft>
                      </a:pPr>
                      <a:r>
                        <a:rPr lang="en-US" sz="1600" dirty="0">
                          <a:effectLst/>
                          <a:latin typeface="Arial Narrow" panose="020B0606020202030204" pitchFamily="34" charset="0"/>
                        </a:rPr>
                        <a:t>Jan. 2 </a:t>
                      </a:r>
                      <a:r>
                        <a:rPr lang="en-US" sz="1600" dirty="0" smtClean="0">
                          <a:effectLst/>
                          <a:latin typeface="Arial Narrow" panose="020B0606020202030204" pitchFamily="34" charset="0"/>
                        </a:rPr>
                        <a:t>– Christmas </a:t>
                      </a:r>
                      <a:r>
                        <a:rPr lang="en-US" sz="1600" dirty="0">
                          <a:effectLst/>
                          <a:latin typeface="Arial Narrow" panose="020B0606020202030204" pitchFamily="34" charset="0"/>
                        </a:rPr>
                        <a:t>Weekday</a:t>
                      </a:r>
                      <a:endParaRPr lang="en-US" sz="1600" dirty="0">
                        <a:effectLst/>
                        <a:latin typeface="Arial Narrow" panose="020B0606020202030204" pitchFamily="34" charset="0"/>
                        <a:ea typeface="Times New Roman"/>
                      </a:endParaRPr>
                    </a:p>
                  </a:txBody>
                  <a:tcPr marL="27432" marR="27432" marT="9144" marB="0" anchor="ctr"/>
                </a:tc>
                <a:tc>
                  <a:txBody>
                    <a:bodyPr/>
                    <a:lstStyle/>
                    <a:p>
                      <a:pPr marL="0" marR="0">
                        <a:spcBef>
                          <a:spcPts val="0"/>
                        </a:spcBef>
                        <a:spcAft>
                          <a:spcPts val="0"/>
                        </a:spcAft>
                      </a:pPr>
                      <a:r>
                        <a:rPr lang="en-US" sz="1600" b="1" dirty="0">
                          <a:effectLst/>
                          <a:latin typeface="Arial Narrow" panose="020B0606020202030204" pitchFamily="34" charset="0"/>
                        </a:rPr>
                        <a:t>John 1:19-28 </a:t>
                      </a:r>
                      <a:r>
                        <a:rPr lang="en-US" sz="1600" dirty="0">
                          <a:effectLst/>
                          <a:latin typeface="Arial Narrow" panose="020B0606020202030204" pitchFamily="34" charset="0"/>
                        </a:rPr>
                        <a:t>– John the Baptist’s Testimony</a:t>
                      </a:r>
                      <a:endParaRPr lang="en-US" sz="1600" dirty="0">
                        <a:effectLst/>
                        <a:latin typeface="Arial Narrow" panose="020B0606020202030204" pitchFamily="34" charset="0"/>
                        <a:ea typeface="Times New Roman"/>
                      </a:endParaRPr>
                    </a:p>
                  </a:txBody>
                  <a:tcPr marL="27432" marR="27432" marT="9144" marB="0" anchor="ctr"/>
                </a:tc>
              </a:tr>
              <a:tr h="181597">
                <a:tc>
                  <a:txBody>
                    <a:bodyPr/>
                    <a:lstStyle/>
                    <a:p>
                      <a:pPr marL="0" marR="0" algn="ctr">
                        <a:spcBef>
                          <a:spcPts val="0"/>
                        </a:spcBef>
                        <a:spcAft>
                          <a:spcPts val="0"/>
                        </a:spcAft>
                      </a:pPr>
                      <a:r>
                        <a:rPr lang="en-US" sz="1400">
                          <a:effectLst/>
                          <a:latin typeface="Arial Narrow" panose="020B0606020202030204" pitchFamily="34" charset="0"/>
                        </a:rPr>
                        <a:t>206</a:t>
                      </a:r>
                      <a:endParaRPr lang="en-US" sz="1400">
                        <a:effectLst/>
                        <a:latin typeface="Arial Narrow" panose="020B0606020202030204" pitchFamily="34" charset="0"/>
                        <a:ea typeface="Times New Roman"/>
                      </a:endParaRPr>
                    </a:p>
                  </a:txBody>
                  <a:tcPr marL="27432" marR="27432" marT="9144" marB="0" anchor="ctr"/>
                </a:tc>
                <a:tc>
                  <a:txBody>
                    <a:bodyPr/>
                    <a:lstStyle/>
                    <a:p>
                      <a:pPr marL="0" marR="0">
                        <a:spcBef>
                          <a:spcPts val="0"/>
                        </a:spcBef>
                        <a:spcAft>
                          <a:spcPts val="0"/>
                        </a:spcAft>
                      </a:pPr>
                      <a:r>
                        <a:rPr lang="en-US" sz="1600" dirty="0">
                          <a:effectLst/>
                          <a:latin typeface="Arial Narrow" panose="020B0606020202030204" pitchFamily="34" charset="0"/>
                        </a:rPr>
                        <a:t>Jan. 3 </a:t>
                      </a:r>
                      <a:r>
                        <a:rPr lang="en-US" sz="1600" dirty="0" smtClean="0">
                          <a:effectLst/>
                          <a:latin typeface="Arial Narrow" panose="020B0606020202030204" pitchFamily="34" charset="0"/>
                        </a:rPr>
                        <a:t>– Christmas </a:t>
                      </a:r>
                      <a:r>
                        <a:rPr lang="en-US" sz="1600" dirty="0">
                          <a:effectLst/>
                          <a:latin typeface="Arial Narrow" panose="020B0606020202030204" pitchFamily="34" charset="0"/>
                        </a:rPr>
                        <a:t>Weekday</a:t>
                      </a:r>
                      <a:endParaRPr lang="en-US" sz="1600" dirty="0">
                        <a:effectLst/>
                        <a:latin typeface="Arial Narrow" panose="020B0606020202030204" pitchFamily="34" charset="0"/>
                        <a:ea typeface="Times New Roman"/>
                      </a:endParaRPr>
                    </a:p>
                  </a:txBody>
                  <a:tcPr marL="27432" marR="27432" marT="9144" marB="0" anchor="ctr"/>
                </a:tc>
                <a:tc>
                  <a:txBody>
                    <a:bodyPr/>
                    <a:lstStyle/>
                    <a:p>
                      <a:pPr marL="0" marR="0">
                        <a:spcBef>
                          <a:spcPts val="0"/>
                        </a:spcBef>
                        <a:spcAft>
                          <a:spcPts val="0"/>
                        </a:spcAft>
                      </a:pPr>
                      <a:r>
                        <a:rPr lang="en-US" sz="1600" b="1" dirty="0">
                          <a:effectLst/>
                          <a:latin typeface="Arial Narrow" panose="020B0606020202030204" pitchFamily="34" charset="0"/>
                        </a:rPr>
                        <a:t>John 1:29-34 </a:t>
                      </a:r>
                      <a:r>
                        <a:rPr lang="en-US" sz="1600" dirty="0">
                          <a:effectLst/>
                          <a:latin typeface="Arial Narrow" panose="020B0606020202030204" pitchFamily="34" charset="0"/>
                        </a:rPr>
                        <a:t>– “Behold the Lamb of God”</a:t>
                      </a:r>
                      <a:endParaRPr lang="en-US" sz="1600" dirty="0">
                        <a:effectLst/>
                        <a:latin typeface="Arial Narrow" panose="020B0606020202030204" pitchFamily="34" charset="0"/>
                        <a:ea typeface="Times New Roman"/>
                      </a:endParaRPr>
                    </a:p>
                  </a:txBody>
                  <a:tcPr marL="27432" marR="27432" marT="9144" marB="0" anchor="ctr"/>
                </a:tc>
              </a:tr>
              <a:tr h="181597">
                <a:tc>
                  <a:txBody>
                    <a:bodyPr/>
                    <a:lstStyle/>
                    <a:p>
                      <a:pPr marL="0" marR="0" algn="ctr">
                        <a:spcBef>
                          <a:spcPts val="0"/>
                        </a:spcBef>
                        <a:spcAft>
                          <a:spcPts val="0"/>
                        </a:spcAft>
                      </a:pPr>
                      <a:r>
                        <a:rPr lang="en-US" sz="1400">
                          <a:effectLst/>
                          <a:latin typeface="Arial Narrow" panose="020B0606020202030204" pitchFamily="34" charset="0"/>
                        </a:rPr>
                        <a:t>207</a:t>
                      </a:r>
                      <a:endParaRPr lang="en-US" sz="1400">
                        <a:effectLst/>
                        <a:latin typeface="Arial Narrow" panose="020B0606020202030204" pitchFamily="34" charset="0"/>
                        <a:ea typeface="Times New Roman"/>
                      </a:endParaRPr>
                    </a:p>
                  </a:txBody>
                  <a:tcPr marL="27432" marR="27432" marT="9144" marB="0" anchor="ctr"/>
                </a:tc>
                <a:tc>
                  <a:txBody>
                    <a:bodyPr/>
                    <a:lstStyle/>
                    <a:p>
                      <a:pPr marL="0" marR="0">
                        <a:spcBef>
                          <a:spcPts val="0"/>
                        </a:spcBef>
                        <a:spcAft>
                          <a:spcPts val="0"/>
                        </a:spcAft>
                      </a:pPr>
                      <a:r>
                        <a:rPr lang="en-US" sz="1600" dirty="0">
                          <a:effectLst/>
                          <a:latin typeface="Arial Narrow" panose="020B0606020202030204" pitchFamily="34" charset="0"/>
                        </a:rPr>
                        <a:t>Jan. 4 </a:t>
                      </a:r>
                      <a:r>
                        <a:rPr lang="en-US" sz="1600" dirty="0" smtClean="0">
                          <a:effectLst/>
                          <a:latin typeface="Arial Narrow" panose="020B0606020202030204" pitchFamily="34" charset="0"/>
                        </a:rPr>
                        <a:t>– Christmas </a:t>
                      </a:r>
                      <a:r>
                        <a:rPr lang="en-US" sz="1600" dirty="0">
                          <a:effectLst/>
                          <a:latin typeface="Arial Narrow" panose="020B0606020202030204" pitchFamily="34" charset="0"/>
                        </a:rPr>
                        <a:t>Weekday</a:t>
                      </a:r>
                      <a:endParaRPr lang="en-US" sz="1600" dirty="0">
                        <a:effectLst/>
                        <a:latin typeface="Arial Narrow" panose="020B0606020202030204" pitchFamily="34" charset="0"/>
                        <a:ea typeface="Times New Roman"/>
                      </a:endParaRPr>
                    </a:p>
                  </a:txBody>
                  <a:tcPr marL="27432" marR="27432" marT="9144" marB="0" anchor="ctr"/>
                </a:tc>
                <a:tc>
                  <a:txBody>
                    <a:bodyPr/>
                    <a:lstStyle/>
                    <a:p>
                      <a:pPr marL="0" marR="0">
                        <a:spcBef>
                          <a:spcPts val="0"/>
                        </a:spcBef>
                        <a:spcAft>
                          <a:spcPts val="0"/>
                        </a:spcAft>
                      </a:pPr>
                      <a:r>
                        <a:rPr lang="en-US" sz="1600" b="1" dirty="0">
                          <a:effectLst/>
                          <a:latin typeface="Arial Narrow" panose="020B0606020202030204" pitchFamily="34" charset="0"/>
                        </a:rPr>
                        <a:t>John 1:35-42</a:t>
                      </a:r>
                      <a:r>
                        <a:rPr lang="en-US" sz="1600" dirty="0">
                          <a:effectLst/>
                          <a:latin typeface="Arial Narrow" panose="020B0606020202030204" pitchFamily="34" charset="0"/>
                        </a:rPr>
                        <a:t> – Jesus’ First Three Disciples</a:t>
                      </a:r>
                      <a:endParaRPr lang="en-US" sz="1600" dirty="0">
                        <a:effectLst/>
                        <a:latin typeface="Arial Narrow" panose="020B0606020202030204" pitchFamily="34" charset="0"/>
                        <a:ea typeface="Times New Roman"/>
                      </a:endParaRPr>
                    </a:p>
                  </a:txBody>
                  <a:tcPr marL="27432" marR="27432" marT="9144" marB="0" anchor="ctr"/>
                </a:tc>
              </a:tr>
              <a:tr h="181597">
                <a:tc>
                  <a:txBody>
                    <a:bodyPr/>
                    <a:lstStyle/>
                    <a:p>
                      <a:pPr marL="0" marR="0" algn="ctr">
                        <a:spcBef>
                          <a:spcPts val="0"/>
                        </a:spcBef>
                        <a:spcAft>
                          <a:spcPts val="0"/>
                        </a:spcAft>
                      </a:pPr>
                      <a:r>
                        <a:rPr lang="en-US" sz="1400">
                          <a:effectLst/>
                          <a:latin typeface="Arial Narrow" panose="020B0606020202030204" pitchFamily="34" charset="0"/>
                        </a:rPr>
                        <a:t>208</a:t>
                      </a:r>
                      <a:endParaRPr lang="en-US" sz="1400">
                        <a:effectLst/>
                        <a:latin typeface="Arial Narrow" panose="020B0606020202030204" pitchFamily="34" charset="0"/>
                        <a:ea typeface="Times New Roman"/>
                      </a:endParaRPr>
                    </a:p>
                  </a:txBody>
                  <a:tcPr marL="27432" marR="27432" marT="9144" marB="0" anchor="ctr"/>
                </a:tc>
                <a:tc>
                  <a:txBody>
                    <a:bodyPr/>
                    <a:lstStyle/>
                    <a:p>
                      <a:pPr marL="0" marR="0">
                        <a:spcBef>
                          <a:spcPts val="0"/>
                        </a:spcBef>
                        <a:spcAft>
                          <a:spcPts val="0"/>
                        </a:spcAft>
                      </a:pPr>
                      <a:r>
                        <a:rPr lang="en-US" sz="1600" dirty="0">
                          <a:effectLst/>
                          <a:latin typeface="Arial Narrow" panose="020B0606020202030204" pitchFamily="34" charset="0"/>
                        </a:rPr>
                        <a:t>Jan. 5 </a:t>
                      </a:r>
                      <a:r>
                        <a:rPr lang="en-US" sz="1600" dirty="0" smtClean="0">
                          <a:effectLst/>
                          <a:latin typeface="Arial Narrow" panose="020B0606020202030204" pitchFamily="34" charset="0"/>
                        </a:rPr>
                        <a:t>– Christmas </a:t>
                      </a:r>
                      <a:r>
                        <a:rPr lang="en-US" sz="1600" dirty="0">
                          <a:effectLst/>
                          <a:latin typeface="Arial Narrow" panose="020B0606020202030204" pitchFamily="34" charset="0"/>
                        </a:rPr>
                        <a:t>Weekday</a:t>
                      </a:r>
                      <a:endParaRPr lang="en-US" sz="1600" dirty="0">
                        <a:effectLst/>
                        <a:latin typeface="Arial Narrow" panose="020B0606020202030204" pitchFamily="34" charset="0"/>
                        <a:ea typeface="Times New Roman"/>
                      </a:endParaRPr>
                    </a:p>
                  </a:txBody>
                  <a:tcPr marL="27432" marR="27432" marT="9144" marB="0" anchor="ctr"/>
                </a:tc>
                <a:tc>
                  <a:txBody>
                    <a:bodyPr/>
                    <a:lstStyle/>
                    <a:p>
                      <a:pPr marL="0" marR="0">
                        <a:spcBef>
                          <a:spcPts val="0"/>
                        </a:spcBef>
                        <a:spcAft>
                          <a:spcPts val="0"/>
                        </a:spcAft>
                      </a:pPr>
                      <a:r>
                        <a:rPr lang="en-US" sz="1600" b="1" dirty="0">
                          <a:effectLst/>
                          <a:latin typeface="Arial Narrow" panose="020B0606020202030204" pitchFamily="34" charset="0"/>
                        </a:rPr>
                        <a:t>John 1:43-51</a:t>
                      </a:r>
                      <a:r>
                        <a:rPr lang="en-US" sz="1600" dirty="0">
                          <a:effectLst/>
                          <a:latin typeface="Arial Narrow" panose="020B0606020202030204" pitchFamily="34" charset="0"/>
                        </a:rPr>
                        <a:t> – Disciples Philip &amp; Nathanael</a:t>
                      </a:r>
                      <a:endParaRPr lang="en-US" sz="1600" dirty="0">
                        <a:effectLst/>
                        <a:latin typeface="Arial Narrow" panose="020B0606020202030204" pitchFamily="34" charset="0"/>
                        <a:ea typeface="Times New Roman"/>
                      </a:endParaRPr>
                    </a:p>
                  </a:txBody>
                  <a:tcPr marL="27432" marR="27432" marT="9144" marB="0" anchor="ctr"/>
                </a:tc>
              </a:tr>
              <a:tr h="389075">
                <a:tc>
                  <a:txBody>
                    <a:bodyPr/>
                    <a:lstStyle/>
                    <a:p>
                      <a:pPr marL="0" marR="0" algn="ctr">
                        <a:spcBef>
                          <a:spcPts val="0"/>
                        </a:spcBef>
                        <a:spcAft>
                          <a:spcPts val="0"/>
                        </a:spcAft>
                      </a:pPr>
                      <a:r>
                        <a:rPr lang="en-US" sz="1400">
                          <a:effectLst/>
                          <a:latin typeface="Arial Narrow" panose="020B0606020202030204" pitchFamily="34" charset="0"/>
                        </a:rPr>
                        <a:t>209</a:t>
                      </a:r>
                      <a:endParaRPr lang="en-US" sz="1400">
                        <a:effectLst/>
                        <a:latin typeface="Arial Narrow" panose="020B0606020202030204" pitchFamily="34" charset="0"/>
                        <a:ea typeface="Times New Roman"/>
                      </a:endParaRPr>
                    </a:p>
                  </a:txBody>
                  <a:tcPr marL="27432" marR="27432" marT="9144" marB="0" anchor="ctr"/>
                </a:tc>
                <a:tc>
                  <a:txBody>
                    <a:bodyPr/>
                    <a:lstStyle/>
                    <a:p>
                      <a:pPr marL="0" marR="0">
                        <a:spcBef>
                          <a:spcPts val="0"/>
                        </a:spcBef>
                        <a:spcAft>
                          <a:spcPts val="0"/>
                        </a:spcAft>
                      </a:pPr>
                      <a:r>
                        <a:rPr lang="en-US" sz="1600" dirty="0">
                          <a:effectLst/>
                          <a:latin typeface="Arial Narrow" panose="020B0606020202030204" pitchFamily="34" charset="0"/>
                        </a:rPr>
                        <a:t>Jan. 6, </a:t>
                      </a:r>
                      <a:r>
                        <a:rPr lang="en-US" sz="1200" i="1" dirty="0">
                          <a:effectLst/>
                          <a:latin typeface="Arial Narrow" panose="020B0606020202030204" pitchFamily="34" charset="0"/>
                        </a:rPr>
                        <a:t>if Epiphany is Jan. 7 or 8</a:t>
                      </a:r>
                      <a:endParaRPr lang="en-US" sz="1600" i="1" dirty="0">
                        <a:effectLst/>
                        <a:latin typeface="Arial Narrow" panose="020B0606020202030204" pitchFamily="34" charset="0"/>
                        <a:ea typeface="Times New Roman"/>
                      </a:endParaRPr>
                    </a:p>
                  </a:txBody>
                  <a:tcPr marL="27432" marR="27432" marT="9144" marB="0" anchor="ctr"/>
                </a:tc>
                <a:tc>
                  <a:txBody>
                    <a:bodyPr/>
                    <a:lstStyle/>
                    <a:p>
                      <a:pPr marL="0" marR="0">
                        <a:spcBef>
                          <a:spcPts val="0"/>
                        </a:spcBef>
                        <a:spcAft>
                          <a:spcPts val="0"/>
                        </a:spcAft>
                      </a:pPr>
                      <a:r>
                        <a:rPr lang="en-US" sz="1600" b="1" dirty="0">
                          <a:effectLst/>
                          <a:latin typeface="Arial Narrow" panose="020B0606020202030204" pitchFamily="34" charset="0"/>
                        </a:rPr>
                        <a:t>Mark 1:7-11 </a:t>
                      </a:r>
                      <a:r>
                        <a:rPr lang="en-US" sz="1600" dirty="0">
                          <a:effectLst/>
                          <a:latin typeface="Arial Narrow" panose="020B0606020202030204" pitchFamily="34" charset="0"/>
                        </a:rPr>
                        <a:t>– John’s Testimony &amp; Jesus’ Baptism</a:t>
                      </a:r>
                      <a:br>
                        <a:rPr lang="en-US" sz="1600" dirty="0">
                          <a:effectLst/>
                          <a:latin typeface="Arial Narrow" panose="020B0606020202030204" pitchFamily="34" charset="0"/>
                        </a:rPr>
                      </a:br>
                      <a:r>
                        <a:rPr lang="en-US" sz="1600" b="1" i="1" dirty="0">
                          <a:effectLst/>
                          <a:latin typeface="Arial Narrow" panose="020B0606020202030204" pitchFamily="34" charset="0"/>
                        </a:rPr>
                        <a:t>or</a:t>
                      </a:r>
                      <a:r>
                        <a:rPr lang="en-US" sz="1600" dirty="0">
                          <a:effectLst/>
                          <a:latin typeface="Arial Narrow" panose="020B0606020202030204" pitchFamily="34" charset="0"/>
                        </a:rPr>
                        <a:t> Luke 3:23-38 – Genealogy of Jesus</a:t>
                      </a:r>
                      <a:br>
                        <a:rPr lang="en-US" sz="1600" dirty="0">
                          <a:effectLst/>
                          <a:latin typeface="Arial Narrow" panose="020B0606020202030204" pitchFamily="34" charset="0"/>
                        </a:rPr>
                      </a:br>
                      <a:r>
                        <a:rPr lang="en-US" sz="1600" b="1" i="1" dirty="0">
                          <a:effectLst/>
                          <a:latin typeface="Arial Narrow" panose="020B0606020202030204" pitchFamily="34" charset="0"/>
                        </a:rPr>
                        <a:t>or</a:t>
                      </a:r>
                      <a:r>
                        <a:rPr lang="en-US" sz="1600" dirty="0">
                          <a:effectLst/>
                          <a:latin typeface="Arial Narrow" panose="020B0606020202030204" pitchFamily="34" charset="0"/>
                        </a:rPr>
                        <a:t> Luke 3:23, 31-34, 36, 38 – Genealogy (excerpts)</a:t>
                      </a:r>
                      <a:endParaRPr lang="en-US" sz="1600" dirty="0">
                        <a:effectLst/>
                        <a:latin typeface="Arial Narrow" panose="020B0606020202030204" pitchFamily="34" charset="0"/>
                        <a:ea typeface="Times New Roman"/>
                      </a:endParaRPr>
                    </a:p>
                  </a:txBody>
                  <a:tcPr marL="27432" marR="27432" marT="9144" marB="0" anchor="ctr"/>
                </a:tc>
              </a:tr>
              <a:tr h="181597">
                <a:tc>
                  <a:txBody>
                    <a:bodyPr/>
                    <a:lstStyle/>
                    <a:p>
                      <a:pPr marL="0" marR="0" algn="ctr">
                        <a:spcBef>
                          <a:spcPts val="0"/>
                        </a:spcBef>
                        <a:spcAft>
                          <a:spcPts val="0"/>
                        </a:spcAft>
                      </a:pPr>
                      <a:r>
                        <a:rPr lang="en-US" sz="1400">
                          <a:effectLst/>
                          <a:latin typeface="Arial Narrow" panose="020B0606020202030204" pitchFamily="34" charset="0"/>
                        </a:rPr>
                        <a:t>210</a:t>
                      </a:r>
                      <a:endParaRPr lang="en-US" sz="1400">
                        <a:effectLst/>
                        <a:latin typeface="Arial Narrow" panose="020B0606020202030204" pitchFamily="34" charset="0"/>
                        <a:ea typeface="Times New Roman"/>
                      </a:endParaRPr>
                    </a:p>
                  </a:txBody>
                  <a:tcPr marL="27432" marR="27432" marT="9144" marB="0" anchor="ctr"/>
                </a:tc>
                <a:tc>
                  <a:txBody>
                    <a:bodyPr/>
                    <a:lstStyle/>
                    <a:p>
                      <a:pPr marL="0" marR="0">
                        <a:spcBef>
                          <a:spcPts val="0"/>
                        </a:spcBef>
                        <a:spcAft>
                          <a:spcPts val="0"/>
                        </a:spcAft>
                      </a:pPr>
                      <a:r>
                        <a:rPr lang="en-US" sz="1600" dirty="0">
                          <a:effectLst/>
                          <a:latin typeface="Arial Narrow" panose="020B0606020202030204" pitchFamily="34" charset="0"/>
                        </a:rPr>
                        <a:t>Jan. 7, </a:t>
                      </a:r>
                      <a:r>
                        <a:rPr lang="en-US" sz="1200" i="1" dirty="0">
                          <a:effectLst/>
                          <a:latin typeface="Arial Narrow" panose="020B0606020202030204" pitchFamily="34" charset="0"/>
                        </a:rPr>
                        <a:t>if Epiphany is Jan. 8</a:t>
                      </a:r>
                      <a:endParaRPr lang="en-US" sz="1600" i="1" dirty="0">
                        <a:effectLst/>
                        <a:latin typeface="Arial Narrow" panose="020B0606020202030204" pitchFamily="34" charset="0"/>
                        <a:ea typeface="Times New Roman"/>
                      </a:endParaRPr>
                    </a:p>
                  </a:txBody>
                  <a:tcPr marL="27432" marR="27432" marT="9144" marB="0" anchor="ctr"/>
                </a:tc>
                <a:tc>
                  <a:txBody>
                    <a:bodyPr/>
                    <a:lstStyle/>
                    <a:p>
                      <a:pPr marL="0" marR="0">
                        <a:spcBef>
                          <a:spcPts val="0"/>
                        </a:spcBef>
                        <a:spcAft>
                          <a:spcPts val="0"/>
                        </a:spcAft>
                      </a:pPr>
                      <a:r>
                        <a:rPr lang="en-US" sz="1600" b="1" dirty="0">
                          <a:effectLst/>
                          <a:latin typeface="Arial Narrow" panose="020B0606020202030204" pitchFamily="34" charset="0"/>
                        </a:rPr>
                        <a:t>John 2:1-11 </a:t>
                      </a:r>
                      <a:r>
                        <a:rPr lang="en-US" sz="1600" dirty="0">
                          <a:effectLst/>
                          <a:latin typeface="Arial Narrow" panose="020B0606020202030204" pitchFamily="34" charset="0"/>
                        </a:rPr>
                        <a:t>– Wedding at Cana</a:t>
                      </a:r>
                      <a:endParaRPr lang="en-US" sz="1600" dirty="0">
                        <a:effectLst/>
                        <a:latin typeface="Arial Narrow" panose="020B0606020202030204" pitchFamily="34" charset="0"/>
                        <a:ea typeface="Times New Roman"/>
                      </a:endParaRPr>
                    </a:p>
                  </a:txBody>
                  <a:tcPr marL="27432" marR="27432" marT="9144" marB="0" anchor="ctr"/>
                </a:tc>
              </a:tr>
              <a:tr h="0">
                <a:tc>
                  <a:txBody>
                    <a:bodyPr/>
                    <a:lstStyle/>
                    <a:p>
                      <a:pPr marL="0" marR="0" algn="ctr">
                        <a:spcBef>
                          <a:spcPts val="0"/>
                        </a:spcBef>
                        <a:spcAft>
                          <a:spcPts val="0"/>
                        </a:spcAft>
                      </a:pPr>
                      <a:r>
                        <a:rPr lang="en-US" sz="1400">
                          <a:effectLst/>
                          <a:latin typeface="Arial Narrow" panose="020B0606020202030204" pitchFamily="34" charset="0"/>
                        </a:rPr>
                        <a:t>212</a:t>
                      </a:r>
                      <a:endParaRPr lang="en-US" sz="1400">
                        <a:effectLst/>
                        <a:latin typeface="Arial Narrow" panose="020B0606020202030204" pitchFamily="34" charset="0"/>
                        <a:ea typeface="Times New Roman"/>
                      </a:endParaRPr>
                    </a:p>
                  </a:txBody>
                  <a:tcPr marL="27432" marR="27432" marT="9144" marB="0" anchor="ctr"/>
                </a:tc>
                <a:tc>
                  <a:txBody>
                    <a:bodyPr/>
                    <a:lstStyle/>
                    <a:p>
                      <a:pPr marL="0" marR="0">
                        <a:spcBef>
                          <a:spcPts val="0"/>
                        </a:spcBef>
                        <a:spcAft>
                          <a:spcPts val="0"/>
                        </a:spcAft>
                      </a:pPr>
                      <a:r>
                        <a:rPr lang="en-US" sz="1600">
                          <a:effectLst/>
                          <a:latin typeface="Arial Narrow" panose="020B0606020202030204" pitchFamily="34" charset="0"/>
                        </a:rPr>
                        <a:t>Monday after Epiphany </a:t>
                      </a:r>
                      <a:r>
                        <a:rPr lang="en-US" sz="1100">
                          <a:effectLst/>
                          <a:latin typeface="Arial Narrow" panose="020B0606020202030204" pitchFamily="34" charset="0"/>
                        </a:rPr>
                        <a:t>(or Jan. 7)</a:t>
                      </a:r>
                      <a:endParaRPr lang="en-US" sz="1600">
                        <a:effectLst/>
                        <a:latin typeface="Arial Narrow" panose="020B0606020202030204" pitchFamily="34" charset="0"/>
                        <a:ea typeface="Times New Roman"/>
                      </a:endParaRPr>
                    </a:p>
                  </a:txBody>
                  <a:tcPr marL="27432" marR="27432" marT="9144" marB="0" anchor="ctr"/>
                </a:tc>
                <a:tc>
                  <a:txBody>
                    <a:bodyPr/>
                    <a:lstStyle/>
                    <a:p>
                      <a:pPr marL="0" marR="0">
                        <a:spcBef>
                          <a:spcPts val="0"/>
                        </a:spcBef>
                        <a:spcAft>
                          <a:spcPts val="0"/>
                        </a:spcAft>
                      </a:pPr>
                      <a:r>
                        <a:rPr lang="en-US" sz="1600" b="1" dirty="0">
                          <a:effectLst/>
                          <a:latin typeface="Arial Narrow" panose="020B0606020202030204" pitchFamily="34" charset="0"/>
                        </a:rPr>
                        <a:t>Matt 4:12-17, 23-25 </a:t>
                      </a:r>
                      <a:r>
                        <a:rPr lang="en-US" sz="1600" dirty="0">
                          <a:effectLst/>
                          <a:latin typeface="Arial Narrow" panose="020B0606020202030204" pitchFamily="34" charset="0"/>
                        </a:rPr>
                        <a:t>– Jesus Preaches in Galilee</a:t>
                      </a:r>
                      <a:endParaRPr lang="en-US" sz="1600" dirty="0">
                        <a:effectLst/>
                        <a:latin typeface="Arial Narrow" panose="020B0606020202030204" pitchFamily="34" charset="0"/>
                        <a:ea typeface="Times New Roman"/>
                      </a:endParaRPr>
                    </a:p>
                  </a:txBody>
                  <a:tcPr marL="27432" marR="27432" marT="9144" marB="0" anchor="ctr"/>
                </a:tc>
              </a:tr>
              <a:tr h="181597">
                <a:tc>
                  <a:txBody>
                    <a:bodyPr/>
                    <a:lstStyle/>
                    <a:p>
                      <a:pPr marL="0" marR="0" algn="ctr">
                        <a:spcBef>
                          <a:spcPts val="0"/>
                        </a:spcBef>
                        <a:spcAft>
                          <a:spcPts val="0"/>
                        </a:spcAft>
                      </a:pPr>
                      <a:r>
                        <a:rPr lang="en-US" sz="1400">
                          <a:effectLst/>
                          <a:latin typeface="Arial Narrow" panose="020B0606020202030204" pitchFamily="34" charset="0"/>
                        </a:rPr>
                        <a:t>213</a:t>
                      </a:r>
                      <a:endParaRPr lang="en-US" sz="1400">
                        <a:effectLst/>
                        <a:latin typeface="Arial Narrow" panose="020B0606020202030204" pitchFamily="34" charset="0"/>
                        <a:ea typeface="Times New Roman"/>
                      </a:endParaRPr>
                    </a:p>
                  </a:txBody>
                  <a:tcPr marL="27432" marR="27432" marT="9144" marB="0" anchor="ctr"/>
                </a:tc>
                <a:tc>
                  <a:txBody>
                    <a:bodyPr/>
                    <a:lstStyle/>
                    <a:p>
                      <a:pPr marL="0" marR="0">
                        <a:spcBef>
                          <a:spcPts val="0"/>
                        </a:spcBef>
                        <a:spcAft>
                          <a:spcPts val="0"/>
                        </a:spcAft>
                      </a:pPr>
                      <a:r>
                        <a:rPr lang="en-US" sz="1600">
                          <a:effectLst/>
                          <a:latin typeface="Arial Narrow" panose="020B0606020202030204" pitchFamily="34" charset="0"/>
                        </a:rPr>
                        <a:t>Tuesday after Epiphany</a:t>
                      </a:r>
                      <a:r>
                        <a:rPr lang="en-US" sz="1100">
                          <a:effectLst/>
                          <a:latin typeface="Arial Narrow" panose="020B0606020202030204" pitchFamily="34" charset="0"/>
                        </a:rPr>
                        <a:t> (or Jan. 8)</a:t>
                      </a:r>
                      <a:endParaRPr lang="en-US" sz="1600">
                        <a:effectLst/>
                        <a:latin typeface="Arial Narrow" panose="020B0606020202030204" pitchFamily="34" charset="0"/>
                        <a:ea typeface="Times New Roman"/>
                      </a:endParaRPr>
                    </a:p>
                  </a:txBody>
                  <a:tcPr marL="27432" marR="27432" marT="9144" marB="0" anchor="ctr"/>
                </a:tc>
                <a:tc>
                  <a:txBody>
                    <a:bodyPr/>
                    <a:lstStyle/>
                    <a:p>
                      <a:pPr marL="0" marR="0">
                        <a:spcBef>
                          <a:spcPts val="0"/>
                        </a:spcBef>
                        <a:spcAft>
                          <a:spcPts val="0"/>
                        </a:spcAft>
                      </a:pPr>
                      <a:r>
                        <a:rPr lang="en-US" sz="1600" b="1" dirty="0">
                          <a:effectLst/>
                          <a:latin typeface="Arial Narrow" panose="020B0606020202030204" pitchFamily="34" charset="0"/>
                        </a:rPr>
                        <a:t>Mark 6:34-44 </a:t>
                      </a:r>
                      <a:r>
                        <a:rPr lang="en-US" sz="1600" dirty="0">
                          <a:effectLst/>
                          <a:latin typeface="Arial Narrow" panose="020B0606020202030204" pitchFamily="34" charset="0"/>
                        </a:rPr>
                        <a:t>– Jesus Feeds 5000</a:t>
                      </a:r>
                      <a:endParaRPr lang="en-US" sz="1600" dirty="0">
                        <a:effectLst/>
                        <a:latin typeface="Arial Narrow" panose="020B0606020202030204" pitchFamily="34" charset="0"/>
                        <a:ea typeface="Times New Roman"/>
                      </a:endParaRPr>
                    </a:p>
                  </a:txBody>
                  <a:tcPr marL="27432" marR="27432" marT="9144" marB="0" anchor="ctr"/>
                </a:tc>
              </a:tr>
              <a:tr h="181597">
                <a:tc>
                  <a:txBody>
                    <a:bodyPr/>
                    <a:lstStyle/>
                    <a:p>
                      <a:pPr marL="0" marR="0" algn="ctr">
                        <a:spcBef>
                          <a:spcPts val="0"/>
                        </a:spcBef>
                        <a:spcAft>
                          <a:spcPts val="0"/>
                        </a:spcAft>
                      </a:pPr>
                      <a:r>
                        <a:rPr lang="en-US" sz="1400">
                          <a:effectLst/>
                          <a:latin typeface="Arial Narrow" panose="020B0606020202030204" pitchFamily="34" charset="0"/>
                        </a:rPr>
                        <a:t>214</a:t>
                      </a:r>
                      <a:endParaRPr lang="en-US" sz="1400">
                        <a:effectLst/>
                        <a:latin typeface="Arial Narrow" panose="020B0606020202030204" pitchFamily="34" charset="0"/>
                        <a:ea typeface="Times New Roman"/>
                      </a:endParaRPr>
                    </a:p>
                  </a:txBody>
                  <a:tcPr marL="27432" marR="27432" marT="9144" marB="0" anchor="ctr"/>
                </a:tc>
                <a:tc>
                  <a:txBody>
                    <a:bodyPr/>
                    <a:lstStyle/>
                    <a:p>
                      <a:pPr marL="0" marR="0">
                        <a:spcBef>
                          <a:spcPts val="0"/>
                        </a:spcBef>
                        <a:spcAft>
                          <a:spcPts val="0"/>
                        </a:spcAft>
                      </a:pPr>
                      <a:r>
                        <a:rPr lang="en-US" sz="1600">
                          <a:effectLst/>
                          <a:latin typeface="Arial Narrow" panose="020B0606020202030204" pitchFamily="34" charset="0"/>
                        </a:rPr>
                        <a:t>Wednesday after Epiphany</a:t>
                      </a:r>
                      <a:r>
                        <a:rPr lang="en-US" sz="1100">
                          <a:effectLst/>
                          <a:latin typeface="Arial Narrow" panose="020B0606020202030204" pitchFamily="34" charset="0"/>
                        </a:rPr>
                        <a:t> (or Jan. 9)</a:t>
                      </a:r>
                      <a:endParaRPr lang="en-US" sz="1600">
                        <a:effectLst/>
                        <a:latin typeface="Arial Narrow" panose="020B0606020202030204" pitchFamily="34" charset="0"/>
                        <a:ea typeface="Times New Roman"/>
                      </a:endParaRPr>
                    </a:p>
                  </a:txBody>
                  <a:tcPr marL="27432" marR="27432" marT="9144" marB="0" anchor="ctr"/>
                </a:tc>
                <a:tc>
                  <a:txBody>
                    <a:bodyPr/>
                    <a:lstStyle/>
                    <a:p>
                      <a:pPr marL="0" marR="0">
                        <a:spcBef>
                          <a:spcPts val="0"/>
                        </a:spcBef>
                        <a:spcAft>
                          <a:spcPts val="0"/>
                        </a:spcAft>
                      </a:pPr>
                      <a:r>
                        <a:rPr lang="en-US" sz="1600" b="1" dirty="0">
                          <a:effectLst/>
                          <a:latin typeface="Arial Narrow" panose="020B0606020202030204" pitchFamily="34" charset="0"/>
                        </a:rPr>
                        <a:t>Mark 6:45-52</a:t>
                      </a:r>
                      <a:r>
                        <a:rPr lang="en-US" sz="1600" dirty="0">
                          <a:effectLst/>
                          <a:latin typeface="Arial Narrow" panose="020B0606020202030204" pitchFamily="34" charset="0"/>
                        </a:rPr>
                        <a:t> – Jesus Walks on Water</a:t>
                      </a:r>
                      <a:endParaRPr lang="en-US" sz="1600" dirty="0">
                        <a:effectLst/>
                        <a:latin typeface="Arial Narrow" panose="020B0606020202030204" pitchFamily="34" charset="0"/>
                        <a:ea typeface="Times New Roman"/>
                      </a:endParaRPr>
                    </a:p>
                  </a:txBody>
                  <a:tcPr marL="27432" marR="27432" marT="9144" marB="0" anchor="ctr"/>
                </a:tc>
              </a:tr>
              <a:tr h="181597">
                <a:tc>
                  <a:txBody>
                    <a:bodyPr/>
                    <a:lstStyle/>
                    <a:p>
                      <a:pPr marL="0" marR="0" algn="ctr">
                        <a:spcBef>
                          <a:spcPts val="0"/>
                        </a:spcBef>
                        <a:spcAft>
                          <a:spcPts val="0"/>
                        </a:spcAft>
                      </a:pPr>
                      <a:r>
                        <a:rPr lang="en-US" sz="1400">
                          <a:effectLst/>
                          <a:latin typeface="Arial Narrow" panose="020B0606020202030204" pitchFamily="34" charset="0"/>
                        </a:rPr>
                        <a:t>215</a:t>
                      </a:r>
                      <a:endParaRPr lang="en-US" sz="1400">
                        <a:effectLst/>
                        <a:latin typeface="Arial Narrow" panose="020B0606020202030204" pitchFamily="34" charset="0"/>
                        <a:ea typeface="Times New Roman"/>
                      </a:endParaRPr>
                    </a:p>
                  </a:txBody>
                  <a:tcPr marL="27432" marR="27432" marT="9144" marB="0" anchor="ctr"/>
                </a:tc>
                <a:tc>
                  <a:txBody>
                    <a:bodyPr/>
                    <a:lstStyle/>
                    <a:p>
                      <a:pPr marL="0" marR="0">
                        <a:spcBef>
                          <a:spcPts val="0"/>
                        </a:spcBef>
                        <a:spcAft>
                          <a:spcPts val="0"/>
                        </a:spcAft>
                      </a:pPr>
                      <a:r>
                        <a:rPr lang="en-US" sz="1600">
                          <a:effectLst/>
                          <a:latin typeface="Arial Narrow" panose="020B0606020202030204" pitchFamily="34" charset="0"/>
                        </a:rPr>
                        <a:t>Thursday after Epiphany</a:t>
                      </a:r>
                      <a:r>
                        <a:rPr lang="en-US" sz="1100">
                          <a:effectLst/>
                          <a:latin typeface="Arial Narrow" panose="020B0606020202030204" pitchFamily="34" charset="0"/>
                        </a:rPr>
                        <a:t> (or Jan. 10)</a:t>
                      </a:r>
                      <a:endParaRPr lang="en-US" sz="1600">
                        <a:effectLst/>
                        <a:latin typeface="Arial Narrow" panose="020B0606020202030204" pitchFamily="34" charset="0"/>
                        <a:ea typeface="Times New Roman"/>
                      </a:endParaRPr>
                    </a:p>
                  </a:txBody>
                  <a:tcPr marL="27432" marR="27432" marT="9144" marB="0" anchor="ctr"/>
                </a:tc>
                <a:tc>
                  <a:txBody>
                    <a:bodyPr/>
                    <a:lstStyle/>
                    <a:p>
                      <a:pPr marL="0" marR="0">
                        <a:spcBef>
                          <a:spcPts val="0"/>
                        </a:spcBef>
                        <a:spcAft>
                          <a:spcPts val="0"/>
                        </a:spcAft>
                      </a:pPr>
                      <a:r>
                        <a:rPr lang="en-US" sz="1600" b="1" dirty="0">
                          <a:effectLst/>
                          <a:latin typeface="Arial Narrow" panose="020B0606020202030204" pitchFamily="34" charset="0"/>
                        </a:rPr>
                        <a:t>Luke 4:14-22a </a:t>
                      </a:r>
                      <a:r>
                        <a:rPr lang="en-US" sz="1600" dirty="0">
                          <a:effectLst/>
                          <a:latin typeface="Arial Narrow" panose="020B0606020202030204" pitchFamily="34" charset="0"/>
                        </a:rPr>
                        <a:t>– Jesus Preaches at Nazareth</a:t>
                      </a:r>
                      <a:endParaRPr lang="en-US" sz="1600" dirty="0">
                        <a:effectLst/>
                        <a:latin typeface="Arial Narrow" panose="020B0606020202030204" pitchFamily="34" charset="0"/>
                        <a:ea typeface="Times New Roman"/>
                      </a:endParaRPr>
                    </a:p>
                  </a:txBody>
                  <a:tcPr marL="27432" marR="27432" marT="9144" marB="0" anchor="ctr"/>
                </a:tc>
              </a:tr>
              <a:tr h="181597">
                <a:tc>
                  <a:txBody>
                    <a:bodyPr/>
                    <a:lstStyle/>
                    <a:p>
                      <a:pPr marL="0" marR="0" algn="ctr">
                        <a:spcBef>
                          <a:spcPts val="0"/>
                        </a:spcBef>
                        <a:spcAft>
                          <a:spcPts val="0"/>
                        </a:spcAft>
                      </a:pPr>
                      <a:r>
                        <a:rPr lang="en-US" sz="1400">
                          <a:effectLst/>
                          <a:latin typeface="Arial Narrow" panose="020B0606020202030204" pitchFamily="34" charset="0"/>
                        </a:rPr>
                        <a:t>216</a:t>
                      </a:r>
                      <a:endParaRPr lang="en-US" sz="1400">
                        <a:effectLst/>
                        <a:latin typeface="Arial Narrow" panose="020B0606020202030204" pitchFamily="34" charset="0"/>
                        <a:ea typeface="Times New Roman"/>
                      </a:endParaRPr>
                    </a:p>
                  </a:txBody>
                  <a:tcPr marL="27432" marR="27432" marT="9144" marB="0" anchor="ctr"/>
                </a:tc>
                <a:tc>
                  <a:txBody>
                    <a:bodyPr/>
                    <a:lstStyle/>
                    <a:p>
                      <a:pPr marL="0" marR="0">
                        <a:spcBef>
                          <a:spcPts val="0"/>
                        </a:spcBef>
                        <a:spcAft>
                          <a:spcPts val="0"/>
                        </a:spcAft>
                      </a:pPr>
                      <a:r>
                        <a:rPr lang="en-US" sz="1600">
                          <a:effectLst/>
                          <a:latin typeface="Arial Narrow" panose="020B0606020202030204" pitchFamily="34" charset="0"/>
                        </a:rPr>
                        <a:t>Friday after Epiphany</a:t>
                      </a:r>
                      <a:r>
                        <a:rPr lang="en-US" sz="1100">
                          <a:effectLst/>
                          <a:latin typeface="Arial Narrow" panose="020B0606020202030204" pitchFamily="34" charset="0"/>
                        </a:rPr>
                        <a:t> (or Jan. 11)</a:t>
                      </a:r>
                      <a:endParaRPr lang="en-US" sz="1600">
                        <a:effectLst/>
                        <a:latin typeface="Arial Narrow" panose="020B0606020202030204" pitchFamily="34" charset="0"/>
                        <a:ea typeface="Times New Roman"/>
                      </a:endParaRPr>
                    </a:p>
                  </a:txBody>
                  <a:tcPr marL="27432" marR="27432" marT="9144" marB="0" anchor="ctr"/>
                </a:tc>
                <a:tc>
                  <a:txBody>
                    <a:bodyPr/>
                    <a:lstStyle/>
                    <a:p>
                      <a:pPr marL="0" marR="0">
                        <a:spcBef>
                          <a:spcPts val="0"/>
                        </a:spcBef>
                        <a:spcAft>
                          <a:spcPts val="0"/>
                        </a:spcAft>
                      </a:pPr>
                      <a:r>
                        <a:rPr lang="en-US" sz="1600" b="1" dirty="0">
                          <a:effectLst/>
                          <a:latin typeface="Arial Narrow" panose="020B0606020202030204" pitchFamily="34" charset="0"/>
                        </a:rPr>
                        <a:t>Luke 5:12-16 </a:t>
                      </a:r>
                      <a:r>
                        <a:rPr lang="en-US" sz="1600" dirty="0">
                          <a:effectLst/>
                          <a:latin typeface="Arial Narrow" panose="020B0606020202030204" pitchFamily="34" charset="0"/>
                        </a:rPr>
                        <a:t>– Jesus Cleanses a Leper</a:t>
                      </a:r>
                      <a:endParaRPr lang="en-US" sz="1600" dirty="0">
                        <a:effectLst/>
                        <a:latin typeface="Arial Narrow" panose="020B0606020202030204" pitchFamily="34" charset="0"/>
                        <a:ea typeface="Times New Roman"/>
                      </a:endParaRPr>
                    </a:p>
                  </a:txBody>
                  <a:tcPr marL="27432" marR="27432" marT="9144" marB="0" anchor="ctr"/>
                </a:tc>
              </a:tr>
              <a:tr h="0">
                <a:tc>
                  <a:txBody>
                    <a:bodyPr/>
                    <a:lstStyle/>
                    <a:p>
                      <a:pPr marL="0" marR="0" algn="ctr">
                        <a:spcBef>
                          <a:spcPts val="0"/>
                        </a:spcBef>
                        <a:spcAft>
                          <a:spcPts val="0"/>
                        </a:spcAft>
                      </a:pPr>
                      <a:r>
                        <a:rPr lang="en-US" sz="1400">
                          <a:effectLst/>
                          <a:latin typeface="Arial Narrow" panose="020B0606020202030204" pitchFamily="34" charset="0"/>
                        </a:rPr>
                        <a:t>217</a:t>
                      </a:r>
                      <a:endParaRPr lang="en-US" sz="1400">
                        <a:effectLst/>
                        <a:latin typeface="Arial Narrow" panose="020B0606020202030204" pitchFamily="34" charset="0"/>
                        <a:ea typeface="Times New Roman"/>
                      </a:endParaRPr>
                    </a:p>
                  </a:txBody>
                  <a:tcPr marL="27432" marR="27432" marT="9144" marB="0" anchor="ctr"/>
                </a:tc>
                <a:tc>
                  <a:txBody>
                    <a:bodyPr/>
                    <a:lstStyle/>
                    <a:p>
                      <a:pPr marL="0" marR="0">
                        <a:spcBef>
                          <a:spcPts val="0"/>
                        </a:spcBef>
                        <a:spcAft>
                          <a:spcPts val="0"/>
                        </a:spcAft>
                      </a:pPr>
                      <a:r>
                        <a:rPr lang="en-US" sz="1600">
                          <a:effectLst/>
                          <a:latin typeface="Arial Narrow" panose="020B0606020202030204" pitchFamily="34" charset="0"/>
                        </a:rPr>
                        <a:t>Saturday after Epiphany</a:t>
                      </a:r>
                      <a:r>
                        <a:rPr lang="en-US" sz="1100">
                          <a:effectLst/>
                          <a:latin typeface="Arial Narrow" panose="020B0606020202030204" pitchFamily="34" charset="0"/>
                        </a:rPr>
                        <a:t> (or Jan. 12)</a:t>
                      </a:r>
                      <a:endParaRPr lang="en-US" sz="1600">
                        <a:effectLst/>
                        <a:latin typeface="Arial Narrow" panose="020B0606020202030204" pitchFamily="34" charset="0"/>
                        <a:ea typeface="Times New Roman"/>
                      </a:endParaRPr>
                    </a:p>
                  </a:txBody>
                  <a:tcPr marL="27432" marR="27432" marT="9144" marB="0" anchor="ctr"/>
                </a:tc>
                <a:tc>
                  <a:txBody>
                    <a:bodyPr/>
                    <a:lstStyle/>
                    <a:p>
                      <a:pPr marL="0" marR="0">
                        <a:spcBef>
                          <a:spcPts val="0"/>
                        </a:spcBef>
                        <a:spcAft>
                          <a:spcPts val="0"/>
                        </a:spcAft>
                      </a:pPr>
                      <a:r>
                        <a:rPr lang="en-US" sz="1600" b="1" dirty="0">
                          <a:effectLst/>
                          <a:latin typeface="Arial Narrow" panose="020B0606020202030204" pitchFamily="34" charset="0"/>
                        </a:rPr>
                        <a:t>John 3:22-30</a:t>
                      </a:r>
                      <a:r>
                        <a:rPr lang="en-US" sz="1600" dirty="0">
                          <a:effectLst/>
                          <a:latin typeface="Arial Narrow" panose="020B0606020202030204" pitchFamily="34" charset="0"/>
                        </a:rPr>
                        <a:t> – John B. Testifies more about Jesus</a:t>
                      </a:r>
                      <a:endParaRPr lang="en-US" sz="1600" dirty="0">
                        <a:effectLst/>
                        <a:latin typeface="Arial Narrow" panose="020B0606020202030204" pitchFamily="34" charset="0"/>
                        <a:ea typeface="Times New Roman"/>
                      </a:endParaRPr>
                    </a:p>
                  </a:txBody>
                  <a:tcPr marL="27432" marR="27432" marT="9144" marB="0" anchor="ctr"/>
                </a:tc>
              </a:tr>
            </a:tbl>
          </a:graphicData>
        </a:graphic>
      </p:graphicFrame>
    </p:spTree>
    <p:extLst>
      <p:ext uri="{BB962C8B-B14F-4D97-AF65-F5344CB8AC3E}">
        <p14:creationId xmlns:p14="http://schemas.microsoft.com/office/powerpoint/2010/main" val="401143815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0"/>
            <a:ext cx="8458200" cy="1066800"/>
          </a:xfrm>
        </p:spPr>
        <p:txBody>
          <a:bodyPr>
            <a:normAutofit/>
          </a:bodyPr>
          <a:lstStyle/>
          <a:p>
            <a:pPr algn="ctr"/>
            <a:r>
              <a:rPr lang="en-US" dirty="0" smtClean="0">
                <a:solidFill>
                  <a:srgbClr val="002060"/>
                </a:solidFill>
              </a:rPr>
              <a:t>Christmas Season – Lect. Intro</a:t>
            </a:r>
            <a:endParaRPr lang="en-US" dirty="0">
              <a:solidFill>
                <a:srgbClr val="002060"/>
              </a:solidFill>
            </a:endParaRPr>
          </a:p>
        </p:txBody>
      </p:sp>
      <p:sp>
        <p:nvSpPr>
          <p:cNvPr id="2" name="Content Placeholder 1"/>
          <p:cNvSpPr>
            <a:spLocks noGrp="1"/>
          </p:cNvSpPr>
          <p:nvPr>
            <p:ph idx="1"/>
          </p:nvPr>
        </p:nvSpPr>
        <p:spPr>
          <a:xfrm>
            <a:off x="381000" y="1143000"/>
            <a:ext cx="8534400" cy="5486400"/>
          </a:xfrm>
        </p:spPr>
        <p:txBody>
          <a:bodyPr>
            <a:noAutofit/>
          </a:bodyPr>
          <a:lstStyle/>
          <a:p>
            <a:pPr marL="0" indent="0">
              <a:spcBef>
                <a:spcPts val="1800"/>
              </a:spcBef>
              <a:buNone/>
            </a:pPr>
            <a:r>
              <a:rPr lang="en-US" sz="2800" b="1" dirty="0" smtClean="0">
                <a:latin typeface="Arial Narrow" panose="020B0606020202030204" pitchFamily="34" charset="0"/>
              </a:rPr>
              <a:t>Re. Weekdays of the Christmas Season:</a:t>
            </a:r>
          </a:p>
          <a:p>
            <a:pPr marL="0" indent="0">
              <a:spcBef>
                <a:spcPts val="1800"/>
              </a:spcBef>
              <a:buNone/>
            </a:pPr>
            <a:r>
              <a:rPr lang="en-US" sz="2800" dirty="0" smtClean="0">
                <a:latin typeface="Arial Narrow" panose="020B0606020202030204" pitchFamily="34" charset="0"/>
              </a:rPr>
              <a:t>"From </a:t>
            </a:r>
            <a:r>
              <a:rPr lang="en-US" sz="2800" dirty="0">
                <a:latin typeface="Arial Narrow" panose="020B0606020202030204" pitchFamily="34" charset="0"/>
              </a:rPr>
              <a:t>29 December on, there is a </a:t>
            </a:r>
            <a:r>
              <a:rPr lang="en-US" sz="2800" i="1" dirty="0">
                <a:latin typeface="Arial Narrow" panose="020B0606020202030204" pitchFamily="34" charset="0"/>
              </a:rPr>
              <a:t>continuous reading of the whole of the </a:t>
            </a:r>
            <a:r>
              <a:rPr lang="en-US" sz="2800" b="1" i="1" dirty="0">
                <a:latin typeface="Arial Narrow" panose="020B0606020202030204" pitchFamily="34" charset="0"/>
              </a:rPr>
              <a:t>First Letter of John</a:t>
            </a:r>
            <a:r>
              <a:rPr lang="en-US" sz="2800" dirty="0">
                <a:latin typeface="Arial Narrow" panose="020B0606020202030204" pitchFamily="34" charset="0"/>
              </a:rPr>
              <a:t>, which actually begins earlier, on 27 December, the Feast of St. John the Evangelist, and on 28 December, the Feast of the Holy Innocents</a:t>
            </a:r>
            <a:r>
              <a:rPr lang="en-US" sz="2800" dirty="0" smtClean="0">
                <a:latin typeface="Arial Narrow" panose="020B0606020202030204" pitchFamily="34" charset="0"/>
              </a:rPr>
              <a:t>."</a:t>
            </a:r>
          </a:p>
          <a:p>
            <a:pPr marL="0" indent="0">
              <a:spcBef>
                <a:spcPts val="1800"/>
              </a:spcBef>
              <a:buNone/>
            </a:pPr>
            <a:r>
              <a:rPr lang="en-US" sz="2800" dirty="0" smtClean="0">
                <a:latin typeface="Arial Narrow" panose="020B0606020202030204" pitchFamily="34" charset="0"/>
              </a:rPr>
              <a:t>"The </a:t>
            </a:r>
            <a:r>
              <a:rPr lang="en-US" sz="2800" dirty="0">
                <a:latin typeface="Arial Narrow" panose="020B0606020202030204" pitchFamily="34" charset="0"/>
              </a:rPr>
              <a:t>Gospels relate </a:t>
            </a:r>
            <a:r>
              <a:rPr lang="en-US" sz="2800" b="1" i="1" dirty="0">
                <a:solidFill>
                  <a:srgbClr val="FFFFCC"/>
                </a:solidFill>
                <a:latin typeface="Arial Narrow" panose="020B0606020202030204" pitchFamily="34" charset="0"/>
              </a:rPr>
              <a:t>manifestations</a:t>
            </a:r>
            <a:r>
              <a:rPr lang="en-US" sz="2800" b="1" dirty="0">
                <a:solidFill>
                  <a:srgbClr val="FFFFCC"/>
                </a:solidFill>
                <a:latin typeface="Arial Narrow" panose="020B0606020202030204" pitchFamily="34" charset="0"/>
              </a:rPr>
              <a:t> of the Lord</a:t>
            </a:r>
            <a:r>
              <a:rPr lang="en-US" sz="2800" dirty="0">
                <a:latin typeface="Arial Narrow" panose="020B0606020202030204" pitchFamily="34" charset="0"/>
              </a:rPr>
              <a:t>: events of </a:t>
            </a:r>
            <a:r>
              <a:rPr lang="en-US" sz="2800" b="1" dirty="0">
                <a:latin typeface="Arial Narrow" panose="020B0606020202030204" pitchFamily="34" charset="0"/>
              </a:rPr>
              <a:t>Jesus' childhood </a:t>
            </a:r>
            <a:r>
              <a:rPr lang="en-US" sz="2800" dirty="0">
                <a:latin typeface="Arial Narrow" panose="020B0606020202030204" pitchFamily="34" charset="0"/>
              </a:rPr>
              <a:t>from the </a:t>
            </a:r>
            <a:r>
              <a:rPr lang="en-US" sz="2800" b="1" dirty="0">
                <a:latin typeface="Arial Narrow" panose="020B0606020202030204" pitchFamily="34" charset="0"/>
              </a:rPr>
              <a:t>Gospel of Luke</a:t>
            </a:r>
            <a:r>
              <a:rPr lang="en-US" sz="2800" dirty="0">
                <a:latin typeface="Arial Narrow" panose="020B0606020202030204" pitchFamily="34" charset="0"/>
              </a:rPr>
              <a:t> (29-30 </a:t>
            </a:r>
            <a:r>
              <a:rPr lang="en-US" sz="2800" dirty="0" smtClean="0">
                <a:latin typeface="Arial Narrow" panose="020B0606020202030204" pitchFamily="34" charset="0"/>
              </a:rPr>
              <a:t>Dec.); </a:t>
            </a:r>
            <a:r>
              <a:rPr lang="en-US" sz="2800" dirty="0">
                <a:latin typeface="Arial Narrow" panose="020B0606020202030204" pitchFamily="34" charset="0"/>
              </a:rPr>
              <a:t>passages from the </a:t>
            </a:r>
            <a:r>
              <a:rPr lang="en-US" sz="2800" b="1" dirty="0">
                <a:latin typeface="Arial Narrow" panose="020B0606020202030204" pitchFamily="34" charset="0"/>
              </a:rPr>
              <a:t>first chapter </a:t>
            </a:r>
            <a:r>
              <a:rPr lang="en-US" sz="2800" dirty="0">
                <a:latin typeface="Arial Narrow" panose="020B0606020202030204" pitchFamily="34" charset="0"/>
              </a:rPr>
              <a:t>of the </a:t>
            </a:r>
            <a:r>
              <a:rPr lang="en-US" sz="2800" b="1" dirty="0">
                <a:latin typeface="Arial Narrow" panose="020B0606020202030204" pitchFamily="34" charset="0"/>
              </a:rPr>
              <a:t>Gospel of John </a:t>
            </a:r>
            <a:r>
              <a:rPr lang="en-US" sz="2800" b="1" dirty="0" smtClean="0">
                <a:latin typeface="Arial Narrow" panose="020B0606020202030204" pitchFamily="34" charset="0"/>
              </a:rPr>
              <a:t/>
            </a:r>
            <a:br>
              <a:rPr lang="en-US" sz="2800" b="1" dirty="0" smtClean="0">
                <a:latin typeface="Arial Narrow" panose="020B0606020202030204" pitchFamily="34" charset="0"/>
              </a:rPr>
            </a:br>
            <a:r>
              <a:rPr lang="en-US" sz="2800" dirty="0" smtClean="0">
                <a:latin typeface="Arial Narrow" panose="020B0606020202030204" pitchFamily="34" charset="0"/>
              </a:rPr>
              <a:t>(</a:t>
            </a:r>
            <a:r>
              <a:rPr lang="en-US" sz="2800" dirty="0">
                <a:latin typeface="Arial Narrow" panose="020B0606020202030204" pitchFamily="34" charset="0"/>
              </a:rPr>
              <a:t>31 </a:t>
            </a:r>
            <a:r>
              <a:rPr lang="en-US" sz="2800" dirty="0" smtClean="0">
                <a:latin typeface="Arial Narrow" panose="020B0606020202030204" pitchFamily="34" charset="0"/>
              </a:rPr>
              <a:t>Dec. </a:t>
            </a:r>
            <a:r>
              <a:rPr lang="en-US" sz="2800" dirty="0">
                <a:latin typeface="Arial Narrow" panose="020B0606020202030204" pitchFamily="34" charset="0"/>
              </a:rPr>
              <a:t>- 5 </a:t>
            </a:r>
            <a:r>
              <a:rPr lang="en-US" sz="2800" dirty="0" smtClean="0">
                <a:latin typeface="Arial Narrow" panose="020B0606020202030204" pitchFamily="34" charset="0"/>
              </a:rPr>
              <a:t>Jan.); </a:t>
            </a:r>
            <a:r>
              <a:rPr lang="en-US" sz="2800" b="1" dirty="0">
                <a:solidFill>
                  <a:srgbClr val="FFFFCC"/>
                </a:solidFill>
                <a:latin typeface="Arial Narrow" panose="020B0606020202030204" pitchFamily="34" charset="0"/>
              </a:rPr>
              <a:t>other </a:t>
            </a:r>
            <a:r>
              <a:rPr lang="en-US" sz="2800" b="1" i="1" dirty="0">
                <a:solidFill>
                  <a:srgbClr val="FFFFCC"/>
                </a:solidFill>
                <a:latin typeface="Arial Narrow" panose="020B0606020202030204" pitchFamily="34" charset="0"/>
              </a:rPr>
              <a:t>manifestations</a:t>
            </a:r>
            <a:r>
              <a:rPr lang="en-US" sz="2800" b="1" dirty="0">
                <a:solidFill>
                  <a:srgbClr val="FFFFCC"/>
                </a:solidFill>
                <a:latin typeface="Arial Narrow" panose="020B0606020202030204" pitchFamily="34" charset="0"/>
              </a:rPr>
              <a:t> of the Lord </a:t>
            </a:r>
            <a:r>
              <a:rPr lang="en-US" sz="2800" dirty="0">
                <a:latin typeface="Arial Narrow" panose="020B0606020202030204" pitchFamily="34" charset="0"/>
              </a:rPr>
              <a:t>from the four Gospels (7-12 </a:t>
            </a:r>
            <a:r>
              <a:rPr lang="en-US" sz="2800" dirty="0" smtClean="0">
                <a:latin typeface="Arial Narrow" panose="020B0606020202030204" pitchFamily="34" charset="0"/>
              </a:rPr>
              <a:t>Jan.)."</a:t>
            </a:r>
            <a:endParaRPr lang="en-US" sz="2400" dirty="0">
              <a:latin typeface="Arial Narrow" panose="020B0606020202030204" pitchFamily="34" charset="0"/>
            </a:endParaRPr>
          </a:p>
          <a:p>
            <a:pPr marL="0" indent="0">
              <a:spcBef>
                <a:spcPts val="1800"/>
              </a:spcBef>
              <a:buNone/>
            </a:pPr>
            <a:r>
              <a:rPr lang="en-US" sz="2400" dirty="0" smtClean="0">
                <a:latin typeface="Arial Narrow" panose="020B0606020202030204" pitchFamily="34" charset="0"/>
              </a:rPr>
              <a:t>(</a:t>
            </a:r>
            <a:r>
              <a:rPr lang="en-US" sz="2400" i="1" dirty="0">
                <a:latin typeface="Arial Narrow" panose="020B0606020202030204" pitchFamily="34" charset="0"/>
              </a:rPr>
              <a:t>Lectionary for Mass</a:t>
            </a:r>
            <a:r>
              <a:rPr lang="en-US" sz="2400" dirty="0">
                <a:latin typeface="Arial Narrow" panose="020B0606020202030204" pitchFamily="34" charset="0"/>
              </a:rPr>
              <a:t>, "Introduction," chap. 5, par. 96.)</a:t>
            </a:r>
            <a:endParaRPr lang="en-US" sz="2800" dirty="0">
              <a:latin typeface="Arial Narrow" panose="020B0606020202030204" pitchFamily="34" charset="0"/>
            </a:endParaRPr>
          </a:p>
        </p:txBody>
      </p:sp>
    </p:spTree>
    <p:extLst>
      <p:ext uri="{BB962C8B-B14F-4D97-AF65-F5344CB8AC3E}">
        <p14:creationId xmlns:p14="http://schemas.microsoft.com/office/powerpoint/2010/main" val="2287688194"/>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0"/>
            <a:ext cx="8458200" cy="914400"/>
          </a:xfrm>
        </p:spPr>
        <p:txBody>
          <a:bodyPr>
            <a:normAutofit/>
          </a:bodyPr>
          <a:lstStyle/>
          <a:p>
            <a:pPr algn="ctr"/>
            <a:r>
              <a:rPr lang="en-US" sz="3600" dirty="0" smtClean="0"/>
              <a:t>Dec. 24 – </a:t>
            </a:r>
            <a:r>
              <a:rPr lang="en-US" sz="4400" dirty="0" smtClean="0"/>
              <a:t>Christmas: Vigil Mass</a:t>
            </a:r>
            <a:endParaRPr lang="en-US" sz="4400" dirty="0"/>
          </a:p>
        </p:txBody>
      </p:sp>
      <p:sp>
        <p:nvSpPr>
          <p:cNvPr id="2" name="Content Placeholder 1"/>
          <p:cNvSpPr>
            <a:spLocks noGrp="1"/>
          </p:cNvSpPr>
          <p:nvPr>
            <p:ph idx="1"/>
          </p:nvPr>
        </p:nvSpPr>
        <p:spPr/>
        <p:txBody>
          <a:bodyPr>
            <a:normAutofit fontScale="92500" lnSpcReduction="10000"/>
          </a:bodyPr>
          <a:lstStyle/>
          <a:p>
            <a:pPr marL="0" indent="0">
              <a:spcBef>
                <a:spcPts val="600"/>
              </a:spcBef>
              <a:buNone/>
            </a:pPr>
            <a:r>
              <a:rPr lang="en-US" sz="3200" dirty="0" smtClean="0">
                <a:solidFill>
                  <a:srgbClr val="002060"/>
                </a:solidFill>
                <a:latin typeface="Arial Narrow" panose="020B0606020202030204" pitchFamily="34" charset="0"/>
              </a:rPr>
              <a:t>1</a:t>
            </a:r>
            <a:r>
              <a:rPr lang="en-US" sz="3200" baseline="30000" dirty="0" smtClean="0">
                <a:solidFill>
                  <a:srgbClr val="002060"/>
                </a:solidFill>
                <a:latin typeface="Arial Narrow" panose="020B0606020202030204" pitchFamily="34" charset="0"/>
              </a:rPr>
              <a:t>st</a:t>
            </a:r>
            <a:r>
              <a:rPr lang="en-US" sz="3200" dirty="0" smtClean="0">
                <a:solidFill>
                  <a:srgbClr val="002060"/>
                </a:solidFill>
                <a:latin typeface="Arial Narrow" panose="020B0606020202030204" pitchFamily="34" charset="0"/>
              </a:rPr>
              <a:t> Reading: </a:t>
            </a:r>
            <a:r>
              <a:rPr lang="en-US" sz="3200" b="1" dirty="0" smtClean="0">
                <a:latin typeface="Arial Narrow" panose="020B0606020202030204" pitchFamily="34" charset="0"/>
              </a:rPr>
              <a:t>Isa 62:1-5</a:t>
            </a:r>
            <a:endParaRPr lang="en-US" sz="3200" b="1" dirty="0" smtClean="0">
              <a:solidFill>
                <a:srgbClr val="002060"/>
              </a:solidFill>
              <a:latin typeface="Arial Narrow" panose="020B0606020202030204" pitchFamily="34" charset="0"/>
            </a:endParaRPr>
          </a:p>
          <a:p>
            <a:pPr lvl="1">
              <a:spcBef>
                <a:spcPts val="600"/>
              </a:spcBef>
            </a:pPr>
            <a:r>
              <a:rPr lang="en-US" sz="2800" dirty="0" smtClean="0">
                <a:latin typeface="Arial Narrow" panose="020B0606020202030204" pitchFamily="34" charset="0"/>
              </a:rPr>
              <a:t>“The Lord delights in you.”</a:t>
            </a:r>
          </a:p>
          <a:p>
            <a:pPr marL="0" indent="0">
              <a:spcBef>
                <a:spcPts val="600"/>
              </a:spcBef>
              <a:buNone/>
            </a:pPr>
            <a:r>
              <a:rPr lang="en-US" sz="3200" dirty="0" smtClean="0">
                <a:solidFill>
                  <a:srgbClr val="002060"/>
                </a:solidFill>
                <a:latin typeface="Arial Narrow" panose="020B0606020202030204" pitchFamily="34" charset="0"/>
              </a:rPr>
              <a:t>Responsorial Psalm: </a:t>
            </a:r>
            <a:r>
              <a:rPr lang="en-US" sz="3200" dirty="0" smtClean="0">
                <a:latin typeface="Arial Narrow" panose="020B0606020202030204" pitchFamily="34" charset="0"/>
              </a:rPr>
              <a:t>Ps 89:4-5, 16-17, 27+29</a:t>
            </a:r>
            <a:endParaRPr lang="en-US" sz="3200" dirty="0" smtClean="0">
              <a:solidFill>
                <a:srgbClr val="002060"/>
              </a:solidFill>
              <a:latin typeface="Arial Narrow" panose="020B0606020202030204" pitchFamily="34" charset="0"/>
            </a:endParaRPr>
          </a:p>
          <a:p>
            <a:pPr lvl="1">
              <a:spcBef>
                <a:spcPts val="600"/>
              </a:spcBef>
            </a:pPr>
            <a:r>
              <a:rPr lang="en-US" sz="2800" dirty="0" smtClean="0">
                <a:latin typeface="Arial Narrow" panose="020B0606020202030204" pitchFamily="34" charset="0"/>
              </a:rPr>
              <a:t>“For ever I will sing the goodness of the Lord.” </a:t>
            </a:r>
          </a:p>
          <a:p>
            <a:pPr marL="0" indent="0">
              <a:spcBef>
                <a:spcPts val="600"/>
              </a:spcBef>
              <a:buNone/>
            </a:pPr>
            <a:r>
              <a:rPr lang="en-US" sz="3200" dirty="0" smtClean="0">
                <a:solidFill>
                  <a:srgbClr val="002060"/>
                </a:solidFill>
                <a:latin typeface="Arial Narrow" panose="020B0606020202030204" pitchFamily="34" charset="0"/>
              </a:rPr>
              <a:t>2</a:t>
            </a:r>
            <a:r>
              <a:rPr lang="en-US" sz="3200" baseline="30000" dirty="0" smtClean="0">
                <a:solidFill>
                  <a:srgbClr val="002060"/>
                </a:solidFill>
                <a:latin typeface="Arial Narrow" panose="020B0606020202030204" pitchFamily="34" charset="0"/>
              </a:rPr>
              <a:t>nd</a:t>
            </a:r>
            <a:r>
              <a:rPr lang="en-US" sz="3200" dirty="0" smtClean="0">
                <a:solidFill>
                  <a:srgbClr val="002060"/>
                </a:solidFill>
                <a:latin typeface="Arial Narrow" panose="020B0606020202030204" pitchFamily="34" charset="0"/>
              </a:rPr>
              <a:t> Reading: </a:t>
            </a:r>
            <a:r>
              <a:rPr lang="en-US" sz="3200" b="1" dirty="0" smtClean="0">
                <a:latin typeface="Arial Narrow" panose="020B0606020202030204" pitchFamily="34" charset="0"/>
              </a:rPr>
              <a:t>Acts 13:16-17, 22-25</a:t>
            </a:r>
            <a:endParaRPr lang="en-US" sz="3200" b="1" dirty="0" smtClean="0">
              <a:solidFill>
                <a:srgbClr val="002060"/>
              </a:solidFill>
              <a:latin typeface="Arial Narrow" panose="020B0606020202030204" pitchFamily="34" charset="0"/>
            </a:endParaRPr>
          </a:p>
          <a:p>
            <a:pPr lvl="1">
              <a:spcBef>
                <a:spcPts val="600"/>
              </a:spcBef>
            </a:pPr>
            <a:r>
              <a:rPr lang="en-US" sz="2800" dirty="0" smtClean="0">
                <a:latin typeface="Arial Narrow" panose="020B0606020202030204" pitchFamily="34" charset="0"/>
              </a:rPr>
              <a:t>“Paul bears witness to Christ, the Son of David.”</a:t>
            </a:r>
          </a:p>
          <a:p>
            <a:pPr marL="0" indent="0">
              <a:spcBef>
                <a:spcPts val="600"/>
              </a:spcBef>
              <a:buNone/>
            </a:pPr>
            <a:r>
              <a:rPr lang="en-US" sz="3200" dirty="0" smtClean="0">
                <a:solidFill>
                  <a:srgbClr val="002060"/>
                </a:solidFill>
                <a:latin typeface="Arial Narrow" panose="020B0606020202030204" pitchFamily="34" charset="0"/>
              </a:rPr>
              <a:t>Alleluia:</a:t>
            </a:r>
          </a:p>
          <a:p>
            <a:pPr lvl="1">
              <a:spcBef>
                <a:spcPts val="600"/>
              </a:spcBef>
            </a:pPr>
            <a:r>
              <a:rPr lang="en-US" sz="2600" dirty="0" smtClean="0">
                <a:latin typeface="Arial Narrow" panose="020B0606020202030204" pitchFamily="34" charset="0"/>
              </a:rPr>
              <a:t>“Tomorrow the wickedness of the earth will be destroyed: </a:t>
            </a:r>
            <a:br>
              <a:rPr lang="en-US" sz="2600" dirty="0" smtClean="0">
                <a:latin typeface="Arial Narrow" panose="020B0606020202030204" pitchFamily="34" charset="0"/>
              </a:rPr>
            </a:br>
            <a:r>
              <a:rPr lang="en-US" sz="2600" dirty="0" smtClean="0">
                <a:latin typeface="Arial Narrow" panose="020B0606020202030204" pitchFamily="34" charset="0"/>
              </a:rPr>
              <a:t>the Savior of the world will reign over us.”</a:t>
            </a:r>
          </a:p>
          <a:p>
            <a:pPr marL="0" indent="0">
              <a:spcBef>
                <a:spcPts val="600"/>
              </a:spcBef>
              <a:buNone/>
            </a:pPr>
            <a:r>
              <a:rPr lang="en-US" sz="3200" dirty="0" smtClean="0">
                <a:solidFill>
                  <a:srgbClr val="002060"/>
                </a:solidFill>
                <a:latin typeface="Arial Narrow" panose="020B0606020202030204" pitchFamily="34" charset="0"/>
              </a:rPr>
              <a:t>Gospel:</a:t>
            </a:r>
            <a:r>
              <a:rPr lang="en-US" sz="3200" dirty="0" smtClean="0">
                <a:latin typeface="Arial Narrow" panose="020B0606020202030204" pitchFamily="34" charset="0"/>
              </a:rPr>
              <a:t> </a:t>
            </a:r>
            <a:r>
              <a:rPr lang="en-US" sz="3200" b="1" dirty="0" smtClean="0">
                <a:latin typeface="Arial Narrow" panose="020B0606020202030204" pitchFamily="34" charset="0"/>
              </a:rPr>
              <a:t>Matt 1:1-25 </a:t>
            </a:r>
            <a:r>
              <a:rPr lang="en-US" sz="2600" b="1" dirty="0" smtClean="0">
                <a:latin typeface="Arial Narrow" panose="020B0606020202030204" pitchFamily="34" charset="0"/>
              </a:rPr>
              <a:t> </a:t>
            </a:r>
            <a:r>
              <a:rPr lang="en-US" sz="2600" b="1" i="1" dirty="0" smtClean="0">
                <a:latin typeface="Arial Narrow" panose="020B0606020202030204" pitchFamily="34" charset="0"/>
              </a:rPr>
              <a:t>or</a:t>
            </a:r>
            <a:r>
              <a:rPr lang="en-US" sz="2600" dirty="0" smtClean="0">
                <a:latin typeface="Arial Narrow" panose="020B0606020202030204" pitchFamily="34" charset="0"/>
              </a:rPr>
              <a:t>  Matt 1:18-25</a:t>
            </a:r>
            <a:endParaRPr lang="en-US" sz="3200" dirty="0" smtClean="0">
              <a:solidFill>
                <a:srgbClr val="002060"/>
              </a:solidFill>
              <a:latin typeface="Arial Narrow" panose="020B0606020202030204" pitchFamily="34" charset="0"/>
            </a:endParaRPr>
          </a:p>
          <a:p>
            <a:pPr lvl="1">
              <a:spcBef>
                <a:spcPts val="600"/>
              </a:spcBef>
            </a:pPr>
            <a:r>
              <a:rPr lang="en-US" sz="2800" dirty="0" smtClean="0">
                <a:latin typeface="Arial Narrow" panose="020B0606020202030204" pitchFamily="34" charset="0"/>
              </a:rPr>
              <a:t>“The genealogy of Jesus Christ, the Son of David.”</a:t>
            </a:r>
          </a:p>
          <a:p>
            <a:pPr lvl="1">
              <a:spcBef>
                <a:spcPts val="600"/>
              </a:spcBef>
            </a:pPr>
            <a:r>
              <a:rPr lang="en-US" sz="2200" dirty="0" smtClean="0">
                <a:latin typeface="Arial Narrow" panose="020B0606020202030204" pitchFamily="34" charset="0"/>
              </a:rPr>
              <a:t>“Mary will give birth to a son, and you are to name him Jesus.”</a:t>
            </a:r>
            <a:endParaRPr lang="en-US" sz="2800" dirty="0">
              <a:latin typeface="Arial Narrow" panose="020B0606020202030204" pitchFamily="34" charset="0"/>
            </a:endParaRPr>
          </a:p>
        </p:txBody>
      </p:sp>
      <p:pic>
        <p:nvPicPr>
          <p:cNvPr id="117764" name="Picture 4" descr="http://www.servicioskoinonia.org/cerezo/dibujosA/04AdvientoA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57124" y="4619819"/>
            <a:ext cx="1486876" cy="22381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9856525"/>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0"/>
            <a:ext cx="8458200" cy="914400"/>
          </a:xfrm>
        </p:spPr>
        <p:txBody>
          <a:bodyPr>
            <a:normAutofit fontScale="90000"/>
          </a:bodyPr>
          <a:lstStyle/>
          <a:p>
            <a:pPr algn="ctr"/>
            <a:r>
              <a:rPr lang="en-US" sz="3600" dirty="0" smtClean="0"/>
              <a:t>Dec. 24 – </a:t>
            </a:r>
            <a:r>
              <a:rPr lang="en-US" sz="4400" dirty="0" smtClean="0"/>
              <a:t>Christmas: </a:t>
            </a:r>
            <a:r>
              <a:rPr lang="en-US" sz="3600" dirty="0" smtClean="0"/>
              <a:t>During the </a:t>
            </a:r>
            <a:r>
              <a:rPr lang="en-US" sz="4400" dirty="0" smtClean="0"/>
              <a:t>Night</a:t>
            </a:r>
            <a:endParaRPr lang="en-US" sz="4400" dirty="0"/>
          </a:p>
        </p:txBody>
      </p:sp>
      <p:sp>
        <p:nvSpPr>
          <p:cNvPr id="2" name="Content Placeholder 1"/>
          <p:cNvSpPr>
            <a:spLocks noGrp="1"/>
          </p:cNvSpPr>
          <p:nvPr>
            <p:ph idx="1"/>
          </p:nvPr>
        </p:nvSpPr>
        <p:spPr/>
        <p:txBody>
          <a:bodyPr>
            <a:normAutofit/>
          </a:bodyPr>
          <a:lstStyle/>
          <a:p>
            <a:pPr marL="0" indent="0">
              <a:spcBef>
                <a:spcPts val="600"/>
              </a:spcBef>
              <a:buNone/>
            </a:pPr>
            <a:r>
              <a:rPr lang="en-US" sz="3200" dirty="0" smtClean="0">
                <a:solidFill>
                  <a:srgbClr val="002060"/>
                </a:solidFill>
                <a:latin typeface="Arial Narrow" panose="020B0606020202030204" pitchFamily="34" charset="0"/>
              </a:rPr>
              <a:t>1</a:t>
            </a:r>
            <a:r>
              <a:rPr lang="en-US" sz="3200" baseline="30000" dirty="0" smtClean="0">
                <a:solidFill>
                  <a:srgbClr val="002060"/>
                </a:solidFill>
                <a:latin typeface="Arial Narrow" panose="020B0606020202030204" pitchFamily="34" charset="0"/>
              </a:rPr>
              <a:t>st</a:t>
            </a:r>
            <a:r>
              <a:rPr lang="en-US" sz="3200" dirty="0" smtClean="0">
                <a:solidFill>
                  <a:srgbClr val="002060"/>
                </a:solidFill>
                <a:latin typeface="Arial Narrow" panose="020B0606020202030204" pitchFamily="34" charset="0"/>
              </a:rPr>
              <a:t> Reading: </a:t>
            </a:r>
            <a:r>
              <a:rPr lang="en-US" b="1" dirty="0">
                <a:latin typeface="Arial Narrow" panose="020B0606020202030204" pitchFamily="34" charset="0"/>
              </a:rPr>
              <a:t>Isa 9:1-6</a:t>
            </a:r>
            <a:endParaRPr lang="en-US" sz="3200" b="1" dirty="0" smtClean="0">
              <a:solidFill>
                <a:srgbClr val="002060"/>
              </a:solidFill>
              <a:latin typeface="Arial Narrow" panose="020B0606020202030204" pitchFamily="34" charset="0"/>
            </a:endParaRPr>
          </a:p>
          <a:p>
            <a:pPr lvl="1">
              <a:spcBef>
                <a:spcPts val="600"/>
              </a:spcBef>
            </a:pPr>
            <a:r>
              <a:rPr lang="en-US" sz="2800" dirty="0" smtClean="0">
                <a:latin typeface="Arial Narrow" panose="020B0606020202030204" pitchFamily="34" charset="0"/>
              </a:rPr>
              <a:t>“A son is given us.”</a:t>
            </a:r>
          </a:p>
          <a:p>
            <a:pPr marL="0" indent="0">
              <a:spcBef>
                <a:spcPts val="600"/>
              </a:spcBef>
              <a:buNone/>
            </a:pPr>
            <a:r>
              <a:rPr lang="en-US" sz="3200" dirty="0" smtClean="0">
                <a:solidFill>
                  <a:srgbClr val="002060"/>
                </a:solidFill>
                <a:latin typeface="Arial Narrow" panose="020B0606020202030204" pitchFamily="34" charset="0"/>
              </a:rPr>
              <a:t>Responsorial Psalm: </a:t>
            </a:r>
            <a:r>
              <a:rPr lang="en-US" dirty="0">
                <a:latin typeface="Arial Narrow" panose="020B0606020202030204" pitchFamily="34" charset="0"/>
              </a:rPr>
              <a:t>Ps 96:1-2a, 2b-3, 11-12, 13</a:t>
            </a:r>
            <a:endParaRPr lang="en-US" sz="3200" dirty="0" smtClean="0">
              <a:solidFill>
                <a:srgbClr val="002060"/>
              </a:solidFill>
              <a:latin typeface="Arial Narrow" panose="020B0606020202030204" pitchFamily="34" charset="0"/>
            </a:endParaRPr>
          </a:p>
          <a:p>
            <a:pPr lvl="1">
              <a:spcBef>
                <a:spcPts val="600"/>
              </a:spcBef>
            </a:pPr>
            <a:r>
              <a:rPr lang="en-US" sz="2800" dirty="0" smtClean="0">
                <a:latin typeface="Arial Narrow" panose="020B0606020202030204" pitchFamily="34" charset="0"/>
              </a:rPr>
              <a:t>“Today is born our Savior, Christ the Lord.”</a:t>
            </a:r>
          </a:p>
          <a:p>
            <a:pPr marL="0" indent="0">
              <a:spcBef>
                <a:spcPts val="600"/>
              </a:spcBef>
              <a:buNone/>
            </a:pPr>
            <a:r>
              <a:rPr lang="en-US" sz="3200" dirty="0" smtClean="0">
                <a:solidFill>
                  <a:srgbClr val="002060"/>
                </a:solidFill>
                <a:latin typeface="Arial Narrow" panose="020B0606020202030204" pitchFamily="34" charset="0"/>
              </a:rPr>
              <a:t>2</a:t>
            </a:r>
            <a:r>
              <a:rPr lang="en-US" sz="3200" baseline="30000" dirty="0" smtClean="0">
                <a:solidFill>
                  <a:srgbClr val="002060"/>
                </a:solidFill>
                <a:latin typeface="Arial Narrow" panose="020B0606020202030204" pitchFamily="34" charset="0"/>
              </a:rPr>
              <a:t>nd</a:t>
            </a:r>
            <a:r>
              <a:rPr lang="en-US" sz="3200" dirty="0" smtClean="0">
                <a:solidFill>
                  <a:srgbClr val="002060"/>
                </a:solidFill>
                <a:latin typeface="Arial Narrow" panose="020B0606020202030204" pitchFamily="34" charset="0"/>
              </a:rPr>
              <a:t> Reading: </a:t>
            </a:r>
            <a:r>
              <a:rPr lang="en-US" b="1" dirty="0">
                <a:latin typeface="Arial Narrow" panose="020B0606020202030204" pitchFamily="34" charset="0"/>
              </a:rPr>
              <a:t>Titus 2:11-14</a:t>
            </a:r>
            <a:endParaRPr lang="en-US" sz="3200" b="1" dirty="0" smtClean="0">
              <a:solidFill>
                <a:srgbClr val="002060"/>
              </a:solidFill>
              <a:latin typeface="Arial Narrow" panose="020B0606020202030204" pitchFamily="34" charset="0"/>
            </a:endParaRPr>
          </a:p>
          <a:p>
            <a:pPr lvl="1">
              <a:spcBef>
                <a:spcPts val="600"/>
              </a:spcBef>
            </a:pPr>
            <a:r>
              <a:rPr lang="en-US" sz="2800" dirty="0" smtClean="0">
                <a:latin typeface="Arial Narrow" panose="020B0606020202030204" pitchFamily="34" charset="0"/>
              </a:rPr>
              <a:t>“The grace of God has appeared to all.”</a:t>
            </a:r>
          </a:p>
          <a:p>
            <a:pPr marL="0" indent="0">
              <a:spcBef>
                <a:spcPts val="600"/>
              </a:spcBef>
              <a:buNone/>
            </a:pPr>
            <a:r>
              <a:rPr lang="en-US" sz="3200" dirty="0" smtClean="0">
                <a:solidFill>
                  <a:srgbClr val="002060"/>
                </a:solidFill>
                <a:latin typeface="Arial Narrow" panose="020B0606020202030204" pitchFamily="34" charset="0"/>
              </a:rPr>
              <a:t>Alleluia:</a:t>
            </a:r>
          </a:p>
          <a:p>
            <a:pPr lvl="1">
              <a:spcBef>
                <a:spcPts val="600"/>
              </a:spcBef>
            </a:pPr>
            <a:r>
              <a:rPr lang="en-US" sz="2400" dirty="0" smtClean="0">
                <a:latin typeface="Arial Narrow" panose="020B0606020202030204" pitchFamily="34" charset="0"/>
              </a:rPr>
              <a:t>“I proclaim to you good news of great joy: today </a:t>
            </a:r>
            <a:br>
              <a:rPr lang="en-US" sz="2400" dirty="0" smtClean="0">
                <a:latin typeface="Arial Narrow" panose="020B0606020202030204" pitchFamily="34" charset="0"/>
              </a:rPr>
            </a:br>
            <a:r>
              <a:rPr lang="en-US" sz="2400" dirty="0" smtClean="0">
                <a:latin typeface="Arial Narrow" panose="020B0606020202030204" pitchFamily="34" charset="0"/>
              </a:rPr>
              <a:t>a Savior is born for us, Christ the Lord.”</a:t>
            </a:r>
            <a:r>
              <a:rPr lang="en-US" dirty="0" smtClean="0">
                <a:latin typeface="Arial Narrow" panose="020B0606020202030204" pitchFamily="34" charset="0"/>
              </a:rPr>
              <a:t> (</a:t>
            </a:r>
            <a:r>
              <a:rPr lang="en-US" dirty="0">
                <a:latin typeface="Arial Narrow" panose="020B0606020202030204" pitchFamily="34" charset="0"/>
              </a:rPr>
              <a:t>Luke 2:10-11</a:t>
            </a:r>
            <a:r>
              <a:rPr lang="en-US" dirty="0" smtClean="0">
                <a:latin typeface="Arial Narrow" panose="020B0606020202030204" pitchFamily="34" charset="0"/>
              </a:rPr>
              <a:t>)</a:t>
            </a:r>
            <a:endParaRPr lang="en-US" sz="2800" dirty="0" smtClean="0">
              <a:latin typeface="Arial Narrow" panose="020B0606020202030204" pitchFamily="34" charset="0"/>
            </a:endParaRPr>
          </a:p>
          <a:p>
            <a:pPr marL="0" indent="0">
              <a:spcBef>
                <a:spcPts val="600"/>
              </a:spcBef>
              <a:buNone/>
            </a:pPr>
            <a:r>
              <a:rPr lang="en-US" sz="3200" dirty="0" smtClean="0">
                <a:solidFill>
                  <a:srgbClr val="002060"/>
                </a:solidFill>
                <a:latin typeface="Arial Narrow" panose="020B0606020202030204" pitchFamily="34" charset="0"/>
              </a:rPr>
              <a:t>Gospel: </a:t>
            </a:r>
            <a:r>
              <a:rPr lang="en-US" b="1" dirty="0">
                <a:latin typeface="Arial Narrow" panose="020B0606020202030204" pitchFamily="34" charset="0"/>
              </a:rPr>
              <a:t>Luke 2:1-14</a:t>
            </a:r>
            <a:endParaRPr lang="en-US" sz="3200" b="1" dirty="0" smtClean="0">
              <a:solidFill>
                <a:srgbClr val="002060"/>
              </a:solidFill>
              <a:latin typeface="Arial Narrow" panose="020B0606020202030204" pitchFamily="34" charset="0"/>
            </a:endParaRPr>
          </a:p>
          <a:p>
            <a:pPr lvl="1">
              <a:spcBef>
                <a:spcPts val="600"/>
              </a:spcBef>
            </a:pPr>
            <a:r>
              <a:rPr lang="en-US" sz="2800" dirty="0" smtClean="0">
                <a:latin typeface="Arial Narrow" panose="020B0606020202030204" pitchFamily="34" charset="0"/>
              </a:rPr>
              <a:t>“Today a Savior has been born for you.”</a:t>
            </a:r>
            <a:endParaRPr lang="en-US" sz="2800" dirty="0">
              <a:latin typeface="Arial Narrow" panose="020B0606020202030204" pitchFamily="34" charset="0"/>
            </a:endParaRPr>
          </a:p>
        </p:txBody>
      </p:sp>
      <p:pic>
        <p:nvPicPr>
          <p:cNvPr id="123908" name="Picture 4" descr="http://www.servicioskoinonia.org/cerezo/dibujosA/05NavidadA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5200" y="3810000"/>
            <a:ext cx="1677060" cy="28350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8041338"/>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0"/>
            <a:ext cx="8458200" cy="914400"/>
          </a:xfrm>
        </p:spPr>
        <p:txBody>
          <a:bodyPr>
            <a:normAutofit/>
          </a:bodyPr>
          <a:lstStyle/>
          <a:p>
            <a:pPr algn="l"/>
            <a:r>
              <a:rPr lang="en-US" sz="3600" dirty="0" smtClean="0"/>
              <a:t>Dec. 24 – </a:t>
            </a:r>
            <a:r>
              <a:rPr lang="en-US" sz="4000" dirty="0" smtClean="0"/>
              <a:t>Christmas: </a:t>
            </a:r>
            <a:r>
              <a:rPr lang="en-US" sz="3600" dirty="0" smtClean="0"/>
              <a:t>At </a:t>
            </a:r>
            <a:r>
              <a:rPr lang="en-US" sz="4000" dirty="0" smtClean="0"/>
              <a:t>Dawn</a:t>
            </a:r>
            <a:endParaRPr lang="en-US" sz="4000" dirty="0"/>
          </a:p>
        </p:txBody>
      </p:sp>
      <p:sp>
        <p:nvSpPr>
          <p:cNvPr id="2" name="Content Placeholder 1"/>
          <p:cNvSpPr>
            <a:spLocks noGrp="1"/>
          </p:cNvSpPr>
          <p:nvPr>
            <p:ph idx="1"/>
          </p:nvPr>
        </p:nvSpPr>
        <p:spPr/>
        <p:txBody>
          <a:bodyPr>
            <a:normAutofit/>
          </a:bodyPr>
          <a:lstStyle/>
          <a:p>
            <a:pPr marL="0" indent="0">
              <a:spcBef>
                <a:spcPts val="600"/>
              </a:spcBef>
              <a:buNone/>
            </a:pPr>
            <a:r>
              <a:rPr lang="en-US" sz="3200" dirty="0" smtClean="0">
                <a:solidFill>
                  <a:srgbClr val="002060"/>
                </a:solidFill>
                <a:latin typeface="Arial Narrow" panose="020B0606020202030204" pitchFamily="34" charset="0"/>
              </a:rPr>
              <a:t>1</a:t>
            </a:r>
            <a:r>
              <a:rPr lang="en-US" sz="3200" baseline="30000" dirty="0" smtClean="0">
                <a:solidFill>
                  <a:srgbClr val="002060"/>
                </a:solidFill>
                <a:latin typeface="Arial Narrow" panose="020B0606020202030204" pitchFamily="34" charset="0"/>
              </a:rPr>
              <a:t>st</a:t>
            </a:r>
            <a:r>
              <a:rPr lang="en-US" sz="3200" dirty="0" smtClean="0">
                <a:solidFill>
                  <a:srgbClr val="002060"/>
                </a:solidFill>
                <a:latin typeface="Arial Narrow" panose="020B0606020202030204" pitchFamily="34" charset="0"/>
              </a:rPr>
              <a:t> Reading: </a:t>
            </a:r>
            <a:r>
              <a:rPr lang="en-US" sz="3200" b="1" dirty="0" smtClean="0">
                <a:latin typeface="Arial Narrow" panose="020B0606020202030204" pitchFamily="34" charset="0"/>
              </a:rPr>
              <a:t>Isa </a:t>
            </a:r>
            <a:r>
              <a:rPr lang="en-US" sz="3200" b="1" dirty="0">
                <a:latin typeface="Arial Narrow" panose="020B0606020202030204" pitchFamily="34" charset="0"/>
              </a:rPr>
              <a:t>62:11-12 </a:t>
            </a:r>
            <a:endParaRPr lang="en-US" sz="3200" b="1" dirty="0" smtClean="0">
              <a:solidFill>
                <a:srgbClr val="002060"/>
              </a:solidFill>
              <a:latin typeface="Arial Narrow" panose="020B0606020202030204" pitchFamily="34" charset="0"/>
            </a:endParaRPr>
          </a:p>
          <a:p>
            <a:pPr lvl="1">
              <a:spcBef>
                <a:spcPts val="600"/>
              </a:spcBef>
            </a:pPr>
            <a:r>
              <a:rPr lang="en-US" sz="2800" dirty="0" smtClean="0">
                <a:latin typeface="Arial Narrow" panose="020B0606020202030204" pitchFamily="34" charset="0"/>
              </a:rPr>
              <a:t>“Behold, you Savior comes!”</a:t>
            </a:r>
          </a:p>
          <a:p>
            <a:pPr marL="0" indent="0">
              <a:spcBef>
                <a:spcPts val="600"/>
              </a:spcBef>
              <a:buNone/>
            </a:pPr>
            <a:r>
              <a:rPr lang="en-US" sz="3200" dirty="0" smtClean="0">
                <a:solidFill>
                  <a:srgbClr val="002060"/>
                </a:solidFill>
                <a:latin typeface="Arial Narrow" panose="020B0606020202030204" pitchFamily="34" charset="0"/>
              </a:rPr>
              <a:t>Responsorial Psalm: </a:t>
            </a:r>
            <a:r>
              <a:rPr lang="en-US" sz="3200" dirty="0" smtClean="0">
                <a:latin typeface="Arial Narrow" panose="020B0606020202030204" pitchFamily="34" charset="0"/>
              </a:rPr>
              <a:t>Ps </a:t>
            </a:r>
            <a:r>
              <a:rPr lang="en-US" sz="3200" dirty="0">
                <a:latin typeface="Arial Narrow" panose="020B0606020202030204" pitchFamily="34" charset="0"/>
              </a:rPr>
              <a:t>97:1+6, 11-12 </a:t>
            </a:r>
            <a:endParaRPr lang="en-US" sz="3200" dirty="0" smtClean="0">
              <a:solidFill>
                <a:srgbClr val="002060"/>
              </a:solidFill>
              <a:latin typeface="Arial Narrow" panose="020B0606020202030204" pitchFamily="34" charset="0"/>
            </a:endParaRPr>
          </a:p>
          <a:p>
            <a:pPr lvl="1">
              <a:spcBef>
                <a:spcPts val="600"/>
              </a:spcBef>
            </a:pPr>
            <a:r>
              <a:rPr lang="en-US" sz="2800" dirty="0" smtClean="0">
                <a:latin typeface="Arial Narrow" panose="020B0606020202030204" pitchFamily="34" charset="0"/>
              </a:rPr>
              <a:t>“A light will shine on us this day: the Lord is born for us.”</a:t>
            </a:r>
          </a:p>
          <a:p>
            <a:pPr marL="0" indent="0">
              <a:spcBef>
                <a:spcPts val="600"/>
              </a:spcBef>
              <a:buNone/>
            </a:pPr>
            <a:r>
              <a:rPr lang="en-US" sz="3200" dirty="0" smtClean="0">
                <a:solidFill>
                  <a:srgbClr val="002060"/>
                </a:solidFill>
                <a:latin typeface="Arial Narrow" panose="020B0606020202030204" pitchFamily="34" charset="0"/>
              </a:rPr>
              <a:t>2</a:t>
            </a:r>
            <a:r>
              <a:rPr lang="en-US" sz="3200" baseline="30000" dirty="0" smtClean="0">
                <a:solidFill>
                  <a:srgbClr val="002060"/>
                </a:solidFill>
                <a:latin typeface="Arial Narrow" panose="020B0606020202030204" pitchFamily="34" charset="0"/>
              </a:rPr>
              <a:t>nd</a:t>
            </a:r>
            <a:r>
              <a:rPr lang="en-US" sz="3200" dirty="0" smtClean="0">
                <a:solidFill>
                  <a:srgbClr val="002060"/>
                </a:solidFill>
                <a:latin typeface="Arial Narrow" panose="020B0606020202030204" pitchFamily="34" charset="0"/>
              </a:rPr>
              <a:t> Reading: </a:t>
            </a:r>
            <a:r>
              <a:rPr lang="en-US" sz="3200" b="1" dirty="0" smtClean="0">
                <a:latin typeface="Arial Narrow" panose="020B0606020202030204" pitchFamily="34" charset="0"/>
              </a:rPr>
              <a:t>Titus </a:t>
            </a:r>
            <a:r>
              <a:rPr lang="en-US" sz="3200" b="1" dirty="0">
                <a:latin typeface="Arial Narrow" panose="020B0606020202030204" pitchFamily="34" charset="0"/>
              </a:rPr>
              <a:t>3:4-7 </a:t>
            </a:r>
            <a:endParaRPr lang="en-US" sz="3200" b="1" dirty="0" smtClean="0">
              <a:solidFill>
                <a:srgbClr val="002060"/>
              </a:solidFill>
              <a:latin typeface="Arial Narrow" panose="020B0606020202030204" pitchFamily="34" charset="0"/>
            </a:endParaRPr>
          </a:p>
          <a:p>
            <a:pPr lvl="1">
              <a:spcBef>
                <a:spcPts val="600"/>
              </a:spcBef>
            </a:pPr>
            <a:r>
              <a:rPr lang="en-US" sz="2800" dirty="0" smtClean="0">
                <a:latin typeface="Arial Narrow" panose="020B0606020202030204" pitchFamily="34" charset="0"/>
              </a:rPr>
              <a:t>“Because of his mercy, he saved us.”</a:t>
            </a:r>
          </a:p>
          <a:p>
            <a:pPr marL="0" indent="0">
              <a:spcBef>
                <a:spcPts val="600"/>
              </a:spcBef>
              <a:buNone/>
            </a:pPr>
            <a:r>
              <a:rPr lang="en-US" sz="3200" dirty="0" smtClean="0">
                <a:solidFill>
                  <a:srgbClr val="002060"/>
                </a:solidFill>
                <a:latin typeface="Arial Narrow" panose="020B0606020202030204" pitchFamily="34" charset="0"/>
              </a:rPr>
              <a:t>Alleluia:</a:t>
            </a:r>
          </a:p>
          <a:p>
            <a:pPr lvl="1">
              <a:spcBef>
                <a:spcPts val="600"/>
              </a:spcBef>
            </a:pPr>
            <a:r>
              <a:rPr lang="en-US" sz="2400" dirty="0" smtClean="0">
                <a:latin typeface="Arial Narrow" panose="020B0606020202030204" pitchFamily="34" charset="0"/>
              </a:rPr>
              <a:t>“Glory to God in the highest, and on earth peace to those on whom his favor rests.”</a:t>
            </a:r>
            <a:r>
              <a:rPr lang="en-US" sz="1800" dirty="0">
                <a:latin typeface="Arial Narrow" panose="020B0606020202030204" pitchFamily="34" charset="0"/>
              </a:rPr>
              <a:t> </a:t>
            </a:r>
            <a:r>
              <a:rPr lang="en-US" dirty="0" smtClean="0">
                <a:latin typeface="Arial Narrow" panose="020B0606020202030204" pitchFamily="34" charset="0"/>
              </a:rPr>
              <a:t>(Luke 2:14)</a:t>
            </a:r>
          </a:p>
          <a:p>
            <a:pPr marL="0" indent="0">
              <a:spcBef>
                <a:spcPts val="600"/>
              </a:spcBef>
              <a:buNone/>
            </a:pPr>
            <a:r>
              <a:rPr lang="en-US" sz="3200" dirty="0" smtClean="0">
                <a:solidFill>
                  <a:srgbClr val="002060"/>
                </a:solidFill>
                <a:latin typeface="Arial Narrow" panose="020B0606020202030204" pitchFamily="34" charset="0"/>
              </a:rPr>
              <a:t>Gospel: </a:t>
            </a:r>
            <a:r>
              <a:rPr lang="en-US" sz="3200" b="1" dirty="0" smtClean="0">
                <a:latin typeface="Arial Narrow" panose="020B0606020202030204" pitchFamily="34" charset="0"/>
              </a:rPr>
              <a:t>Luke </a:t>
            </a:r>
            <a:r>
              <a:rPr lang="en-US" sz="3200" b="1" dirty="0">
                <a:latin typeface="Arial Narrow" panose="020B0606020202030204" pitchFamily="34" charset="0"/>
              </a:rPr>
              <a:t>2:15-20 </a:t>
            </a:r>
            <a:endParaRPr lang="en-US" sz="3200" b="1" dirty="0" smtClean="0">
              <a:solidFill>
                <a:srgbClr val="002060"/>
              </a:solidFill>
              <a:latin typeface="Arial Narrow" panose="020B0606020202030204" pitchFamily="34" charset="0"/>
            </a:endParaRPr>
          </a:p>
          <a:p>
            <a:pPr lvl="1">
              <a:spcBef>
                <a:spcPts val="600"/>
              </a:spcBef>
            </a:pPr>
            <a:r>
              <a:rPr lang="en-US" sz="2800" dirty="0" smtClean="0">
                <a:latin typeface="Arial Narrow" panose="020B0606020202030204" pitchFamily="34" charset="0"/>
              </a:rPr>
              <a:t>“The shepherds found Mary and Joseph and the infant.”</a:t>
            </a:r>
            <a:endParaRPr lang="en-US" sz="2800" dirty="0">
              <a:latin typeface="Arial Narrow" panose="020B0606020202030204" pitchFamily="34" charset="0"/>
            </a:endParaRPr>
          </a:p>
        </p:txBody>
      </p:sp>
      <p:pic>
        <p:nvPicPr>
          <p:cNvPr id="7"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4722"/>
          <a:stretch/>
        </p:blipFill>
        <p:spPr bwMode="auto">
          <a:xfrm>
            <a:off x="7391400" y="72759"/>
            <a:ext cx="1672492" cy="25180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14507558"/>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0"/>
            <a:ext cx="8458200" cy="914400"/>
          </a:xfrm>
        </p:spPr>
        <p:txBody>
          <a:bodyPr>
            <a:normAutofit/>
          </a:bodyPr>
          <a:lstStyle/>
          <a:p>
            <a:pPr algn="ctr"/>
            <a:r>
              <a:rPr lang="en-US" sz="3600" dirty="0" smtClean="0"/>
              <a:t>Dec. 24 – </a:t>
            </a:r>
            <a:r>
              <a:rPr lang="en-US" sz="4400" dirty="0" smtClean="0"/>
              <a:t>Christmas:</a:t>
            </a:r>
            <a:r>
              <a:rPr lang="en-US" sz="3600" dirty="0" smtClean="0"/>
              <a:t> During the </a:t>
            </a:r>
            <a:r>
              <a:rPr lang="en-US" sz="4400" dirty="0" smtClean="0"/>
              <a:t>Day</a:t>
            </a:r>
            <a:endParaRPr lang="en-US" sz="4400" dirty="0"/>
          </a:p>
        </p:txBody>
      </p:sp>
      <p:sp>
        <p:nvSpPr>
          <p:cNvPr id="2" name="Content Placeholder 1"/>
          <p:cNvSpPr>
            <a:spLocks noGrp="1"/>
          </p:cNvSpPr>
          <p:nvPr>
            <p:ph idx="1"/>
          </p:nvPr>
        </p:nvSpPr>
        <p:spPr>
          <a:xfrm>
            <a:off x="304800" y="990600"/>
            <a:ext cx="8610600" cy="5867400"/>
          </a:xfrm>
        </p:spPr>
        <p:txBody>
          <a:bodyPr>
            <a:normAutofit fontScale="92500"/>
          </a:bodyPr>
          <a:lstStyle/>
          <a:p>
            <a:pPr marL="0" indent="0">
              <a:spcBef>
                <a:spcPts val="600"/>
              </a:spcBef>
              <a:buNone/>
            </a:pPr>
            <a:r>
              <a:rPr lang="en-US" sz="3200" dirty="0" smtClean="0">
                <a:solidFill>
                  <a:srgbClr val="002060"/>
                </a:solidFill>
                <a:latin typeface="Arial Narrow" panose="020B0606020202030204" pitchFamily="34" charset="0"/>
              </a:rPr>
              <a:t>1</a:t>
            </a:r>
            <a:r>
              <a:rPr lang="en-US" sz="3200" baseline="30000" dirty="0" smtClean="0">
                <a:solidFill>
                  <a:srgbClr val="002060"/>
                </a:solidFill>
                <a:latin typeface="Arial Narrow" panose="020B0606020202030204" pitchFamily="34" charset="0"/>
              </a:rPr>
              <a:t>st</a:t>
            </a:r>
            <a:r>
              <a:rPr lang="en-US" sz="3200" dirty="0" smtClean="0">
                <a:solidFill>
                  <a:srgbClr val="002060"/>
                </a:solidFill>
                <a:latin typeface="Arial Narrow" panose="020B0606020202030204" pitchFamily="34" charset="0"/>
              </a:rPr>
              <a:t> Reading: </a:t>
            </a:r>
            <a:r>
              <a:rPr lang="en-US" sz="3200" b="1" dirty="0">
                <a:latin typeface="Arial Narrow" panose="020B0606020202030204" pitchFamily="34" charset="0"/>
              </a:rPr>
              <a:t>Isa 52:7-10 </a:t>
            </a:r>
            <a:endParaRPr lang="en-US" sz="3200" b="1" dirty="0" smtClean="0">
              <a:solidFill>
                <a:srgbClr val="002060"/>
              </a:solidFill>
              <a:latin typeface="Arial Narrow" panose="020B0606020202030204" pitchFamily="34" charset="0"/>
            </a:endParaRPr>
          </a:p>
          <a:p>
            <a:pPr lvl="1">
              <a:spcBef>
                <a:spcPts val="600"/>
              </a:spcBef>
            </a:pPr>
            <a:r>
              <a:rPr lang="en-US" sz="2800" dirty="0" smtClean="0">
                <a:latin typeface="Arial Narrow" panose="020B0606020202030204" pitchFamily="34" charset="0"/>
              </a:rPr>
              <a:t>“All the ends of the earth will behold the salvation of our God.”</a:t>
            </a:r>
          </a:p>
          <a:p>
            <a:pPr marL="0" indent="0">
              <a:spcBef>
                <a:spcPts val="600"/>
              </a:spcBef>
              <a:buNone/>
            </a:pPr>
            <a:r>
              <a:rPr lang="en-US" sz="3200" dirty="0" smtClean="0">
                <a:solidFill>
                  <a:srgbClr val="002060"/>
                </a:solidFill>
                <a:latin typeface="Arial Narrow" panose="020B0606020202030204" pitchFamily="34" charset="0"/>
              </a:rPr>
              <a:t>Responsorial Psalm: </a:t>
            </a:r>
            <a:r>
              <a:rPr lang="en-US" sz="3200" dirty="0">
                <a:latin typeface="Arial Narrow" panose="020B0606020202030204" pitchFamily="34" charset="0"/>
              </a:rPr>
              <a:t>Ps 98:1, 2-3a, 3b-4, 5-6 </a:t>
            </a:r>
            <a:endParaRPr lang="en-US" sz="3200" dirty="0" smtClean="0">
              <a:solidFill>
                <a:srgbClr val="002060"/>
              </a:solidFill>
              <a:latin typeface="Arial Narrow" panose="020B0606020202030204" pitchFamily="34" charset="0"/>
            </a:endParaRPr>
          </a:p>
          <a:p>
            <a:pPr lvl="1">
              <a:spcBef>
                <a:spcPts val="600"/>
              </a:spcBef>
            </a:pPr>
            <a:r>
              <a:rPr lang="en-US" sz="2800" dirty="0" smtClean="0">
                <a:latin typeface="Arial Narrow" panose="020B0606020202030204" pitchFamily="34" charset="0"/>
              </a:rPr>
              <a:t>“All the ends of the earth have seen the saving power of God.”</a:t>
            </a:r>
          </a:p>
          <a:p>
            <a:pPr marL="0" indent="0">
              <a:spcBef>
                <a:spcPts val="600"/>
              </a:spcBef>
              <a:buNone/>
            </a:pPr>
            <a:r>
              <a:rPr lang="en-US" sz="3200" dirty="0" smtClean="0">
                <a:solidFill>
                  <a:srgbClr val="002060"/>
                </a:solidFill>
                <a:latin typeface="Arial Narrow" panose="020B0606020202030204" pitchFamily="34" charset="0"/>
              </a:rPr>
              <a:t>2</a:t>
            </a:r>
            <a:r>
              <a:rPr lang="en-US" sz="3200" baseline="30000" dirty="0" smtClean="0">
                <a:solidFill>
                  <a:srgbClr val="002060"/>
                </a:solidFill>
                <a:latin typeface="Arial Narrow" panose="020B0606020202030204" pitchFamily="34" charset="0"/>
              </a:rPr>
              <a:t>nd</a:t>
            </a:r>
            <a:r>
              <a:rPr lang="en-US" sz="3200" dirty="0" smtClean="0">
                <a:solidFill>
                  <a:srgbClr val="002060"/>
                </a:solidFill>
                <a:latin typeface="Arial Narrow" panose="020B0606020202030204" pitchFamily="34" charset="0"/>
              </a:rPr>
              <a:t> Reading: </a:t>
            </a:r>
            <a:r>
              <a:rPr lang="en-US" sz="3200" b="1" dirty="0" err="1">
                <a:latin typeface="Arial Narrow" panose="020B0606020202030204" pitchFamily="34" charset="0"/>
              </a:rPr>
              <a:t>Heb</a:t>
            </a:r>
            <a:r>
              <a:rPr lang="en-US" sz="3200" b="1" dirty="0">
                <a:latin typeface="Arial Narrow" panose="020B0606020202030204" pitchFamily="34" charset="0"/>
              </a:rPr>
              <a:t> 1:1-6 </a:t>
            </a:r>
            <a:endParaRPr lang="en-US" sz="3200" b="1" dirty="0" smtClean="0">
              <a:solidFill>
                <a:srgbClr val="002060"/>
              </a:solidFill>
              <a:latin typeface="Arial Narrow" panose="020B0606020202030204" pitchFamily="34" charset="0"/>
            </a:endParaRPr>
          </a:p>
          <a:p>
            <a:pPr lvl="1">
              <a:spcBef>
                <a:spcPts val="600"/>
              </a:spcBef>
            </a:pPr>
            <a:r>
              <a:rPr lang="en-US" sz="2800" dirty="0" smtClean="0">
                <a:latin typeface="Arial Narrow" panose="020B0606020202030204" pitchFamily="34" charset="0"/>
              </a:rPr>
              <a:t>“God has spoken to us through the Son.”</a:t>
            </a:r>
          </a:p>
          <a:p>
            <a:pPr marL="0" indent="0">
              <a:spcBef>
                <a:spcPts val="600"/>
              </a:spcBef>
              <a:buNone/>
            </a:pPr>
            <a:r>
              <a:rPr lang="en-US" sz="3200" dirty="0" smtClean="0">
                <a:solidFill>
                  <a:srgbClr val="002060"/>
                </a:solidFill>
                <a:latin typeface="Arial Narrow" panose="020B0606020202030204" pitchFamily="34" charset="0"/>
              </a:rPr>
              <a:t>Alleluia: </a:t>
            </a:r>
          </a:p>
          <a:p>
            <a:pPr lvl="1">
              <a:spcBef>
                <a:spcPts val="600"/>
              </a:spcBef>
            </a:pPr>
            <a:r>
              <a:rPr lang="en-US" sz="2200" dirty="0" smtClean="0">
                <a:latin typeface="Arial Narrow" panose="020B0606020202030204" pitchFamily="34" charset="0"/>
              </a:rPr>
              <a:t>“A holy day has dawned upon us. Come, you nations, and adore </a:t>
            </a:r>
            <a:br>
              <a:rPr lang="en-US" sz="2200" dirty="0" smtClean="0">
                <a:latin typeface="Arial Narrow" panose="020B0606020202030204" pitchFamily="34" charset="0"/>
              </a:rPr>
            </a:br>
            <a:r>
              <a:rPr lang="en-US" sz="2200" dirty="0" smtClean="0">
                <a:latin typeface="Arial Narrow" panose="020B0606020202030204" pitchFamily="34" charset="0"/>
              </a:rPr>
              <a:t>the Lord. For today a great light has come upon the earth.”</a:t>
            </a:r>
            <a:endParaRPr lang="en-US" sz="2600" dirty="0" smtClean="0">
              <a:latin typeface="Arial Narrow" panose="020B0606020202030204" pitchFamily="34" charset="0"/>
            </a:endParaRPr>
          </a:p>
          <a:p>
            <a:pPr marL="0" indent="0">
              <a:spcBef>
                <a:spcPts val="600"/>
              </a:spcBef>
              <a:buNone/>
            </a:pPr>
            <a:r>
              <a:rPr lang="en-US" sz="3200" dirty="0" smtClean="0">
                <a:solidFill>
                  <a:srgbClr val="002060"/>
                </a:solidFill>
                <a:latin typeface="Arial Narrow" panose="020B0606020202030204" pitchFamily="34" charset="0"/>
              </a:rPr>
              <a:t>Gospel: </a:t>
            </a:r>
            <a:r>
              <a:rPr lang="en-US" sz="3200" b="1" dirty="0">
                <a:latin typeface="Arial Narrow" panose="020B0606020202030204" pitchFamily="34" charset="0"/>
              </a:rPr>
              <a:t>John </a:t>
            </a:r>
            <a:r>
              <a:rPr lang="en-US" sz="3200" b="1" dirty="0" smtClean="0">
                <a:latin typeface="Arial Narrow" panose="020B0606020202030204" pitchFamily="34" charset="0"/>
              </a:rPr>
              <a:t>1:1-18</a:t>
            </a:r>
            <a:r>
              <a:rPr lang="en-US" sz="3200" dirty="0" smtClean="0">
                <a:latin typeface="Arial Narrow" panose="020B0606020202030204" pitchFamily="34" charset="0"/>
              </a:rPr>
              <a:t>, </a:t>
            </a:r>
            <a:r>
              <a:rPr lang="en-US" sz="2600" dirty="0">
                <a:latin typeface="Arial Narrow" panose="020B0606020202030204" pitchFamily="34" charset="0"/>
              </a:rPr>
              <a:t>or 1:1-5, 9-14 </a:t>
            </a:r>
            <a:endParaRPr lang="en-US" sz="3200" dirty="0" smtClean="0">
              <a:solidFill>
                <a:srgbClr val="002060"/>
              </a:solidFill>
              <a:latin typeface="Arial Narrow" panose="020B0606020202030204" pitchFamily="34" charset="0"/>
            </a:endParaRPr>
          </a:p>
          <a:p>
            <a:pPr lvl="1">
              <a:spcBef>
                <a:spcPts val="600"/>
              </a:spcBef>
            </a:pPr>
            <a:r>
              <a:rPr lang="en-US" sz="2800" dirty="0" smtClean="0">
                <a:latin typeface="Arial Narrow" panose="020B0606020202030204" pitchFamily="34" charset="0"/>
              </a:rPr>
              <a:t>“The Word became flesh </a:t>
            </a:r>
            <a:br>
              <a:rPr lang="en-US" sz="2800" dirty="0" smtClean="0">
                <a:latin typeface="Arial Narrow" panose="020B0606020202030204" pitchFamily="34" charset="0"/>
              </a:rPr>
            </a:br>
            <a:r>
              <a:rPr lang="en-US" sz="2800" dirty="0" smtClean="0">
                <a:latin typeface="Arial Narrow" panose="020B0606020202030204" pitchFamily="34" charset="0"/>
              </a:rPr>
              <a:t>and made his dwelling among us.”</a:t>
            </a:r>
            <a:endParaRPr lang="en-US" sz="2800" dirty="0">
              <a:latin typeface="Arial Narrow" panose="020B0606020202030204" pitchFamily="34" charset="0"/>
            </a:endParaRPr>
          </a:p>
        </p:txBody>
      </p:sp>
      <p:pic>
        <p:nvPicPr>
          <p:cNvPr id="1269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94789" y="3981450"/>
            <a:ext cx="1849211" cy="2876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01985986"/>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0"/>
            <a:ext cx="7010401" cy="914400"/>
          </a:xfrm>
        </p:spPr>
        <p:txBody>
          <a:bodyPr>
            <a:normAutofit/>
          </a:bodyPr>
          <a:lstStyle/>
          <a:p>
            <a:pPr algn="ctr"/>
            <a:r>
              <a:rPr lang="en-US" sz="4400" dirty="0" smtClean="0"/>
              <a:t>Dec. 26 – St. Stephen</a:t>
            </a:r>
            <a:endParaRPr lang="en-US" sz="4400" dirty="0"/>
          </a:p>
        </p:txBody>
      </p:sp>
      <p:sp>
        <p:nvSpPr>
          <p:cNvPr id="2" name="Content Placeholder 1"/>
          <p:cNvSpPr>
            <a:spLocks noGrp="1"/>
          </p:cNvSpPr>
          <p:nvPr>
            <p:ph idx="1"/>
          </p:nvPr>
        </p:nvSpPr>
        <p:spPr/>
        <p:txBody>
          <a:bodyPr>
            <a:normAutofit/>
          </a:bodyPr>
          <a:lstStyle/>
          <a:p>
            <a:pPr marL="0" indent="0">
              <a:spcBef>
                <a:spcPts val="600"/>
              </a:spcBef>
              <a:buNone/>
            </a:pPr>
            <a:r>
              <a:rPr lang="en-US" sz="3200" dirty="0" smtClean="0">
                <a:solidFill>
                  <a:srgbClr val="002060"/>
                </a:solidFill>
                <a:latin typeface="Arial Narrow" panose="020B0606020202030204" pitchFamily="34" charset="0"/>
              </a:rPr>
              <a:t>1</a:t>
            </a:r>
            <a:r>
              <a:rPr lang="en-US" sz="3200" baseline="30000" dirty="0" smtClean="0">
                <a:solidFill>
                  <a:srgbClr val="002060"/>
                </a:solidFill>
                <a:latin typeface="Arial Narrow" panose="020B0606020202030204" pitchFamily="34" charset="0"/>
              </a:rPr>
              <a:t>st</a:t>
            </a:r>
            <a:r>
              <a:rPr lang="en-US" sz="3200" dirty="0" smtClean="0">
                <a:solidFill>
                  <a:srgbClr val="002060"/>
                </a:solidFill>
                <a:latin typeface="Arial Narrow" panose="020B0606020202030204" pitchFamily="34" charset="0"/>
              </a:rPr>
              <a:t> Reading: </a:t>
            </a:r>
            <a:r>
              <a:rPr lang="en-US" sz="3200" b="1" dirty="0">
                <a:latin typeface="Arial Narrow" panose="020B0606020202030204" pitchFamily="34" charset="0"/>
              </a:rPr>
              <a:t>Acts 6:8-10; 7:54-59 </a:t>
            </a:r>
            <a:endParaRPr lang="en-US" sz="3200" b="1" dirty="0" smtClean="0">
              <a:solidFill>
                <a:srgbClr val="002060"/>
              </a:solidFill>
              <a:latin typeface="Arial Narrow" panose="020B0606020202030204" pitchFamily="34" charset="0"/>
            </a:endParaRPr>
          </a:p>
          <a:p>
            <a:pPr lvl="1">
              <a:spcBef>
                <a:spcPts val="600"/>
              </a:spcBef>
            </a:pPr>
            <a:r>
              <a:rPr lang="en-US" sz="2800" dirty="0" smtClean="0">
                <a:latin typeface="Arial Narrow" panose="020B0606020202030204" pitchFamily="34" charset="0"/>
              </a:rPr>
              <a:t>“I see the heavens opened” </a:t>
            </a:r>
            <a:br>
              <a:rPr lang="en-US" sz="2800" dirty="0" smtClean="0">
                <a:latin typeface="Arial Narrow" panose="020B0606020202030204" pitchFamily="34" charset="0"/>
              </a:rPr>
            </a:br>
            <a:r>
              <a:rPr lang="en-US" sz="2400" dirty="0" smtClean="0">
                <a:latin typeface="Arial Narrow" panose="020B0606020202030204" pitchFamily="34" charset="0"/>
              </a:rPr>
              <a:t>(Account of Stephen’s Martyrdom)</a:t>
            </a:r>
            <a:endParaRPr lang="en-US" sz="2800" dirty="0" smtClean="0">
              <a:latin typeface="Arial Narrow" panose="020B0606020202030204" pitchFamily="34" charset="0"/>
            </a:endParaRPr>
          </a:p>
          <a:p>
            <a:pPr marL="0" indent="0">
              <a:spcBef>
                <a:spcPts val="600"/>
              </a:spcBef>
              <a:buNone/>
            </a:pPr>
            <a:r>
              <a:rPr lang="en-US" sz="3000" dirty="0" smtClean="0">
                <a:solidFill>
                  <a:srgbClr val="002060"/>
                </a:solidFill>
                <a:latin typeface="Arial Narrow" panose="020B0606020202030204" pitchFamily="34" charset="0"/>
              </a:rPr>
              <a:t>Responsorial Psalm:</a:t>
            </a:r>
            <a:r>
              <a:rPr lang="en-US" sz="3200" dirty="0" smtClean="0">
                <a:solidFill>
                  <a:srgbClr val="002060"/>
                </a:solidFill>
                <a:latin typeface="Arial Narrow" panose="020B0606020202030204" pitchFamily="34" charset="0"/>
              </a:rPr>
              <a:t> </a:t>
            </a:r>
            <a:r>
              <a:rPr lang="en-US" dirty="0">
                <a:latin typeface="Arial Narrow" panose="020B0606020202030204" pitchFamily="34" charset="0"/>
              </a:rPr>
              <a:t>Ps 31:3cd-4, 6+8ab, 16bc+17 </a:t>
            </a:r>
            <a:endParaRPr lang="en-US" sz="3200" dirty="0" smtClean="0">
              <a:solidFill>
                <a:srgbClr val="002060"/>
              </a:solidFill>
              <a:latin typeface="Arial Narrow" panose="020B0606020202030204" pitchFamily="34" charset="0"/>
            </a:endParaRPr>
          </a:p>
          <a:p>
            <a:pPr lvl="1">
              <a:spcBef>
                <a:spcPts val="600"/>
              </a:spcBef>
            </a:pPr>
            <a:r>
              <a:rPr lang="en-US" sz="2800" dirty="0" smtClean="0">
                <a:latin typeface="Arial Narrow" panose="020B0606020202030204" pitchFamily="34" charset="0"/>
              </a:rPr>
              <a:t>“Into your hands, O Lord, I commend my spirit.”</a:t>
            </a:r>
          </a:p>
          <a:p>
            <a:pPr marL="0" indent="0">
              <a:spcBef>
                <a:spcPts val="600"/>
              </a:spcBef>
              <a:buNone/>
            </a:pPr>
            <a:r>
              <a:rPr lang="en-US" sz="3200" dirty="0" smtClean="0">
                <a:solidFill>
                  <a:srgbClr val="002060"/>
                </a:solidFill>
                <a:latin typeface="Arial Narrow" panose="020B0606020202030204" pitchFamily="34" charset="0"/>
              </a:rPr>
              <a:t>Alleluia: </a:t>
            </a:r>
          </a:p>
          <a:p>
            <a:pPr lvl="1">
              <a:spcBef>
                <a:spcPts val="600"/>
              </a:spcBef>
            </a:pPr>
            <a:r>
              <a:rPr lang="en-US" sz="2300" dirty="0" smtClean="0">
                <a:latin typeface="Arial Narrow" panose="020B0606020202030204" pitchFamily="34" charset="0"/>
              </a:rPr>
              <a:t>“Blessed is he who comes in the name of the LORD: </a:t>
            </a:r>
            <a:br>
              <a:rPr lang="en-US" sz="2300" dirty="0" smtClean="0">
                <a:latin typeface="Arial Narrow" panose="020B0606020202030204" pitchFamily="34" charset="0"/>
              </a:rPr>
            </a:br>
            <a:r>
              <a:rPr lang="en-US" sz="2300" dirty="0" smtClean="0">
                <a:latin typeface="Arial Narrow" panose="020B0606020202030204" pitchFamily="34" charset="0"/>
              </a:rPr>
              <a:t>the LORD is God and has given us light.”</a:t>
            </a:r>
            <a:r>
              <a:rPr lang="en-US" dirty="0" smtClean="0">
                <a:latin typeface="Arial Narrow" panose="020B0606020202030204" pitchFamily="34" charset="0"/>
              </a:rPr>
              <a:t> (</a:t>
            </a:r>
            <a:r>
              <a:rPr lang="en-US" dirty="0">
                <a:latin typeface="Arial Narrow" panose="020B0606020202030204" pitchFamily="34" charset="0"/>
              </a:rPr>
              <a:t>Ps </a:t>
            </a:r>
            <a:r>
              <a:rPr lang="en-US" dirty="0" smtClean="0">
                <a:latin typeface="Arial Narrow" panose="020B0606020202030204" pitchFamily="34" charset="0"/>
              </a:rPr>
              <a:t>118:26a+27a)</a:t>
            </a:r>
            <a:endParaRPr lang="en-US" sz="2800" dirty="0" smtClean="0">
              <a:latin typeface="Arial Narrow" panose="020B0606020202030204" pitchFamily="34" charset="0"/>
            </a:endParaRPr>
          </a:p>
          <a:p>
            <a:pPr marL="0" indent="0">
              <a:spcBef>
                <a:spcPts val="600"/>
              </a:spcBef>
              <a:buNone/>
            </a:pPr>
            <a:r>
              <a:rPr lang="en-US" sz="3200" dirty="0" smtClean="0">
                <a:solidFill>
                  <a:srgbClr val="002060"/>
                </a:solidFill>
                <a:latin typeface="Arial Narrow" panose="020B0606020202030204" pitchFamily="34" charset="0"/>
              </a:rPr>
              <a:t>Gospel: </a:t>
            </a:r>
            <a:r>
              <a:rPr lang="en-US" sz="3200" b="1" dirty="0">
                <a:latin typeface="Arial Narrow" panose="020B0606020202030204" pitchFamily="34" charset="0"/>
              </a:rPr>
              <a:t>Matt 10:17-22</a:t>
            </a:r>
            <a:endParaRPr lang="en-US" sz="3200" b="1" dirty="0" smtClean="0">
              <a:solidFill>
                <a:srgbClr val="002060"/>
              </a:solidFill>
              <a:latin typeface="Arial Narrow" panose="020B0606020202030204" pitchFamily="34" charset="0"/>
            </a:endParaRPr>
          </a:p>
          <a:p>
            <a:pPr lvl="1">
              <a:spcBef>
                <a:spcPts val="600"/>
              </a:spcBef>
            </a:pPr>
            <a:r>
              <a:rPr lang="en-US" sz="2600" dirty="0" smtClean="0">
                <a:latin typeface="Arial Narrow" panose="020B0606020202030204" pitchFamily="34" charset="0"/>
              </a:rPr>
              <a:t>“For it will not be you who speak </a:t>
            </a:r>
            <a:br>
              <a:rPr lang="en-US" sz="2600" dirty="0" smtClean="0">
                <a:latin typeface="Arial Narrow" panose="020B0606020202030204" pitchFamily="34" charset="0"/>
              </a:rPr>
            </a:br>
            <a:r>
              <a:rPr lang="en-US" sz="2600" dirty="0" smtClean="0">
                <a:latin typeface="Arial Narrow" panose="020B0606020202030204" pitchFamily="34" charset="0"/>
              </a:rPr>
              <a:t>but the Spirit of your Father.”</a:t>
            </a:r>
          </a:p>
        </p:txBody>
      </p:sp>
      <p:pic>
        <p:nvPicPr>
          <p:cNvPr id="131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21217" y="1066800"/>
            <a:ext cx="1722783" cy="304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48537800"/>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0"/>
            <a:ext cx="6835030" cy="914400"/>
          </a:xfrm>
        </p:spPr>
        <p:txBody>
          <a:bodyPr>
            <a:normAutofit/>
          </a:bodyPr>
          <a:lstStyle/>
          <a:p>
            <a:r>
              <a:rPr lang="en-US" sz="4400" dirty="0" smtClean="0"/>
              <a:t>Dec. 27 – St. John</a:t>
            </a:r>
            <a:endParaRPr lang="en-US" sz="4400" dirty="0"/>
          </a:p>
        </p:txBody>
      </p:sp>
      <p:sp>
        <p:nvSpPr>
          <p:cNvPr id="2" name="Content Placeholder 1"/>
          <p:cNvSpPr>
            <a:spLocks noGrp="1"/>
          </p:cNvSpPr>
          <p:nvPr>
            <p:ph idx="1"/>
          </p:nvPr>
        </p:nvSpPr>
        <p:spPr/>
        <p:txBody>
          <a:bodyPr>
            <a:normAutofit/>
          </a:bodyPr>
          <a:lstStyle/>
          <a:p>
            <a:pPr marL="0" indent="0">
              <a:spcBef>
                <a:spcPts val="600"/>
              </a:spcBef>
              <a:buNone/>
            </a:pPr>
            <a:r>
              <a:rPr lang="en-US" sz="3200" dirty="0" smtClean="0">
                <a:solidFill>
                  <a:srgbClr val="002060"/>
                </a:solidFill>
                <a:latin typeface="Arial Narrow" panose="020B0606020202030204" pitchFamily="34" charset="0"/>
              </a:rPr>
              <a:t>1</a:t>
            </a:r>
            <a:r>
              <a:rPr lang="en-US" sz="3200" baseline="30000" dirty="0" smtClean="0">
                <a:solidFill>
                  <a:srgbClr val="002060"/>
                </a:solidFill>
                <a:latin typeface="Arial Narrow" panose="020B0606020202030204" pitchFamily="34" charset="0"/>
              </a:rPr>
              <a:t>st</a:t>
            </a:r>
            <a:r>
              <a:rPr lang="en-US" sz="3200" dirty="0" smtClean="0">
                <a:solidFill>
                  <a:srgbClr val="002060"/>
                </a:solidFill>
                <a:latin typeface="Arial Narrow" panose="020B0606020202030204" pitchFamily="34" charset="0"/>
              </a:rPr>
              <a:t> Reading: </a:t>
            </a:r>
            <a:r>
              <a:rPr lang="en-US" sz="3200" b="1" dirty="0">
                <a:latin typeface="Arial Narrow" panose="020B0606020202030204" pitchFamily="34" charset="0"/>
              </a:rPr>
              <a:t>1 John 1:1-4 </a:t>
            </a:r>
            <a:endParaRPr lang="en-US" sz="3200" b="1" dirty="0" smtClean="0">
              <a:solidFill>
                <a:srgbClr val="002060"/>
              </a:solidFill>
              <a:latin typeface="Arial Narrow" panose="020B0606020202030204" pitchFamily="34" charset="0"/>
            </a:endParaRPr>
          </a:p>
          <a:p>
            <a:pPr lvl="1">
              <a:spcBef>
                <a:spcPts val="600"/>
              </a:spcBef>
            </a:pPr>
            <a:r>
              <a:rPr lang="en-US" sz="2600" dirty="0" smtClean="0">
                <a:latin typeface="Arial Narrow" panose="020B0606020202030204" pitchFamily="34" charset="0"/>
              </a:rPr>
              <a:t>“What we have seen and heard </a:t>
            </a:r>
            <a:br>
              <a:rPr lang="en-US" sz="2600" dirty="0" smtClean="0">
                <a:latin typeface="Arial Narrow" panose="020B0606020202030204" pitchFamily="34" charset="0"/>
              </a:rPr>
            </a:br>
            <a:r>
              <a:rPr lang="en-US" sz="2600" dirty="0" smtClean="0">
                <a:latin typeface="Arial Narrow" panose="020B0606020202030204" pitchFamily="34" charset="0"/>
              </a:rPr>
              <a:t>we proclaim now to you.”</a:t>
            </a:r>
          </a:p>
          <a:p>
            <a:pPr marL="0" indent="0">
              <a:spcBef>
                <a:spcPts val="600"/>
              </a:spcBef>
              <a:buNone/>
            </a:pPr>
            <a:r>
              <a:rPr lang="en-US" sz="3200" dirty="0" smtClean="0">
                <a:solidFill>
                  <a:srgbClr val="002060"/>
                </a:solidFill>
                <a:latin typeface="Arial Narrow" panose="020B0606020202030204" pitchFamily="34" charset="0"/>
              </a:rPr>
              <a:t>Responsorial Psalm: </a:t>
            </a:r>
            <a:r>
              <a:rPr lang="en-US" dirty="0">
                <a:latin typeface="Arial Narrow" panose="020B0606020202030204" pitchFamily="34" charset="0"/>
              </a:rPr>
              <a:t>Ps 97:1-2, 5-6, </a:t>
            </a:r>
            <a:r>
              <a:rPr lang="en-US" dirty="0" smtClean="0">
                <a:latin typeface="Arial Narrow" panose="020B0606020202030204" pitchFamily="34" charset="0"/>
              </a:rPr>
              <a:t>11-12</a:t>
            </a:r>
            <a:endParaRPr lang="en-US" sz="3200" dirty="0" smtClean="0">
              <a:solidFill>
                <a:srgbClr val="002060"/>
              </a:solidFill>
              <a:latin typeface="Arial Narrow" panose="020B0606020202030204" pitchFamily="34" charset="0"/>
            </a:endParaRPr>
          </a:p>
          <a:p>
            <a:pPr lvl="1">
              <a:spcBef>
                <a:spcPts val="600"/>
              </a:spcBef>
            </a:pPr>
            <a:r>
              <a:rPr lang="en-US" sz="2800" dirty="0" smtClean="0">
                <a:latin typeface="Arial Narrow" panose="020B0606020202030204" pitchFamily="34" charset="0"/>
              </a:rPr>
              <a:t>“Rejoice in the Lord, you just!”</a:t>
            </a:r>
          </a:p>
          <a:p>
            <a:pPr marL="0" indent="0">
              <a:spcBef>
                <a:spcPts val="600"/>
              </a:spcBef>
              <a:buNone/>
            </a:pPr>
            <a:r>
              <a:rPr lang="en-US" sz="3200" dirty="0" smtClean="0">
                <a:solidFill>
                  <a:srgbClr val="002060"/>
                </a:solidFill>
                <a:latin typeface="Arial Narrow" panose="020B0606020202030204" pitchFamily="34" charset="0"/>
              </a:rPr>
              <a:t>Alleluia:</a:t>
            </a:r>
          </a:p>
          <a:p>
            <a:pPr lvl="1">
              <a:spcBef>
                <a:spcPts val="600"/>
              </a:spcBef>
            </a:pPr>
            <a:r>
              <a:rPr lang="en-US" sz="2400" dirty="0" smtClean="0">
                <a:latin typeface="Arial Narrow" panose="020B0606020202030204" pitchFamily="34" charset="0"/>
              </a:rPr>
              <a:t>“We praise you, O God, we acclaim you as Lord; </a:t>
            </a:r>
            <a:br>
              <a:rPr lang="en-US" sz="2400" dirty="0" smtClean="0">
                <a:latin typeface="Arial Narrow" panose="020B0606020202030204" pitchFamily="34" charset="0"/>
              </a:rPr>
            </a:br>
            <a:r>
              <a:rPr lang="en-US" sz="2400" dirty="0" smtClean="0">
                <a:latin typeface="Arial Narrow" panose="020B0606020202030204" pitchFamily="34" charset="0"/>
              </a:rPr>
              <a:t>the glorious company of Apostles praise you.”</a:t>
            </a:r>
            <a:r>
              <a:rPr lang="en-US" dirty="0" smtClean="0">
                <a:latin typeface="Arial Narrow" panose="020B0606020202030204" pitchFamily="34" charset="0"/>
              </a:rPr>
              <a:t> </a:t>
            </a:r>
            <a:r>
              <a:rPr lang="en-US" sz="2200" dirty="0" smtClean="0">
                <a:latin typeface="Arial Narrow" panose="020B0606020202030204" pitchFamily="34" charset="0"/>
              </a:rPr>
              <a:t>(See </a:t>
            </a:r>
            <a:r>
              <a:rPr lang="en-US" sz="2200" i="1" dirty="0" err="1" smtClean="0">
                <a:latin typeface="Arial Narrow" panose="020B0606020202030204" pitchFamily="34" charset="0"/>
              </a:rPr>
              <a:t>Te</a:t>
            </a:r>
            <a:r>
              <a:rPr lang="en-US" sz="2200" i="1" dirty="0" smtClean="0">
                <a:latin typeface="Arial Narrow" panose="020B0606020202030204" pitchFamily="34" charset="0"/>
              </a:rPr>
              <a:t> Deum</a:t>
            </a:r>
            <a:r>
              <a:rPr lang="en-US" sz="2200" dirty="0" smtClean="0">
                <a:latin typeface="Arial Narrow" panose="020B0606020202030204" pitchFamily="34" charset="0"/>
              </a:rPr>
              <a:t>)</a:t>
            </a:r>
            <a:endParaRPr lang="en-US" sz="2800" dirty="0" smtClean="0">
              <a:latin typeface="Arial Narrow" panose="020B0606020202030204" pitchFamily="34" charset="0"/>
            </a:endParaRPr>
          </a:p>
          <a:p>
            <a:pPr marL="0" indent="0">
              <a:spcBef>
                <a:spcPts val="600"/>
              </a:spcBef>
              <a:buNone/>
            </a:pPr>
            <a:r>
              <a:rPr lang="en-US" sz="3200" dirty="0" smtClean="0">
                <a:solidFill>
                  <a:srgbClr val="002060"/>
                </a:solidFill>
                <a:latin typeface="Arial Narrow" panose="020B0606020202030204" pitchFamily="34" charset="0"/>
              </a:rPr>
              <a:t>Gospel: </a:t>
            </a:r>
            <a:r>
              <a:rPr lang="en-US" sz="3200" b="1" dirty="0">
                <a:latin typeface="Arial Narrow" panose="020B0606020202030204" pitchFamily="34" charset="0"/>
              </a:rPr>
              <a:t>John 20:1a+2-8 </a:t>
            </a:r>
            <a:endParaRPr lang="en-US" sz="3200" b="1" dirty="0" smtClean="0">
              <a:solidFill>
                <a:srgbClr val="002060"/>
              </a:solidFill>
              <a:latin typeface="Arial Narrow" panose="020B0606020202030204" pitchFamily="34" charset="0"/>
            </a:endParaRPr>
          </a:p>
          <a:p>
            <a:pPr lvl="1">
              <a:spcBef>
                <a:spcPts val="600"/>
              </a:spcBef>
            </a:pPr>
            <a:r>
              <a:rPr lang="en-US" sz="2600" dirty="0" smtClean="0">
                <a:latin typeface="Arial Narrow" panose="020B0606020202030204" pitchFamily="34" charset="0"/>
              </a:rPr>
              <a:t>“The other disciple ran faster than Peter </a:t>
            </a:r>
            <a:br>
              <a:rPr lang="en-US" sz="2600" dirty="0" smtClean="0">
                <a:latin typeface="Arial Narrow" panose="020B0606020202030204" pitchFamily="34" charset="0"/>
              </a:rPr>
            </a:br>
            <a:r>
              <a:rPr lang="en-US" sz="2600" dirty="0" smtClean="0">
                <a:latin typeface="Arial Narrow" panose="020B0606020202030204" pitchFamily="34" charset="0"/>
              </a:rPr>
              <a:t>and arrived at the tomb first.”</a:t>
            </a: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16030" y="0"/>
            <a:ext cx="1908432" cy="30948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87581289"/>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0"/>
            <a:ext cx="8458200" cy="914400"/>
          </a:xfrm>
        </p:spPr>
        <p:txBody>
          <a:bodyPr>
            <a:normAutofit/>
          </a:bodyPr>
          <a:lstStyle/>
          <a:p>
            <a:pPr algn="ctr"/>
            <a:r>
              <a:rPr lang="en-US" sz="4400" dirty="0" smtClean="0"/>
              <a:t>Dec. 28 – Holy Innocents</a:t>
            </a:r>
            <a:endParaRPr lang="en-US" sz="4400" dirty="0"/>
          </a:p>
        </p:txBody>
      </p:sp>
      <p:sp>
        <p:nvSpPr>
          <p:cNvPr id="2" name="Content Placeholder 1"/>
          <p:cNvSpPr>
            <a:spLocks noGrp="1"/>
          </p:cNvSpPr>
          <p:nvPr>
            <p:ph idx="1"/>
          </p:nvPr>
        </p:nvSpPr>
        <p:spPr/>
        <p:txBody>
          <a:bodyPr>
            <a:normAutofit/>
          </a:bodyPr>
          <a:lstStyle/>
          <a:p>
            <a:pPr marL="0" indent="0">
              <a:spcBef>
                <a:spcPts val="600"/>
              </a:spcBef>
              <a:buNone/>
            </a:pPr>
            <a:r>
              <a:rPr lang="en-US" sz="3200" dirty="0" smtClean="0">
                <a:solidFill>
                  <a:srgbClr val="002060"/>
                </a:solidFill>
                <a:latin typeface="Arial Narrow" panose="020B0606020202030204" pitchFamily="34" charset="0"/>
              </a:rPr>
              <a:t>1</a:t>
            </a:r>
            <a:r>
              <a:rPr lang="en-US" sz="3200" baseline="30000" dirty="0" smtClean="0">
                <a:solidFill>
                  <a:srgbClr val="002060"/>
                </a:solidFill>
                <a:latin typeface="Arial Narrow" panose="020B0606020202030204" pitchFamily="34" charset="0"/>
              </a:rPr>
              <a:t>st</a:t>
            </a:r>
            <a:r>
              <a:rPr lang="en-US" sz="3200" dirty="0" smtClean="0">
                <a:solidFill>
                  <a:srgbClr val="002060"/>
                </a:solidFill>
                <a:latin typeface="Arial Narrow" panose="020B0606020202030204" pitchFamily="34" charset="0"/>
              </a:rPr>
              <a:t> Reading: </a:t>
            </a:r>
            <a:r>
              <a:rPr lang="en-US" sz="3200" b="1" dirty="0">
                <a:latin typeface="Arial Narrow" panose="020B0606020202030204" pitchFamily="34" charset="0"/>
              </a:rPr>
              <a:t>1 John 1:5—2:2 </a:t>
            </a:r>
            <a:endParaRPr lang="en-US" sz="3200" b="1" dirty="0" smtClean="0">
              <a:solidFill>
                <a:srgbClr val="002060"/>
              </a:solidFill>
              <a:latin typeface="Arial Narrow" panose="020B0606020202030204" pitchFamily="34" charset="0"/>
            </a:endParaRPr>
          </a:p>
          <a:p>
            <a:pPr lvl="1">
              <a:spcBef>
                <a:spcPts val="600"/>
              </a:spcBef>
            </a:pPr>
            <a:r>
              <a:rPr lang="en-US" sz="2600" dirty="0" smtClean="0">
                <a:latin typeface="Arial Narrow" panose="020B0606020202030204" pitchFamily="34" charset="0"/>
              </a:rPr>
              <a:t>“The Blood of his Son Jesus Christ cleanses us from all sin.”</a:t>
            </a:r>
          </a:p>
          <a:p>
            <a:pPr marL="0" indent="0">
              <a:spcBef>
                <a:spcPts val="600"/>
              </a:spcBef>
              <a:buNone/>
            </a:pPr>
            <a:r>
              <a:rPr lang="en-US" sz="3200" dirty="0" smtClean="0">
                <a:solidFill>
                  <a:srgbClr val="002060"/>
                </a:solidFill>
                <a:latin typeface="Arial Narrow" panose="020B0606020202030204" pitchFamily="34" charset="0"/>
              </a:rPr>
              <a:t>Responsorial Psalm: </a:t>
            </a:r>
            <a:r>
              <a:rPr lang="en-US" sz="3200" dirty="0">
                <a:latin typeface="Arial Narrow" panose="020B0606020202030204" pitchFamily="34" charset="0"/>
              </a:rPr>
              <a:t>Ps 124:2-3, 4-5, 7b-8 </a:t>
            </a:r>
            <a:endParaRPr lang="en-US" sz="3200" dirty="0" smtClean="0">
              <a:solidFill>
                <a:srgbClr val="002060"/>
              </a:solidFill>
              <a:latin typeface="Arial Narrow" panose="020B0606020202030204" pitchFamily="34" charset="0"/>
            </a:endParaRPr>
          </a:p>
          <a:p>
            <a:pPr lvl="1">
              <a:spcBef>
                <a:spcPts val="600"/>
              </a:spcBef>
            </a:pPr>
            <a:r>
              <a:rPr lang="en-US" sz="2600" dirty="0" smtClean="0">
                <a:latin typeface="Arial Narrow" panose="020B0606020202030204" pitchFamily="34" charset="0"/>
              </a:rPr>
              <a:t>“Our soul has been rescued like a bird from the fowler’s snare.”</a:t>
            </a:r>
          </a:p>
          <a:p>
            <a:pPr marL="0" indent="0">
              <a:spcBef>
                <a:spcPts val="600"/>
              </a:spcBef>
              <a:buNone/>
            </a:pPr>
            <a:r>
              <a:rPr lang="en-US" sz="3200" dirty="0" smtClean="0">
                <a:solidFill>
                  <a:srgbClr val="002060"/>
                </a:solidFill>
                <a:latin typeface="Arial Narrow" panose="020B0606020202030204" pitchFamily="34" charset="0"/>
              </a:rPr>
              <a:t>Alleluia: </a:t>
            </a:r>
          </a:p>
          <a:p>
            <a:pPr lvl="1">
              <a:spcBef>
                <a:spcPts val="600"/>
              </a:spcBef>
            </a:pPr>
            <a:r>
              <a:rPr lang="en-US" sz="2400" dirty="0" smtClean="0">
                <a:latin typeface="Arial Narrow" panose="020B0606020202030204" pitchFamily="34" charset="0"/>
              </a:rPr>
              <a:t>“We praise you, O God, we acclaim you as Lord; </a:t>
            </a:r>
            <a:br>
              <a:rPr lang="en-US" sz="2400" dirty="0" smtClean="0">
                <a:latin typeface="Arial Narrow" panose="020B0606020202030204" pitchFamily="34" charset="0"/>
              </a:rPr>
            </a:br>
            <a:r>
              <a:rPr lang="en-US" sz="2400" dirty="0" smtClean="0">
                <a:latin typeface="Arial Narrow" panose="020B0606020202030204" pitchFamily="34" charset="0"/>
              </a:rPr>
              <a:t>the white robed army of martyrs praise you.”</a:t>
            </a:r>
            <a:r>
              <a:rPr lang="en-US" dirty="0" smtClean="0">
                <a:latin typeface="Arial Narrow" panose="020B0606020202030204" pitchFamily="34" charset="0"/>
              </a:rPr>
              <a:t> </a:t>
            </a:r>
            <a:r>
              <a:rPr lang="en-US" sz="2200" dirty="0" smtClean="0">
                <a:latin typeface="Arial Narrow" panose="020B0606020202030204" pitchFamily="34" charset="0"/>
              </a:rPr>
              <a:t>(See </a:t>
            </a:r>
            <a:r>
              <a:rPr lang="en-US" sz="2200" i="1" dirty="0" err="1" smtClean="0">
                <a:latin typeface="Arial Narrow" panose="020B0606020202030204" pitchFamily="34" charset="0"/>
              </a:rPr>
              <a:t>Te</a:t>
            </a:r>
            <a:r>
              <a:rPr lang="en-US" sz="2200" i="1" dirty="0" smtClean="0">
                <a:latin typeface="Arial Narrow" panose="020B0606020202030204" pitchFamily="34" charset="0"/>
              </a:rPr>
              <a:t> Deum</a:t>
            </a:r>
            <a:r>
              <a:rPr lang="en-US" sz="2200" dirty="0" smtClean="0">
                <a:latin typeface="Arial Narrow" panose="020B0606020202030204" pitchFamily="34" charset="0"/>
              </a:rPr>
              <a:t>)</a:t>
            </a:r>
            <a:endParaRPr lang="en-US" sz="2800" dirty="0" smtClean="0">
              <a:latin typeface="Arial Narrow" panose="020B0606020202030204" pitchFamily="34" charset="0"/>
            </a:endParaRPr>
          </a:p>
          <a:p>
            <a:pPr marL="0" indent="0">
              <a:spcBef>
                <a:spcPts val="600"/>
              </a:spcBef>
              <a:buNone/>
            </a:pPr>
            <a:r>
              <a:rPr lang="en-US" sz="3200" dirty="0" smtClean="0">
                <a:solidFill>
                  <a:srgbClr val="002060"/>
                </a:solidFill>
                <a:latin typeface="Arial Narrow" panose="020B0606020202030204" pitchFamily="34" charset="0"/>
              </a:rPr>
              <a:t>Gospel: </a:t>
            </a:r>
            <a:r>
              <a:rPr lang="en-US" sz="3200" b="1" dirty="0">
                <a:latin typeface="Arial Narrow" panose="020B0606020202030204" pitchFamily="34" charset="0"/>
              </a:rPr>
              <a:t>Matt 2:13-18 </a:t>
            </a:r>
            <a:endParaRPr lang="en-US" sz="3200" b="1" dirty="0" smtClean="0">
              <a:solidFill>
                <a:srgbClr val="002060"/>
              </a:solidFill>
              <a:latin typeface="Arial Narrow" panose="020B0606020202030204" pitchFamily="34" charset="0"/>
            </a:endParaRPr>
          </a:p>
          <a:p>
            <a:pPr lvl="1">
              <a:spcBef>
                <a:spcPts val="600"/>
              </a:spcBef>
            </a:pPr>
            <a:r>
              <a:rPr lang="en-US" sz="2800" dirty="0" smtClean="0">
                <a:latin typeface="Arial Narrow" panose="020B0606020202030204" pitchFamily="34" charset="0"/>
              </a:rPr>
              <a:t>“He ordered the massacre </a:t>
            </a:r>
            <a:br>
              <a:rPr lang="en-US" sz="2800" dirty="0" smtClean="0">
                <a:latin typeface="Arial Narrow" panose="020B0606020202030204" pitchFamily="34" charset="0"/>
              </a:rPr>
            </a:br>
            <a:r>
              <a:rPr lang="en-US" sz="2800" dirty="0" smtClean="0">
                <a:latin typeface="Arial Narrow" panose="020B0606020202030204" pitchFamily="34" charset="0"/>
              </a:rPr>
              <a:t>of all boys in Bethlehem.”</a:t>
            </a:r>
            <a:endParaRPr lang="en-US" sz="2800" dirty="0">
              <a:latin typeface="Arial Narrow" panose="020B0606020202030204" pitchFamily="34" charset="0"/>
            </a:endParaRPr>
          </a:p>
        </p:txBody>
      </p:sp>
      <p:pic>
        <p:nvPicPr>
          <p:cNvPr id="132098" name="Picture 2" descr="Gospel of Matthew 2 Commentary | New Testament | Matthew Henry |  St-Takla.or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0800" y="4689871"/>
            <a:ext cx="2667000" cy="20919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5663546"/>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0"/>
            <a:ext cx="8458200" cy="914400"/>
          </a:xfrm>
        </p:spPr>
        <p:txBody>
          <a:bodyPr>
            <a:normAutofit/>
          </a:bodyPr>
          <a:lstStyle/>
          <a:p>
            <a:pPr algn="l"/>
            <a:r>
              <a:rPr lang="en-US" sz="2400" dirty="0" smtClean="0"/>
              <a:t>Sunday after Christmas </a:t>
            </a:r>
            <a:r>
              <a:rPr lang="en-US" sz="3600" dirty="0" smtClean="0"/>
              <a:t>– Holy Family</a:t>
            </a:r>
            <a:r>
              <a:rPr lang="en-US" sz="3200" dirty="0" smtClean="0"/>
              <a:t> (A)</a:t>
            </a:r>
            <a:endParaRPr lang="en-US" sz="3600" dirty="0"/>
          </a:p>
        </p:txBody>
      </p:sp>
      <p:sp>
        <p:nvSpPr>
          <p:cNvPr id="2" name="Content Placeholder 1"/>
          <p:cNvSpPr>
            <a:spLocks noGrp="1"/>
          </p:cNvSpPr>
          <p:nvPr>
            <p:ph idx="1"/>
          </p:nvPr>
        </p:nvSpPr>
        <p:spPr/>
        <p:txBody>
          <a:bodyPr>
            <a:normAutofit/>
          </a:bodyPr>
          <a:lstStyle/>
          <a:p>
            <a:pPr marL="0" indent="0">
              <a:spcBef>
                <a:spcPts val="600"/>
              </a:spcBef>
              <a:buNone/>
            </a:pPr>
            <a:r>
              <a:rPr lang="en-US" sz="3200" dirty="0" smtClean="0">
                <a:solidFill>
                  <a:srgbClr val="002060"/>
                </a:solidFill>
                <a:latin typeface="Arial Narrow" panose="020B0606020202030204" pitchFamily="34" charset="0"/>
              </a:rPr>
              <a:t>1</a:t>
            </a:r>
            <a:r>
              <a:rPr lang="en-US" sz="3200" baseline="30000" dirty="0" smtClean="0">
                <a:solidFill>
                  <a:srgbClr val="002060"/>
                </a:solidFill>
                <a:latin typeface="Arial Narrow" panose="020B0606020202030204" pitchFamily="34" charset="0"/>
              </a:rPr>
              <a:t>st</a:t>
            </a:r>
            <a:r>
              <a:rPr lang="en-US" sz="3200" dirty="0" smtClean="0">
                <a:solidFill>
                  <a:srgbClr val="002060"/>
                </a:solidFill>
                <a:latin typeface="Arial Narrow" panose="020B0606020202030204" pitchFamily="34" charset="0"/>
              </a:rPr>
              <a:t> Reading: </a:t>
            </a:r>
            <a:r>
              <a:rPr lang="en-US" sz="3200" b="1" dirty="0">
                <a:latin typeface="Arial Narrow" panose="020B0606020202030204" pitchFamily="34" charset="0"/>
              </a:rPr>
              <a:t>Sir 3:3-7, 14-17a</a:t>
            </a:r>
            <a:r>
              <a:rPr lang="en-US" sz="2000" b="1" dirty="0">
                <a:latin typeface="Arial Narrow" panose="020B0606020202030204" pitchFamily="34" charset="0"/>
              </a:rPr>
              <a:t> </a:t>
            </a:r>
            <a:r>
              <a:rPr lang="en-US" sz="2000" b="1" dirty="0" smtClean="0">
                <a:latin typeface="Arial Narrow" panose="020B0606020202030204" pitchFamily="34" charset="0"/>
              </a:rPr>
              <a:t> </a:t>
            </a:r>
            <a:r>
              <a:rPr lang="en-US" sz="2000" dirty="0" smtClean="0">
                <a:latin typeface="Arial Narrow" panose="020B0606020202030204" pitchFamily="34" charset="0"/>
              </a:rPr>
              <a:t>(</a:t>
            </a:r>
            <a:r>
              <a:rPr lang="en-US" sz="2000" dirty="0">
                <a:latin typeface="Arial Narrow" panose="020B0606020202030204" pitchFamily="34" charset="0"/>
              </a:rPr>
              <a:t>Greek 3:2-6, </a:t>
            </a:r>
            <a:r>
              <a:rPr lang="en-US" sz="2000" dirty="0" smtClean="0">
                <a:latin typeface="Arial Narrow" panose="020B0606020202030204" pitchFamily="34" charset="0"/>
              </a:rPr>
              <a:t>12-14)</a:t>
            </a:r>
            <a:endParaRPr lang="en-US" sz="3200" dirty="0" smtClean="0">
              <a:solidFill>
                <a:srgbClr val="002060"/>
              </a:solidFill>
              <a:latin typeface="Arial Narrow" panose="020B0606020202030204" pitchFamily="34" charset="0"/>
            </a:endParaRPr>
          </a:p>
          <a:p>
            <a:pPr lvl="1">
              <a:spcBef>
                <a:spcPts val="600"/>
              </a:spcBef>
            </a:pPr>
            <a:r>
              <a:rPr lang="en-US" sz="2800" dirty="0" smtClean="0">
                <a:latin typeface="Arial Narrow" panose="020B0606020202030204" pitchFamily="34" charset="0"/>
              </a:rPr>
              <a:t>“Those who fear the Lord honor their parents.”</a:t>
            </a:r>
          </a:p>
          <a:p>
            <a:pPr marL="0" indent="0">
              <a:spcBef>
                <a:spcPts val="600"/>
              </a:spcBef>
              <a:buNone/>
            </a:pPr>
            <a:r>
              <a:rPr lang="en-US" sz="3200" dirty="0" smtClean="0">
                <a:solidFill>
                  <a:srgbClr val="002060"/>
                </a:solidFill>
                <a:latin typeface="Arial Narrow" panose="020B0606020202030204" pitchFamily="34" charset="0"/>
              </a:rPr>
              <a:t>Responsorial Psalm: </a:t>
            </a:r>
            <a:r>
              <a:rPr lang="en-US" sz="3200" dirty="0">
                <a:latin typeface="Arial Narrow" panose="020B0606020202030204" pitchFamily="34" charset="0"/>
              </a:rPr>
              <a:t>Ps 128:1-2, 3, 4-5 </a:t>
            </a:r>
            <a:endParaRPr lang="en-US" sz="3200" dirty="0" smtClean="0">
              <a:solidFill>
                <a:srgbClr val="002060"/>
              </a:solidFill>
              <a:latin typeface="Arial Narrow" panose="020B0606020202030204" pitchFamily="34" charset="0"/>
            </a:endParaRPr>
          </a:p>
          <a:p>
            <a:pPr lvl="1">
              <a:spcBef>
                <a:spcPts val="600"/>
              </a:spcBef>
            </a:pPr>
            <a:r>
              <a:rPr lang="en-US" sz="2600" dirty="0" smtClean="0">
                <a:latin typeface="Arial Narrow" panose="020B0606020202030204" pitchFamily="34" charset="0"/>
              </a:rPr>
              <a:t>“Blessed are those who fear the Lord and walk in his ways.”</a:t>
            </a:r>
          </a:p>
          <a:p>
            <a:pPr marL="0" indent="0">
              <a:spcBef>
                <a:spcPts val="600"/>
              </a:spcBef>
              <a:buNone/>
            </a:pPr>
            <a:r>
              <a:rPr lang="en-US" sz="3200" dirty="0" smtClean="0">
                <a:solidFill>
                  <a:srgbClr val="002060"/>
                </a:solidFill>
                <a:latin typeface="Arial Narrow" panose="020B0606020202030204" pitchFamily="34" charset="0"/>
              </a:rPr>
              <a:t>2</a:t>
            </a:r>
            <a:r>
              <a:rPr lang="en-US" sz="3200" baseline="30000" dirty="0" smtClean="0">
                <a:solidFill>
                  <a:srgbClr val="002060"/>
                </a:solidFill>
                <a:latin typeface="Arial Narrow" panose="020B0606020202030204" pitchFamily="34" charset="0"/>
              </a:rPr>
              <a:t>nd</a:t>
            </a:r>
            <a:r>
              <a:rPr lang="en-US" sz="3200" dirty="0" smtClean="0">
                <a:solidFill>
                  <a:srgbClr val="002060"/>
                </a:solidFill>
                <a:latin typeface="Arial Narrow" panose="020B0606020202030204" pitchFamily="34" charset="0"/>
              </a:rPr>
              <a:t> Reading: </a:t>
            </a:r>
            <a:r>
              <a:rPr lang="en-US" sz="3200" b="1" dirty="0">
                <a:latin typeface="Arial Narrow" panose="020B0606020202030204" pitchFamily="34" charset="0"/>
              </a:rPr>
              <a:t>Col </a:t>
            </a:r>
            <a:r>
              <a:rPr lang="en-US" sz="3200" b="1" dirty="0" smtClean="0">
                <a:latin typeface="Arial Narrow" panose="020B0606020202030204" pitchFamily="34" charset="0"/>
              </a:rPr>
              <a:t>3:12-21</a:t>
            </a:r>
            <a:r>
              <a:rPr lang="en-US" sz="3200" dirty="0" smtClean="0">
                <a:latin typeface="Arial Narrow" panose="020B0606020202030204" pitchFamily="34" charset="0"/>
              </a:rPr>
              <a:t>, </a:t>
            </a:r>
            <a:r>
              <a:rPr lang="en-US" sz="2400" dirty="0">
                <a:latin typeface="Arial Narrow" panose="020B0606020202030204" pitchFamily="34" charset="0"/>
              </a:rPr>
              <a:t>or 3:12-17 </a:t>
            </a:r>
            <a:endParaRPr lang="en-US" sz="3200" dirty="0" smtClean="0">
              <a:solidFill>
                <a:srgbClr val="002060"/>
              </a:solidFill>
              <a:latin typeface="Arial Narrow" panose="020B0606020202030204" pitchFamily="34" charset="0"/>
            </a:endParaRPr>
          </a:p>
          <a:p>
            <a:pPr lvl="1">
              <a:spcBef>
                <a:spcPts val="600"/>
              </a:spcBef>
            </a:pPr>
            <a:r>
              <a:rPr lang="en-US" sz="2800" dirty="0" smtClean="0">
                <a:latin typeface="Arial Narrow" panose="020B0606020202030204" pitchFamily="34" charset="0"/>
              </a:rPr>
              <a:t>“Family life in the Lord.”</a:t>
            </a:r>
          </a:p>
          <a:p>
            <a:pPr marL="0" indent="0">
              <a:spcBef>
                <a:spcPts val="600"/>
              </a:spcBef>
              <a:buNone/>
            </a:pPr>
            <a:r>
              <a:rPr lang="en-US" sz="3200" dirty="0" smtClean="0">
                <a:solidFill>
                  <a:srgbClr val="002060"/>
                </a:solidFill>
                <a:latin typeface="Arial Narrow" panose="020B0606020202030204" pitchFamily="34" charset="0"/>
              </a:rPr>
              <a:t>Alleluia: </a:t>
            </a:r>
          </a:p>
          <a:p>
            <a:pPr lvl="1">
              <a:spcBef>
                <a:spcPts val="600"/>
              </a:spcBef>
            </a:pPr>
            <a:r>
              <a:rPr lang="en-US" sz="2400" dirty="0" smtClean="0">
                <a:latin typeface="Arial Narrow" panose="020B0606020202030204" pitchFamily="34" charset="0"/>
              </a:rPr>
              <a:t>“Let the peace of Christ control your heats; let the word of Christ dwell in you richly.”</a:t>
            </a:r>
            <a:r>
              <a:rPr lang="en-US" sz="1800" dirty="0" smtClean="0">
                <a:latin typeface="Arial Narrow" panose="020B0606020202030204" pitchFamily="34" charset="0"/>
              </a:rPr>
              <a:t> </a:t>
            </a:r>
            <a:r>
              <a:rPr lang="en-US" dirty="0" smtClean="0">
                <a:latin typeface="Arial Narrow" panose="020B0606020202030204" pitchFamily="34" charset="0"/>
              </a:rPr>
              <a:t>(</a:t>
            </a:r>
            <a:r>
              <a:rPr lang="en-US" dirty="0">
                <a:latin typeface="Arial Narrow" panose="020B0606020202030204" pitchFamily="34" charset="0"/>
              </a:rPr>
              <a:t>Col 3:15a+16a</a:t>
            </a:r>
            <a:r>
              <a:rPr lang="en-US" dirty="0" smtClean="0">
                <a:latin typeface="Arial Narrow" panose="020B0606020202030204" pitchFamily="34" charset="0"/>
              </a:rPr>
              <a:t>)</a:t>
            </a:r>
            <a:endParaRPr lang="en-US" sz="2800" dirty="0" smtClean="0">
              <a:latin typeface="Arial Narrow" panose="020B0606020202030204" pitchFamily="34" charset="0"/>
            </a:endParaRPr>
          </a:p>
          <a:p>
            <a:pPr marL="0" indent="0">
              <a:spcBef>
                <a:spcPts val="600"/>
              </a:spcBef>
              <a:buNone/>
            </a:pPr>
            <a:r>
              <a:rPr lang="en-US" sz="3200" dirty="0" smtClean="0">
                <a:solidFill>
                  <a:srgbClr val="002060"/>
                </a:solidFill>
                <a:latin typeface="Arial Narrow" panose="020B0606020202030204" pitchFamily="34" charset="0"/>
              </a:rPr>
              <a:t>Gospel: </a:t>
            </a:r>
            <a:r>
              <a:rPr lang="en-US" sz="3200" b="1" dirty="0">
                <a:latin typeface="Arial Narrow" panose="020B0606020202030204" pitchFamily="34" charset="0"/>
              </a:rPr>
              <a:t>Matt 2:13-15, 19-23</a:t>
            </a:r>
            <a:endParaRPr lang="en-US" sz="3200" b="1" dirty="0" smtClean="0">
              <a:solidFill>
                <a:srgbClr val="002060"/>
              </a:solidFill>
              <a:latin typeface="Arial Narrow" panose="020B0606020202030204" pitchFamily="34" charset="0"/>
            </a:endParaRPr>
          </a:p>
          <a:p>
            <a:pPr lvl="1">
              <a:spcBef>
                <a:spcPts val="600"/>
              </a:spcBef>
            </a:pPr>
            <a:r>
              <a:rPr lang="en-US" sz="2800" dirty="0" smtClean="0">
                <a:latin typeface="Arial Narrow" panose="020B0606020202030204" pitchFamily="34" charset="0"/>
              </a:rPr>
              <a:t>“Take the child and his mother, and flee into Egypt.”</a:t>
            </a:r>
            <a:endParaRPr lang="en-US" sz="2800" dirty="0">
              <a:latin typeface="Arial Narrow" panose="020B0606020202030204" pitchFamily="34" charset="0"/>
            </a:endParaRPr>
          </a:p>
        </p:txBody>
      </p:sp>
      <p:pic>
        <p:nvPicPr>
          <p:cNvPr id="122882" name="Picture 2" descr="http://www.servicioskoinonia.org/cerezo/dibujosB/06familia.jpg"/>
          <p:cNvPicPr>
            <a:picLocks noChangeAspect="1" noChangeArrowheads="1"/>
          </p:cNvPicPr>
          <p:nvPr/>
        </p:nvPicPr>
        <p:blipFill rotWithShape="1">
          <a:blip r:embed="rId2">
            <a:extLst>
              <a:ext uri="{28A0092B-C50C-407E-A947-70E740481C1C}">
                <a14:useLocalDpi xmlns:a14="http://schemas.microsoft.com/office/drawing/2010/main" val="0"/>
              </a:ext>
            </a:extLst>
          </a:blip>
          <a:srcRect t="13915"/>
          <a:stretch/>
        </p:blipFill>
        <p:spPr bwMode="auto">
          <a:xfrm>
            <a:off x="7696200" y="1"/>
            <a:ext cx="1447800" cy="22090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5116168"/>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0"/>
            <a:ext cx="8458200" cy="914400"/>
          </a:xfrm>
        </p:spPr>
        <p:txBody>
          <a:bodyPr>
            <a:normAutofit fontScale="90000"/>
          </a:bodyPr>
          <a:lstStyle/>
          <a:p>
            <a:pPr algn="ctr"/>
            <a:r>
              <a:rPr lang="en-US" sz="3600" dirty="0" smtClean="0"/>
              <a:t>Sunday after Christmas – </a:t>
            </a:r>
            <a:r>
              <a:rPr lang="en-US" sz="4400" dirty="0" smtClean="0"/>
              <a:t>Holy Family (B)</a:t>
            </a:r>
            <a:endParaRPr lang="en-US" sz="4400" dirty="0"/>
          </a:p>
        </p:txBody>
      </p:sp>
      <p:sp>
        <p:nvSpPr>
          <p:cNvPr id="2" name="Content Placeholder 1"/>
          <p:cNvSpPr>
            <a:spLocks noGrp="1"/>
          </p:cNvSpPr>
          <p:nvPr>
            <p:ph idx="1"/>
          </p:nvPr>
        </p:nvSpPr>
        <p:spPr/>
        <p:txBody>
          <a:bodyPr>
            <a:normAutofit/>
          </a:bodyPr>
          <a:lstStyle/>
          <a:p>
            <a:pPr marL="0" indent="0">
              <a:spcBef>
                <a:spcPts val="600"/>
              </a:spcBef>
              <a:buNone/>
            </a:pPr>
            <a:r>
              <a:rPr lang="en-US" sz="3200" dirty="0" smtClean="0">
                <a:solidFill>
                  <a:srgbClr val="002060"/>
                </a:solidFill>
                <a:latin typeface="Arial Narrow" panose="020B0606020202030204" pitchFamily="34" charset="0"/>
              </a:rPr>
              <a:t>1</a:t>
            </a:r>
            <a:r>
              <a:rPr lang="en-US" sz="3200" baseline="30000" dirty="0" smtClean="0">
                <a:solidFill>
                  <a:srgbClr val="002060"/>
                </a:solidFill>
                <a:latin typeface="Arial Narrow" panose="020B0606020202030204" pitchFamily="34" charset="0"/>
              </a:rPr>
              <a:t>st</a:t>
            </a:r>
            <a:r>
              <a:rPr lang="en-US" sz="3200" dirty="0" smtClean="0">
                <a:solidFill>
                  <a:srgbClr val="002060"/>
                </a:solidFill>
                <a:latin typeface="Arial Narrow" panose="020B0606020202030204" pitchFamily="34" charset="0"/>
              </a:rPr>
              <a:t> Reading</a:t>
            </a:r>
            <a:r>
              <a:rPr lang="en-US" sz="2400" dirty="0" smtClean="0">
                <a:solidFill>
                  <a:srgbClr val="002060"/>
                </a:solidFill>
                <a:latin typeface="Arial Narrow" panose="020B0606020202030204" pitchFamily="34" charset="0"/>
              </a:rPr>
              <a:t> (</a:t>
            </a:r>
            <a:r>
              <a:rPr lang="en-US" sz="2400" i="1" dirty="0" smtClean="0">
                <a:solidFill>
                  <a:srgbClr val="002060"/>
                </a:solidFill>
                <a:latin typeface="Arial Narrow" panose="020B0606020202030204" pitchFamily="34" charset="0"/>
              </a:rPr>
              <a:t>opt.</a:t>
            </a:r>
            <a:r>
              <a:rPr lang="en-US" sz="2400" dirty="0" smtClean="0">
                <a:solidFill>
                  <a:srgbClr val="002060"/>
                </a:solidFill>
                <a:latin typeface="Arial Narrow" panose="020B0606020202030204" pitchFamily="34" charset="0"/>
              </a:rPr>
              <a:t>)</a:t>
            </a:r>
            <a:r>
              <a:rPr lang="en-US" sz="3200" dirty="0" smtClean="0">
                <a:solidFill>
                  <a:srgbClr val="002060"/>
                </a:solidFill>
                <a:latin typeface="Arial Narrow" panose="020B0606020202030204" pitchFamily="34" charset="0"/>
              </a:rPr>
              <a:t>: </a:t>
            </a:r>
            <a:r>
              <a:rPr lang="en-US" sz="3200" b="1" dirty="0">
                <a:latin typeface="Arial Narrow" panose="020B0606020202030204" pitchFamily="34" charset="0"/>
              </a:rPr>
              <a:t>Gen 15:1-6; 21:1-3 </a:t>
            </a:r>
            <a:endParaRPr lang="en-US" sz="3200" b="1" dirty="0" smtClean="0">
              <a:solidFill>
                <a:srgbClr val="002060"/>
              </a:solidFill>
              <a:latin typeface="Arial Narrow" panose="020B0606020202030204" pitchFamily="34" charset="0"/>
            </a:endParaRPr>
          </a:p>
          <a:p>
            <a:pPr lvl="1">
              <a:spcBef>
                <a:spcPts val="600"/>
              </a:spcBef>
            </a:pPr>
            <a:r>
              <a:rPr lang="en-US" sz="2800" dirty="0" smtClean="0">
                <a:latin typeface="Arial Narrow" panose="020B0606020202030204" pitchFamily="34" charset="0"/>
              </a:rPr>
              <a:t>“Your own issue shall be your heir.”</a:t>
            </a:r>
          </a:p>
          <a:p>
            <a:pPr marL="0" indent="0">
              <a:spcBef>
                <a:spcPts val="600"/>
              </a:spcBef>
              <a:buNone/>
            </a:pPr>
            <a:r>
              <a:rPr lang="en-US" sz="3200" dirty="0" smtClean="0">
                <a:solidFill>
                  <a:srgbClr val="002060"/>
                </a:solidFill>
                <a:latin typeface="Arial Narrow" panose="020B0606020202030204" pitchFamily="34" charset="0"/>
              </a:rPr>
              <a:t>Responsorial Psalm</a:t>
            </a:r>
            <a:r>
              <a:rPr lang="en-US" sz="2400" dirty="0" smtClean="0">
                <a:solidFill>
                  <a:srgbClr val="002060"/>
                </a:solidFill>
                <a:latin typeface="Arial Narrow" panose="020B0606020202030204" pitchFamily="34" charset="0"/>
              </a:rPr>
              <a:t> (</a:t>
            </a:r>
            <a:r>
              <a:rPr lang="en-US" sz="2400" i="1" dirty="0" smtClean="0">
                <a:solidFill>
                  <a:srgbClr val="002060"/>
                </a:solidFill>
                <a:latin typeface="Arial Narrow" panose="020B0606020202030204" pitchFamily="34" charset="0"/>
              </a:rPr>
              <a:t>opt.</a:t>
            </a:r>
            <a:r>
              <a:rPr lang="en-US" sz="2400" dirty="0" smtClean="0">
                <a:solidFill>
                  <a:srgbClr val="002060"/>
                </a:solidFill>
                <a:latin typeface="Arial Narrow" panose="020B0606020202030204" pitchFamily="34" charset="0"/>
              </a:rPr>
              <a:t>)</a:t>
            </a:r>
            <a:r>
              <a:rPr lang="en-US" sz="3200" dirty="0" smtClean="0">
                <a:solidFill>
                  <a:srgbClr val="002060"/>
                </a:solidFill>
                <a:latin typeface="Arial Narrow" panose="020B0606020202030204" pitchFamily="34" charset="0"/>
              </a:rPr>
              <a:t>: </a:t>
            </a:r>
            <a:r>
              <a:rPr lang="en-US" sz="3200" dirty="0">
                <a:latin typeface="Arial Narrow" panose="020B0606020202030204" pitchFamily="34" charset="0"/>
              </a:rPr>
              <a:t>Ps 105:1-2, 3-4, 5-6, 8-9 </a:t>
            </a:r>
            <a:endParaRPr lang="en-US" sz="3200" dirty="0" smtClean="0">
              <a:solidFill>
                <a:srgbClr val="002060"/>
              </a:solidFill>
              <a:latin typeface="Arial Narrow" panose="020B0606020202030204" pitchFamily="34" charset="0"/>
            </a:endParaRPr>
          </a:p>
          <a:p>
            <a:pPr lvl="1">
              <a:spcBef>
                <a:spcPts val="600"/>
              </a:spcBef>
            </a:pPr>
            <a:r>
              <a:rPr lang="en-US" sz="2800" dirty="0" smtClean="0">
                <a:latin typeface="Arial Narrow" panose="020B0606020202030204" pitchFamily="34" charset="0"/>
              </a:rPr>
              <a:t>“The Lord remembers his covenant for ever.”</a:t>
            </a:r>
          </a:p>
          <a:p>
            <a:pPr marL="0" indent="0">
              <a:spcBef>
                <a:spcPts val="600"/>
              </a:spcBef>
              <a:buNone/>
            </a:pPr>
            <a:r>
              <a:rPr lang="en-US" sz="3200" dirty="0" smtClean="0">
                <a:solidFill>
                  <a:srgbClr val="002060"/>
                </a:solidFill>
                <a:latin typeface="Arial Narrow" panose="020B0606020202030204" pitchFamily="34" charset="0"/>
              </a:rPr>
              <a:t>2</a:t>
            </a:r>
            <a:r>
              <a:rPr lang="en-US" sz="3200" baseline="30000" dirty="0" smtClean="0">
                <a:solidFill>
                  <a:srgbClr val="002060"/>
                </a:solidFill>
                <a:latin typeface="Arial Narrow" panose="020B0606020202030204" pitchFamily="34" charset="0"/>
              </a:rPr>
              <a:t>nd</a:t>
            </a:r>
            <a:r>
              <a:rPr lang="en-US" sz="3200" dirty="0" smtClean="0">
                <a:solidFill>
                  <a:srgbClr val="002060"/>
                </a:solidFill>
                <a:latin typeface="Arial Narrow" panose="020B0606020202030204" pitchFamily="34" charset="0"/>
              </a:rPr>
              <a:t> Reading</a:t>
            </a:r>
            <a:r>
              <a:rPr lang="en-US" sz="2400" dirty="0" smtClean="0">
                <a:solidFill>
                  <a:srgbClr val="002060"/>
                </a:solidFill>
                <a:latin typeface="Arial Narrow" panose="020B0606020202030204" pitchFamily="34" charset="0"/>
              </a:rPr>
              <a:t> (</a:t>
            </a:r>
            <a:r>
              <a:rPr lang="en-US" sz="2400" i="1" dirty="0" smtClean="0">
                <a:solidFill>
                  <a:srgbClr val="002060"/>
                </a:solidFill>
                <a:latin typeface="Arial Narrow" panose="020B0606020202030204" pitchFamily="34" charset="0"/>
              </a:rPr>
              <a:t>opt.</a:t>
            </a:r>
            <a:r>
              <a:rPr lang="en-US" sz="2400" dirty="0" smtClean="0">
                <a:solidFill>
                  <a:srgbClr val="002060"/>
                </a:solidFill>
                <a:latin typeface="Arial Narrow" panose="020B0606020202030204" pitchFamily="34" charset="0"/>
              </a:rPr>
              <a:t>)</a:t>
            </a:r>
            <a:r>
              <a:rPr lang="en-US" sz="3200" dirty="0" smtClean="0">
                <a:solidFill>
                  <a:srgbClr val="002060"/>
                </a:solidFill>
                <a:latin typeface="Arial Narrow" panose="020B0606020202030204" pitchFamily="34" charset="0"/>
              </a:rPr>
              <a:t>: </a:t>
            </a:r>
            <a:r>
              <a:rPr lang="en-US" sz="3200" b="1" dirty="0" err="1">
                <a:latin typeface="Arial Narrow" panose="020B0606020202030204" pitchFamily="34" charset="0"/>
              </a:rPr>
              <a:t>Heb</a:t>
            </a:r>
            <a:r>
              <a:rPr lang="en-US" sz="3200" b="1" dirty="0">
                <a:latin typeface="Arial Narrow" panose="020B0606020202030204" pitchFamily="34" charset="0"/>
              </a:rPr>
              <a:t> 11:8, 11-12, 17-19 </a:t>
            </a:r>
            <a:endParaRPr lang="en-US" sz="3200" b="1" dirty="0" smtClean="0">
              <a:solidFill>
                <a:srgbClr val="002060"/>
              </a:solidFill>
              <a:latin typeface="Arial Narrow" panose="020B0606020202030204" pitchFamily="34" charset="0"/>
            </a:endParaRPr>
          </a:p>
          <a:p>
            <a:pPr lvl="1">
              <a:spcBef>
                <a:spcPts val="600"/>
              </a:spcBef>
            </a:pPr>
            <a:r>
              <a:rPr lang="en-US" sz="2800" dirty="0" smtClean="0">
                <a:latin typeface="Arial Narrow" panose="020B0606020202030204" pitchFamily="34" charset="0"/>
              </a:rPr>
              <a:t>“The faith of Abraham, Sarah, and Isaac.”</a:t>
            </a:r>
          </a:p>
          <a:p>
            <a:pPr marL="0" indent="0">
              <a:spcBef>
                <a:spcPts val="600"/>
              </a:spcBef>
              <a:buNone/>
            </a:pPr>
            <a:r>
              <a:rPr lang="en-US" sz="3200" dirty="0" smtClean="0">
                <a:solidFill>
                  <a:srgbClr val="002060"/>
                </a:solidFill>
                <a:latin typeface="Arial Narrow" panose="020B0606020202030204" pitchFamily="34" charset="0"/>
              </a:rPr>
              <a:t>Alleluia</a:t>
            </a:r>
            <a:r>
              <a:rPr lang="en-US" sz="2400" dirty="0" smtClean="0">
                <a:solidFill>
                  <a:srgbClr val="002060"/>
                </a:solidFill>
                <a:latin typeface="Arial Narrow" panose="020B0606020202030204" pitchFamily="34" charset="0"/>
              </a:rPr>
              <a:t> (</a:t>
            </a:r>
            <a:r>
              <a:rPr lang="en-US" sz="2400" i="1" dirty="0" smtClean="0">
                <a:solidFill>
                  <a:srgbClr val="002060"/>
                </a:solidFill>
                <a:latin typeface="Arial Narrow" panose="020B0606020202030204" pitchFamily="34" charset="0"/>
              </a:rPr>
              <a:t>opt.</a:t>
            </a:r>
            <a:r>
              <a:rPr lang="en-US" sz="2400" dirty="0" smtClean="0">
                <a:solidFill>
                  <a:srgbClr val="002060"/>
                </a:solidFill>
                <a:latin typeface="Arial Narrow" panose="020B0606020202030204" pitchFamily="34" charset="0"/>
              </a:rPr>
              <a:t>)</a:t>
            </a:r>
            <a:r>
              <a:rPr lang="en-US" sz="3200" dirty="0" smtClean="0">
                <a:solidFill>
                  <a:srgbClr val="002060"/>
                </a:solidFill>
                <a:latin typeface="Arial Narrow" panose="020B0606020202030204" pitchFamily="34" charset="0"/>
              </a:rPr>
              <a:t>: </a:t>
            </a:r>
          </a:p>
          <a:p>
            <a:pPr lvl="1">
              <a:spcBef>
                <a:spcPts val="600"/>
              </a:spcBef>
            </a:pPr>
            <a:r>
              <a:rPr lang="en-US" sz="2400" dirty="0" smtClean="0">
                <a:latin typeface="Arial Narrow" panose="020B0606020202030204" pitchFamily="34" charset="0"/>
              </a:rPr>
              <a:t>“In the past God spoke to our ancestors through the prophets; in these last day, he has spoken to us through the Son.”</a:t>
            </a:r>
            <a:r>
              <a:rPr lang="en-US" sz="1800" dirty="0" smtClean="0">
                <a:latin typeface="Arial Narrow" panose="020B0606020202030204" pitchFamily="34" charset="0"/>
              </a:rPr>
              <a:t> </a:t>
            </a:r>
            <a:r>
              <a:rPr lang="en-US" dirty="0" smtClean="0">
                <a:latin typeface="Arial Narrow" panose="020B0606020202030204" pitchFamily="34" charset="0"/>
              </a:rPr>
              <a:t>(</a:t>
            </a:r>
            <a:r>
              <a:rPr lang="en-US" dirty="0" err="1">
                <a:latin typeface="Arial Narrow" panose="020B0606020202030204" pitchFamily="34" charset="0"/>
              </a:rPr>
              <a:t>Heb</a:t>
            </a:r>
            <a:r>
              <a:rPr lang="en-US" dirty="0">
                <a:latin typeface="Arial Narrow" panose="020B0606020202030204" pitchFamily="34" charset="0"/>
              </a:rPr>
              <a:t> </a:t>
            </a:r>
            <a:r>
              <a:rPr lang="en-US" dirty="0" smtClean="0">
                <a:latin typeface="Arial Narrow" panose="020B0606020202030204" pitchFamily="34" charset="0"/>
              </a:rPr>
              <a:t>1:1-2)</a:t>
            </a:r>
            <a:endParaRPr lang="en-US" sz="2800" dirty="0" smtClean="0">
              <a:latin typeface="Arial Narrow" panose="020B0606020202030204" pitchFamily="34" charset="0"/>
            </a:endParaRPr>
          </a:p>
          <a:p>
            <a:pPr marL="0" indent="0">
              <a:spcBef>
                <a:spcPts val="600"/>
              </a:spcBef>
              <a:buNone/>
            </a:pPr>
            <a:r>
              <a:rPr lang="en-US" sz="3200" dirty="0" smtClean="0">
                <a:solidFill>
                  <a:srgbClr val="002060"/>
                </a:solidFill>
                <a:latin typeface="Arial Narrow" panose="020B0606020202030204" pitchFamily="34" charset="0"/>
              </a:rPr>
              <a:t>Gospel: </a:t>
            </a:r>
            <a:r>
              <a:rPr lang="en-US" sz="3200" b="1" dirty="0">
                <a:latin typeface="Arial Narrow" panose="020B0606020202030204" pitchFamily="34" charset="0"/>
              </a:rPr>
              <a:t>Luke </a:t>
            </a:r>
            <a:r>
              <a:rPr lang="en-US" sz="3200" b="1" dirty="0" smtClean="0">
                <a:latin typeface="Arial Narrow" panose="020B0606020202030204" pitchFamily="34" charset="0"/>
              </a:rPr>
              <a:t>2:22-40</a:t>
            </a:r>
            <a:r>
              <a:rPr lang="en-US" sz="2400" b="1" dirty="0" smtClean="0">
                <a:latin typeface="Arial Narrow" panose="020B0606020202030204" pitchFamily="34" charset="0"/>
              </a:rPr>
              <a:t>,</a:t>
            </a:r>
            <a:r>
              <a:rPr lang="en-US" sz="2400" dirty="0" smtClean="0">
                <a:latin typeface="Arial Narrow" panose="020B0606020202030204" pitchFamily="34" charset="0"/>
              </a:rPr>
              <a:t> </a:t>
            </a:r>
            <a:r>
              <a:rPr lang="en-US" sz="2400" dirty="0">
                <a:latin typeface="Arial Narrow" panose="020B0606020202030204" pitchFamily="34" charset="0"/>
              </a:rPr>
              <a:t>or 2:22, 39-40</a:t>
            </a:r>
            <a:endParaRPr lang="en-US" sz="3200" dirty="0" smtClean="0">
              <a:solidFill>
                <a:srgbClr val="002060"/>
              </a:solidFill>
              <a:latin typeface="Arial Narrow" panose="020B0606020202030204" pitchFamily="34" charset="0"/>
            </a:endParaRPr>
          </a:p>
          <a:p>
            <a:pPr lvl="1">
              <a:spcBef>
                <a:spcPts val="600"/>
              </a:spcBef>
            </a:pPr>
            <a:r>
              <a:rPr lang="en-US" sz="2800" dirty="0" smtClean="0">
                <a:latin typeface="Arial Narrow" panose="020B0606020202030204" pitchFamily="34" charset="0"/>
              </a:rPr>
              <a:t>“The child grew and became strong, filled with wisdom.”</a:t>
            </a:r>
            <a:endParaRPr lang="en-US" sz="2800" dirty="0">
              <a:latin typeface="Arial Narrow" panose="020B0606020202030204" pitchFamily="34" charset="0"/>
            </a:endParaRPr>
          </a:p>
        </p:txBody>
      </p:sp>
    </p:spTree>
    <p:extLst>
      <p:ext uri="{BB962C8B-B14F-4D97-AF65-F5344CB8AC3E}">
        <p14:creationId xmlns:p14="http://schemas.microsoft.com/office/powerpoint/2010/main" val="546632178"/>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4800" y="11723"/>
            <a:ext cx="8534400" cy="914400"/>
          </a:xfrm>
        </p:spPr>
        <p:txBody>
          <a:bodyPr>
            <a:noAutofit/>
          </a:bodyPr>
          <a:lstStyle/>
          <a:p>
            <a:pPr algn="ctr"/>
            <a:r>
              <a:rPr lang="en-US" sz="3200" dirty="0" smtClean="0"/>
              <a:t>Sunday after Christmas – </a:t>
            </a:r>
            <a:r>
              <a:rPr lang="en-US" sz="4000" dirty="0" smtClean="0"/>
              <a:t>Holy Family (C)</a:t>
            </a:r>
            <a:endParaRPr lang="en-US" sz="4000" dirty="0"/>
          </a:p>
        </p:txBody>
      </p:sp>
      <p:sp>
        <p:nvSpPr>
          <p:cNvPr id="2" name="Content Placeholder 1"/>
          <p:cNvSpPr>
            <a:spLocks noGrp="1"/>
          </p:cNvSpPr>
          <p:nvPr>
            <p:ph idx="1"/>
          </p:nvPr>
        </p:nvSpPr>
        <p:spPr>
          <a:xfrm>
            <a:off x="304800" y="990600"/>
            <a:ext cx="8686800" cy="5867400"/>
          </a:xfrm>
        </p:spPr>
        <p:txBody>
          <a:bodyPr>
            <a:normAutofit/>
          </a:bodyPr>
          <a:lstStyle/>
          <a:p>
            <a:pPr marL="0" indent="0">
              <a:spcBef>
                <a:spcPts val="600"/>
              </a:spcBef>
              <a:buNone/>
            </a:pPr>
            <a:r>
              <a:rPr lang="en-US" sz="3200" dirty="0" smtClean="0">
                <a:solidFill>
                  <a:srgbClr val="002060"/>
                </a:solidFill>
                <a:latin typeface="Arial Narrow" panose="020B0606020202030204" pitchFamily="34" charset="0"/>
              </a:rPr>
              <a:t>1</a:t>
            </a:r>
            <a:r>
              <a:rPr lang="en-US" sz="3200" baseline="30000" dirty="0" smtClean="0">
                <a:solidFill>
                  <a:srgbClr val="002060"/>
                </a:solidFill>
                <a:latin typeface="Arial Narrow" panose="020B0606020202030204" pitchFamily="34" charset="0"/>
              </a:rPr>
              <a:t>st</a:t>
            </a:r>
            <a:r>
              <a:rPr lang="en-US" sz="3200" dirty="0" smtClean="0">
                <a:solidFill>
                  <a:srgbClr val="002060"/>
                </a:solidFill>
                <a:latin typeface="Arial Narrow" panose="020B0606020202030204" pitchFamily="34" charset="0"/>
              </a:rPr>
              <a:t> Reading</a:t>
            </a:r>
            <a:r>
              <a:rPr lang="en-US" sz="2400" dirty="0" smtClean="0">
                <a:solidFill>
                  <a:srgbClr val="002060"/>
                </a:solidFill>
                <a:latin typeface="Arial Narrow" panose="020B0606020202030204" pitchFamily="34" charset="0"/>
              </a:rPr>
              <a:t> (</a:t>
            </a:r>
            <a:r>
              <a:rPr lang="en-US" sz="2400" i="1" dirty="0" smtClean="0">
                <a:solidFill>
                  <a:srgbClr val="002060"/>
                </a:solidFill>
                <a:latin typeface="Arial Narrow" panose="020B0606020202030204" pitchFamily="34" charset="0"/>
              </a:rPr>
              <a:t>opt.</a:t>
            </a:r>
            <a:r>
              <a:rPr lang="en-US" sz="2400" dirty="0" smtClean="0">
                <a:solidFill>
                  <a:srgbClr val="002060"/>
                </a:solidFill>
                <a:latin typeface="Arial Narrow" panose="020B0606020202030204" pitchFamily="34" charset="0"/>
              </a:rPr>
              <a:t>)</a:t>
            </a:r>
            <a:r>
              <a:rPr lang="en-US" sz="3200" dirty="0" smtClean="0">
                <a:solidFill>
                  <a:srgbClr val="002060"/>
                </a:solidFill>
                <a:latin typeface="Arial Narrow" panose="020B0606020202030204" pitchFamily="34" charset="0"/>
              </a:rPr>
              <a:t>: </a:t>
            </a:r>
            <a:r>
              <a:rPr lang="en-US" sz="3200" b="1" dirty="0">
                <a:latin typeface="Arial Narrow" panose="020B0606020202030204" pitchFamily="34" charset="0"/>
              </a:rPr>
              <a:t>1 Sam 1:20-22, 24-28 </a:t>
            </a:r>
            <a:endParaRPr lang="en-US" sz="3200" b="1" dirty="0" smtClean="0">
              <a:solidFill>
                <a:srgbClr val="002060"/>
              </a:solidFill>
              <a:latin typeface="Arial Narrow" panose="020B0606020202030204" pitchFamily="34" charset="0"/>
            </a:endParaRPr>
          </a:p>
          <a:p>
            <a:pPr lvl="1">
              <a:spcBef>
                <a:spcPts val="600"/>
              </a:spcBef>
            </a:pPr>
            <a:r>
              <a:rPr lang="en-US" sz="2400" dirty="0" smtClean="0">
                <a:latin typeface="Arial Narrow" panose="020B0606020202030204" pitchFamily="34" charset="0"/>
              </a:rPr>
              <a:t>“Samuel, as long as he lives, shall be dedicated to the Lord.”</a:t>
            </a:r>
          </a:p>
          <a:p>
            <a:pPr marL="0" indent="0">
              <a:spcBef>
                <a:spcPts val="600"/>
              </a:spcBef>
              <a:buNone/>
            </a:pPr>
            <a:r>
              <a:rPr lang="en-US" sz="3200" dirty="0" smtClean="0">
                <a:solidFill>
                  <a:srgbClr val="002060"/>
                </a:solidFill>
                <a:latin typeface="Arial Narrow" panose="020B0606020202030204" pitchFamily="34" charset="0"/>
              </a:rPr>
              <a:t>Responsorial Psalm</a:t>
            </a:r>
            <a:r>
              <a:rPr lang="en-US" sz="2400" dirty="0" smtClean="0">
                <a:solidFill>
                  <a:srgbClr val="002060"/>
                </a:solidFill>
                <a:latin typeface="Arial Narrow" panose="020B0606020202030204" pitchFamily="34" charset="0"/>
              </a:rPr>
              <a:t> (</a:t>
            </a:r>
            <a:r>
              <a:rPr lang="en-US" sz="2400" i="1" dirty="0" smtClean="0">
                <a:solidFill>
                  <a:srgbClr val="002060"/>
                </a:solidFill>
                <a:latin typeface="Arial Narrow" panose="020B0606020202030204" pitchFamily="34" charset="0"/>
              </a:rPr>
              <a:t>opt.</a:t>
            </a:r>
            <a:r>
              <a:rPr lang="en-US" sz="2400" dirty="0" smtClean="0">
                <a:solidFill>
                  <a:srgbClr val="002060"/>
                </a:solidFill>
                <a:latin typeface="Arial Narrow" panose="020B0606020202030204" pitchFamily="34" charset="0"/>
              </a:rPr>
              <a:t>)</a:t>
            </a:r>
            <a:r>
              <a:rPr lang="en-US" sz="3200" dirty="0" smtClean="0">
                <a:solidFill>
                  <a:srgbClr val="002060"/>
                </a:solidFill>
                <a:latin typeface="Arial Narrow" panose="020B0606020202030204" pitchFamily="34" charset="0"/>
              </a:rPr>
              <a:t>: </a:t>
            </a:r>
            <a:r>
              <a:rPr lang="en-US" sz="3200" dirty="0">
                <a:latin typeface="Arial Narrow" panose="020B0606020202030204" pitchFamily="34" charset="0"/>
              </a:rPr>
              <a:t>Ps 84:2-3, 5-6, 9-10 </a:t>
            </a:r>
            <a:endParaRPr lang="en-US" sz="3200" dirty="0" smtClean="0">
              <a:solidFill>
                <a:srgbClr val="002060"/>
              </a:solidFill>
              <a:latin typeface="Arial Narrow" panose="020B0606020202030204" pitchFamily="34" charset="0"/>
            </a:endParaRPr>
          </a:p>
          <a:p>
            <a:pPr lvl="1">
              <a:spcBef>
                <a:spcPts val="600"/>
              </a:spcBef>
            </a:pPr>
            <a:r>
              <a:rPr lang="en-US" sz="2600" dirty="0" smtClean="0">
                <a:latin typeface="Arial Narrow" panose="020B0606020202030204" pitchFamily="34" charset="0"/>
              </a:rPr>
              <a:t>“Blessed are they who dwell in your house, O Lord.”</a:t>
            </a:r>
          </a:p>
          <a:p>
            <a:pPr marL="0" indent="0">
              <a:spcBef>
                <a:spcPts val="600"/>
              </a:spcBef>
              <a:buNone/>
            </a:pPr>
            <a:r>
              <a:rPr lang="en-US" sz="3200" dirty="0" smtClean="0">
                <a:solidFill>
                  <a:srgbClr val="002060"/>
                </a:solidFill>
                <a:latin typeface="Arial Narrow" panose="020B0606020202030204" pitchFamily="34" charset="0"/>
              </a:rPr>
              <a:t>2</a:t>
            </a:r>
            <a:r>
              <a:rPr lang="en-US" sz="3200" baseline="30000" dirty="0" smtClean="0">
                <a:solidFill>
                  <a:srgbClr val="002060"/>
                </a:solidFill>
                <a:latin typeface="Arial Narrow" panose="020B0606020202030204" pitchFamily="34" charset="0"/>
              </a:rPr>
              <a:t>nd</a:t>
            </a:r>
            <a:r>
              <a:rPr lang="en-US" sz="3200" dirty="0" smtClean="0">
                <a:solidFill>
                  <a:srgbClr val="002060"/>
                </a:solidFill>
                <a:latin typeface="Arial Narrow" panose="020B0606020202030204" pitchFamily="34" charset="0"/>
              </a:rPr>
              <a:t> Reading</a:t>
            </a:r>
            <a:r>
              <a:rPr lang="en-US" sz="2400" dirty="0" smtClean="0">
                <a:solidFill>
                  <a:srgbClr val="002060"/>
                </a:solidFill>
                <a:latin typeface="Arial Narrow" panose="020B0606020202030204" pitchFamily="34" charset="0"/>
              </a:rPr>
              <a:t> (</a:t>
            </a:r>
            <a:r>
              <a:rPr lang="en-US" sz="2400" i="1" dirty="0" smtClean="0">
                <a:solidFill>
                  <a:srgbClr val="002060"/>
                </a:solidFill>
                <a:latin typeface="Arial Narrow" panose="020B0606020202030204" pitchFamily="34" charset="0"/>
              </a:rPr>
              <a:t>opt.</a:t>
            </a:r>
            <a:r>
              <a:rPr lang="en-US" sz="2400" dirty="0" smtClean="0">
                <a:solidFill>
                  <a:srgbClr val="002060"/>
                </a:solidFill>
                <a:latin typeface="Arial Narrow" panose="020B0606020202030204" pitchFamily="34" charset="0"/>
              </a:rPr>
              <a:t>)</a:t>
            </a:r>
            <a:r>
              <a:rPr lang="en-US" sz="3200" dirty="0" smtClean="0">
                <a:solidFill>
                  <a:srgbClr val="002060"/>
                </a:solidFill>
                <a:latin typeface="Arial Narrow" panose="020B0606020202030204" pitchFamily="34" charset="0"/>
              </a:rPr>
              <a:t>: </a:t>
            </a:r>
            <a:r>
              <a:rPr lang="en-US" sz="3200" b="1" dirty="0">
                <a:latin typeface="Arial Narrow" panose="020B0606020202030204" pitchFamily="34" charset="0"/>
              </a:rPr>
              <a:t>1 John 3:1-2, 21</a:t>
            </a:r>
            <a:r>
              <a:rPr lang="en-US" sz="3200" dirty="0">
                <a:latin typeface="Arial Narrow" panose="020B0606020202030204" pitchFamily="34" charset="0"/>
              </a:rPr>
              <a:t>-24 </a:t>
            </a:r>
            <a:endParaRPr lang="en-US" sz="3200" dirty="0" smtClean="0">
              <a:solidFill>
                <a:srgbClr val="002060"/>
              </a:solidFill>
              <a:latin typeface="Arial Narrow" panose="020B0606020202030204" pitchFamily="34" charset="0"/>
            </a:endParaRPr>
          </a:p>
          <a:p>
            <a:pPr lvl="1">
              <a:spcBef>
                <a:spcPts val="600"/>
              </a:spcBef>
            </a:pPr>
            <a:r>
              <a:rPr lang="en-US" sz="2600" dirty="0" smtClean="0">
                <a:latin typeface="Arial Narrow" panose="020B0606020202030204" pitchFamily="34" charset="0"/>
              </a:rPr>
              <a:t>“We are called children of God. And so we are.”</a:t>
            </a:r>
          </a:p>
          <a:p>
            <a:pPr marL="0" indent="0">
              <a:spcBef>
                <a:spcPts val="600"/>
              </a:spcBef>
              <a:buNone/>
            </a:pPr>
            <a:r>
              <a:rPr lang="en-US" sz="3200" dirty="0" smtClean="0">
                <a:solidFill>
                  <a:srgbClr val="002060"/>
                </a:solidFill>
                <a:latin typeface="Arial Narrow" panose="020B0606020202030204" pitchFamily="34" charset="0"/>
              </a:rPr>
              <a:t>Alleluia</a:t>
            </a:r>
            <a:r>
              <a:rPr lang="en-US" sz="2400" dirty="0" smtClean="0">
                <a:solidFill>
                  <a:srgbClr val="002060"/>
                </a:solidFill>
                <a:latin typeface="Arial Narrow" panose="020B0606020202030204" pitchFamily="34" charset="0"/>
              </a:rPr>
              <a:t> (</a:t>
            </a:r>
            <a:r>
              <a:rPr lang="en-US" sz="2400" i="1" dirty="0" smtClean="0">
                <a:solidFill>
                  <a:srgbClr val="002060"/>
                </a:solidFill>
                <a:latin typeface="Arial Narrow" panose="020B0606020202030204" pitchFamily="34" charset="0"/>
              </a:rPr>
              <a:t>opt.</a:t>
            </a:r>
            <a:r>
              <a:rPr lang="en-US" sz="2400" dirty="0" smtClean="0">
                <a:solidFill>
                  <a:srgbClr val="002060"/>
                </a:solidFill>
                <a:latin typeface="Arial Narrow" panose="020B0606020202030204" pitchFamily="34" charset="0"/>
              </a:rPr>
              <a:t>)</a:t>
            </a:r>
            <a:r>
              <a:rPr lang="en-US" sz="3200" dirty="0" smtClean="0">
                <a:solidFill>
                  <a:srgbClr val="002060"/>
                </a:solidFill>
                <a:latin typeface="Arial Narrow" panose="020B0606020202030204" pitchFamily="34" charset="0"/>
              </a:rPr>
              <a:t>: </a:t>
            </a:r>
          </a:p>
          <a:p>
            <a:pPr lvl="1">
              <a:spcBef>
                <a:spcPts val="600"/>
              </a:spcBef>
            </a:pPr>
            <a:r>
              <a:rPr lang="en-US" sz="2200" dirty="0" smtClean="0">
                <a:latin typeface="Arial Narrow" panose="020B0606020202030204" pitchFamily="34" charset="0"/>
              </a:rPr>
              <a:t>“Open our hearts, O Lord, to listen to the words of your Son.”</a:t>
            </a:r>
            <a:r>
              <a:rPr lang="en-US" dirty="0" smtClean="0">
                <a:latin typeface="Arial Narrow" panose="020B0606020202030204" pitchFamily="34" charset="0"/>
              </a:rPr>
              <a:t> (</a:t>
            </a:r>
            <a:r>
              <a:rPr lang="en-US" dirty="0">
                <a:latin typeface="Arial Narrow" panose="020B0606020202030204" pitchFamily="34" charset="0"/>
              </a:rPr>
              <a:t>cf. Acts </a:t>
            </a:r>
            <a:r>
              <a:rPr lang="en-US" dirty="0" smtClean="0">
                <a:latin typeface="Arial Narrow" panose="020B0606020202030204" pitchFamily="34" charset="0"/>
              </a:rPr>
              <a:t>16:14b)</a:t>
            </a:r>
          </a:p>
          <a:p>
            <a:pPr marL="0" indent="0">
              <a:spcBef>
                <a:spcPts val="600"/>
              </a:spcBef>
              <a:buNone/>
            </a:pPr>
            <a:r>
              <a:rPr lang="en-US" sz="3200" dirty="0" smtClean="0">
                <a:solidFill>
                  <a:srgbClr val="002060"/>
                </a:solidFill>
                <a:latin typeface="Arial Narrow" panose="020B0606020202030204" pitchFamily="34" charset="0"/>
              </a:rPr>
              <a:t>Gospel: </a:t>
            </a:r>
            <a:r>
              <a:rPr lang="en-US" sz="3200" b="1" dirty="0">
                <a:latin typeface="Arial Narrow" panose="020B0606020202030204" pitchFamily="34" charset="0"/>
              </a:rPr>
              <a:t>Luke 2:41-52 </a:t>
            </a:r>
            <a:endParaRPr lang="en-US" sz="3200" b="1" dirty="0" smtClean="0">
              <a:solidFill>
                <a:srgbClr val="002060"/>
              </a:solidFill>
              <a:latin typeface="Arial Narrow" panose="020B0606020202030204" pitchFamily="34" charset="0"/>
            </a:endParaRPr>
          </a:p>
          <a:p>
            <a:pPr lvl="1">
              <a:spcBef>
                <a:spcPts val="600"/>
              </a:spcBef>
            </a:pPr>
            <a:r>
              <a:rPr lang="en-US" sz="2400" dirty="0" smtClean="0">
                <a:latin typeface="Arial Narrow" panose="020B0606020202030204" pitchFamily="34" charset="0"/>
              </a:rPr>
              <a:t>“His parents found Jesus sitting </a:t>
            </a:r>
            <a:br>
              <a:rPr lang="en-US" sz="2400" dirty="0" smtClean="0">
                <a:latin typeface="Arial Narrow" panose="020B0606020202030204" pitchFamily="34" charset="0"/>
              </a:rPr>
            </a:br>
            <a:r>
              <a:rPr lang="en-US" sz="2400" dirty="0" smtClean="0">
                <a:latin typeface="Arial Narrow" panose="020B0606020202030204" pitchFamily="34" charset="0"/>
              </a:rPr>
              <a:t>in the midst of the teachers.”</a:t>
            </a:r>
          </a:p>
        </p:txBody>
      </p:sp>
      <p:pic>
        <p:nvPicPr>
          <p:cNvPr id="1187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87603" y="5257800"/>
            <a:ext cx="1548581" cy="160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40030380"/>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0"/>
            <a:ext cx="8458200" cy="914400"/>
          </a:xfrm>
        </p:spPr>
        <p:txBody>
          <a:bodyPr>
            <a:normAutofit/>
          </a:bodyPr>
          <a:lstStyle/>
          <a:p>
            <a:pPr algn="ctr"/>
            <a:r>
              <a:rPr lang="en-US" sz="4400" dirty="0" smtClean="0"/>
              <a:t>Jan. 1 – Mary, Mother of God</a:t>
            </a:r>
            <a:endParaRPr lang="en-US" sz="4400" dirty="0"/>
          </a:p>
        </p:txBody>
      </p:sp>
      <p:sp>
        <p:nvSpPr>
          <p:cNvPr id="2" name="Content Placeholder 1"/>
          <p:cNvSpPr>
            <a:spLocks noGrp="1"/>
          </p:cNvSpPr>
          <p:nvPr>
            <p:ph idx="1"/>
          </p:nvPr>
        </p:nvSpPr>
        <p:spPr/>
        <p:txBody>
          <a:bodyPr>
            <a:normAutofit fontScale="92500" lnSpcReduction="10000"/>
          </a:bodyPr>
          <a:lstStyle/>
          <a:p>
            <a:pPr marL="0" indent="0">
              <a:spcBef>
                <a:spcPts val="600"/>
              </a:spcBef>
              <a:buNone/>
            </a:pPr>
            <a:r>
              <a:rPr lang="en-US" sz="3200" dirty="0" smtClean="0">
                <a:solidFill>
                  <a:srgbClr val="002060"/>
                </a:solidFill>
                <a:latin typeface="Arial Narrow" panose="020B0606020202030204" pitchFamily="34" charset="0"/>
              </a:rPr>
              <a:t>1</a:t>
            </a:r>
            <a:r>
              <a:rPr lang="en-US" sz="3200" baseline="30000" dirty="0" smtClean="0">
                <a:solidFill>
                  <a:srgbClr val="002060"/>
                </a:solidFill>
                <a:latin typeface="Arial Narrow" panose="020B0606020202030204" pitchFamily="34" charset="0"/>
              </a:rPr>
              <a:t>st</a:t>
            </a:r>
            <a:r>
              <a:rPr lang="en-US" sz="3200" dirty="0" smtClean="0">
                <a:solidFill>
                  <a:srgbClr val="002060"/>
                </a:solidFill>
                <a:latin typeface="Arial Narrow" panose="020B0606020202030204" pitchFamily="34" charset="0"/>
              </a:rPr>
              <a:t> Reading: </a:t>
            </a:r>
            <a:r>
              <a:rPr lang="en-US" sz="3200" b="1" dirty="0" err="1">
                <a:latin typeface="Arial Narrow" panose="020B0606020202030204" pitchFamily="34" charset="0"/>
              </a:rPr>
              <a:t>Num</a:t>
            </a:r>
            <a:r>
              <a:rPr lang="en-US" sz="3200" b="1" dirty="0">
                <a:latin typeface="Arial Narrow" panose="020B0606020202030204" pitchFamily="34" charset="0"/>
              </a:rPr>
              <a:t> 6:22-27 </a:t>
            </a:r>
            <a:endParaRPr lang="en-US" sz="3200" b="1" dirty="0" smtClean="0">
              <a:solidFill>
                <a:srgbClr val="002060"/>
              </a:solidFill>
              <a:latin typeface="Arial Narrow" panose="020B0606020202030204" pitchFamily="34" charset="0"/>
            </a:endParaRPr>
          </a:p>
          <a:p>
            <a:pPr lvl="1">
              <a:spcBef>
                <a:spcPts val="600"/>
              </a:spcBef>
            </a:pPr>
            <a:r>
              <a:rPr lang="en-US" sz="2500" dirty="0" smtClean="0">
                <a:latin typeface="Arial Narrow" panose="020B0606020202030204" pitchFamily="34" charset="0"/>
              </a:rPr>
              <a:t>“They shall invoke my name upon the Israelites, </a:t>
            </a:r>
            <a:br>
              <a:rPr lang="en-US" sz="2500" dirty="0" smtClean="0">
                <a:latin typeface="Arial Narrow" panose="020B0606020202030204" pitchFamily="34" charset="0"/>
              </a:rPr>
            </a:br>
            <a:r>
              <a:rPr lang="en-US" sz="2500" dirty="0" smtClean="0">
                <a:latin typeface="Arial Narrow" panose="020B0606020202030204" pitchFamily="34" charset="0"/>
              </a:rPr>
              <a:t>and I will bless them.”</a:t>
            </a:r>
          </a:p>
          <a:p>
            <a:pPr marL="0" indent="0">
              <a:spcBef>
                <a:spcPts val="600"/>
              </a:spcBef>
              <a:buNone/>
            </a:pPr>
            <a:r>
              <a:rPr lang="en-US" sz="3200" dirty="0" smtClean="0">
                <a:solidFill>
                  <a:srgbClr val="002060"/>
                </a:solidFill>
                <a:latin typeface="Arial Narrow" panose="020B0606020202030204" pitchFamily="34" charset="0"/>
              </a:rPr>
              <a:t>Responsorial Psalm: </a:t>
            </a:r>
            <a:r>
              <a:rPr lang="en-US" sz="3200" dirty="0">
                <a:latin typeface="Arial Narrow" panose="020B0606020202030204" pitchFamily="34" charset="0"/>
              </a:rPr>
              <a:t>Ps 67:2-3, 5, 6+8 </a:t>
            </a:r>
            <a:endParaRPr lang="en-US" sz="3200" dirty="0" smtClean="0">
              <a:solidFill>
                <a:srgbClr val="002060"/>
              </a:solidFill>
              <a:latin typeface="Arial Narrow" panose="020B0606020202030204" pitchFamily="34" charset="0"/>
            </a:endParaRPr>
          </a:p>
          <a:p>
            <a:pPr lvl="1">
              <a:spcBef>
                <a:spcPts val="600"/>
              </a:spcBef>
            </a:pPr>
            <a:r>
              <a:rPr lang="en-US" sz="2800" dirty="0" smtClean="0">
                <a:latin typeface="Arial Narrow" panose="020B0606020202030204" pitchFamily="34" charset="0"/>
              </a:rPr>
              <a:t>“May God bless us in his mercy.”</a:t>
            </a:r>
          </a:p>
          <a:p>
            <a:pPr marL="0" indent="0">
              <a:spcBef>
                <a:spcPts val="600"/>
              </a:spcBef>
              <a:buNone/>
            </a:pPr>
            <a:r>
              <a:rPr lang="en-US" sz="3200" dirty="0" smtClean="0">
                <a:solidFill>
                  <a:srgbClr val="002060"/>
                </a:solidFill>
                <a:latin typeface="Arial Narrow" panose="020B0606020202030204" pitchFamily="34" charset="0"/>
              </a:rPr>
              <a:t>2</a:t>
            </a:r>
            <a:r>
              <a:rPr lang="en-US" sz="3200" baseline="30000" dirty="0" smtClean="0">
                <a:solidFill>
                  <a:srgbClr val="002060"/>
                </a:solidFill>
                <a:latin typeface="Arial Narrow" panose="020B0606020202030204" pitchFamily="34" charset="0"/>
              </a:rPr>
              <a:t>nd</a:t>
            </a:r>
            <a:r>
              <a:rPr lang="en-US" sz="3200" dirty="0" smtClean="0">
                <a:solidFill>
                  <a:srgbClr val="002060"/>
                </a:solidFill>
                <a:latin typeface="Arial Narrow" panose="020B0606020202030204" pitchFamily="34" charset="0"/>
              </a:rPr>
              <a:t> Reading: </a:t>
            </a:r>
            <a:r>
              <a:rPr lang="en-US" sz="3200" b="1" dirty="0">
                <a:latin typeface="Arial Narrow" panose="020B0606020202030204" pitchFamily="34" charset="0"/>
              </a:rPr>
              <a:t>Gal </a:t>
            </a:r>
            <a:r>
              <a:rPr lang="en-US" sz="3200" b="1" dirty="0" smtClean="0">
                <a:latin typeface="Arial Narrow" panose="020B0606020202030204" pitchFamily="34" charset="0"/>
              </a:rPr>
              <a:t>4:4-7</a:t>
            </a:r>
            <a:endParaRPr lang="en-US" sz="3200" b="1" dirty="0" smtClean="0">
              <a:solidFill>
                <a:srgbClr val="002060"/>
              </a:solidFill>
              <a:latin typeface="Arial Narrow" panose="020B0606020202030204" pitchFamily="34" charset="0"/>
            </a:endParaRPr>
          </a:p>
          <a:p>
            <a:pPr lvl="1">
              <a:spcBef>
                <a:spcPts val="600"/>
              </a:spcBef>
            </a:pPr>
            <a:r>
              <a:rPr lang="en-US" sz="2800" dirty="0" smtClean="0">
                <a:latin typeface="Arial Narrow" panose="020B0606020202030204" pitchFamily="34" charset="0"/>
              </a:rPr>
              <a:t>“God sent his Son, born of a woman.”</a:t>
            </a:r>
          </a:p>
          <a:p>
            <a:pPr marL="0" indent="0">
              <a:spcBef>
                <a:spcPts val="600"/>
              </a:spcBef>
              <a:buNone/>
            </a:pPr>
            <a:r>
              <a:rPr lang="en-US" sz="3200" dirty="0" smtClean="0">
                <a:solidFill>
                  <a:srgbClr val="002060"/>
                </a:solidFill>
                <a:latin typeface="Arial Narrow" panose="020B0606020202030204" pitchFamily="34" charset="0"/>
              </a:rPr>
              <a:t>Alleluia: </a:t>
            </a:r>
          </a:p>
          <a:p>
            <a:pPr lvl="1">
              <a:spcBef>
                <a:spcPts val="600"/>
              </a:spcBef>
            </a:pPr>
            <a:r>
              <a:rPr lang="en-US" sz="2400" dirty="0" smtClean="0">
                <a:latin typeface="Arial Narrow" panose="020B0606020202030204" pitchFamily="34" charset="0"/>
              </a:rPr>
              <a:t>“In the past God spoke to our ancestors through the prophets; </a:t>
            </a:r>
            <a:br>
              <a:rPr lang="en-US" sz="2400" dirty="0" smtClean="0">
                <a:latin typeface="Arial Narrow" panose="020B0606020202030204" pitchFamily="34" charset="0"/>
              </a:rPr>
            </a:br>
            <a:r>
              <a:rPr lang="en-US" sz="2400" dirty="0" smtClean="0">
                <a:latin typeface="Arial Narrow" panose="020B0606020202030204" pitchFamily="34" charset="0"/>
              </a:rPr>
              <a:t>in these last days, he has spoken to us through the Son.” </a:t>
            </a:r>
            <a:r>
              <a:rPr lang="en-US" sz="2200" dirty="0" smtClean="0">
                <a:latin typeface="Arial Narrow" panose="020B0606020202030204" pitchFamily="34" charset="0"/>
              </a:rPr>
              <a:t>(</a:t>
            </a:r>
            <a:r>
              <a:rPr lang="en-US" sz="2200" dirty="0" err="1">
                <a:latin typeface="Arial Narrow" panose="020B0606020202030204" pitchFamily="34" charset="0"/>
              </a:rPr>
              <a:t>Heb</a:t>
            </a:r>
            <a:r>
              <a:rPr lang="en-US" sz="2200" dirty="0">
                <a:latin typeface="Arial Narrow" panose="020B0606020202030204" pitchFamily="34" charset="0"/>
              </a:rPr>
              <a:t> </a:t>
            </a:r>
            <a:r>
              <a:rPr lang="en-US" sz="2200" dirty="0" smtClean="0">
                <a:latin typeface="Arial Narrow" panose="020B0606020202030204" pitchFamily="34" charset="0"/>
              </a:rPr>
              <a:t>1:1-2)</a:t>
            </a:r>
            <a:endParaRPr lang="en-US" sz="2800" dirty="0" smtClean="0">
              <a:latin typeface="Arial Narrow" panose="020B0606020202030204" pitchFamily="34" charset="0"/>
            </a:endParaRPr>
          </a:p>
          <a:p>
            <a:pPr marL="0" indent="0">
              <a:spcBef>
                <a:spcPts val="600"/>
              </a:spcBef>
              <a:buNone/>
            </a:pPr>
            <a:r>
              <a:rPr lang="en-US" sz="3200" dirty="0" smtClean="0">
                <a:solidFill>
                  <a:srgbClr val="002060"/>
                </a:solidFill>
                <a:latin typeface="Arial Narrow" panose="020B0606020202030204" pitchFamily="34" charset="0"/>
              </a:rPr>
              <a:t>Gospel: </a:t>
            </a:r>
            <a:r>
              <a:rPr lang="en-US" sz="3200" b="1" dirty="0">
                <a:latin typeface="Arial Narrow" panose="020B0606020202030204" pitchFamily="34" charset="0"/>
              </a:rPr>
              <a:t>Luke 2:16-21 </a:t>
            </a:r>
            <a:endParaRPr lang="en-US" sz="3200" b="1" dirty="0" smtClean="0">
              <a:solidFill>
                <a:srgbClr val="002060"/>
              </a:solidFill>
              <a:latin typeface="Arial Narrow" panose="020B0606020202030204" pitchFamily="34" charset="0"/>
            </a:endParaRPr>
          </a:p>
          <a:p>
            <a:pPr lvl="1">
              <a:spcBef>
                <a:spcPts val="600"/>
              </a:spcBef>
            </a:pPr>
            <a:r>
              <a:rPr lang="en-US" sz="2400" dirty="0" smtClean="0">
                <a:latin typeface="Arial Narrow" panose="020B0606020202030204" pitchFamily="34" charset="0"/>
              </a:rPr>
              <a:t>“They found Mary and Joseph and the infant. </a:t>
            </a:r>
            <a:br>
              <a:rPr lang="en-US" sz="2400" dirty="0" smtClean="0">
                <a:latin typeface="Arial Narrow" panose="020B0606020202030204" pitchFamily="34" charset="0"/>
              </a:rPr>
            </a:br>
            <a:r>
              <a:rPr lang="en-US" sz="2400" dirty="0" smtClean="0">
                <a:latin typeface="Arial Narrow" panose="020B0606020202030204" pitchFamily="34" charset="0"/>
              </a:rPr>
              <a:t>When the eight days were completed, he was named Jesus.”</a:t>
            </a:r>
            <a:endParaRPr lang="en-US" sz="2400" dirty="0">
              <a:latin typeface="Arial Narrow" panose="020B0606020202030204" pitchFamily="34" charset="0"/>
            </a:endParaRPr>
          </a:p>
        </p:txBody>
      </p:sp>
      <p:pic>
        <p:nvPicPr>
          <p:cNvPr id="124932" name="Picture 4" descr="http://www.servicioskoinonia.org/cerezo/dibujosC/07primeroeneroC.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04023" y="1524000"/>
            <a:ext cx="1839977"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5534941"/>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0"/>
            <a:ext cx="8458200" cy="914400"/>
          </a:xfrm>
        </p:spPr>
        <p:txBody>
          <a:bodyPr>
            <a:normAutofit/>
          </a:bodyPr>
          <a:lstStyle/>
          <a:p>
            <a:pPr algn="l"/>
            <a:r>
              <a:rPr lang="en-US" sz="4000" dirty="0" smtClean="0"/>
              <a:t>Sunday (Jan. 2-8) – </a:t>
            </a:r>
            <a:r>
              <a:rPr lang="en-US" sz="4000" b="1" dirty="0" smtClean="0"/>
              <a:t>Epiphany</a:t>
            </a:r>
            <a:endParaRPr lang="en-US" sz="4000" b="1" dirty="0"/>
          </a:p>
        </p:txBody>
      </p:sp>
      <p:sp>
        <p:nvSpPr>
          <p:cNvPr id="2" name="Content Placeholder 1"/>
          <p:cNvSpPr>
            <a:spLocks noGrp="1"/>
          </p:cNvSpPr>
          <p:nvPr>
            <p:ph idx="1"/>
          </p:nvPr>
        </p:nvSpPr>
        <p:spPr>
          <a:xfrm>
            <a:off x="304800" y="990600"/>
            <a:ext cx="8610600" cy="5638800"/>
          </a:xfrm>
        </p:spPr>
        <p:txBody>
          <a:bodyPr>
            <a:normAutofit/>
          </a:bodyPr>
          <a:lstStyle/>
          <a:p>
            <a:pPr marL="0" indent="0">
              <a:spcBef>
                <a:spcPts val="600"/>
              </a:spcBef>
              <a:buNone/>
            </a:pPr>
            <a:r>
              <a:rPr lang="en-US" sz="3200" dirty="0" smtClean="0">
                <a:solidFill>
                  <a:srgbClr val="002060"/>
                </a:solidFill>
                <a:latin typeface="Arial Narrow" panose="020B0606020202030204" pitchFamily="34" charset="0"/>
              </a:rPr>
              <a:t>1</a:t>
            </a:r>
            <a:r>
              <a:rPr lang="en-US" sz="3200" baseline="30000" dirty="0" smtClean="0">
                <a:solidFill>
                  <a:srgbClr val="002060"/>
                </a:solidFill>
                <a:latin typeface="Arial Narrow" panose="020B0606020202030204" pitchFamily="34" charset="0"/>
              </a:rPr>
              <a:t>st</a:t>
            </a:r>
            <a:r>
              <a:rPr lang="en-US" sz="3200" dirty="0" smtClean="0">
                <a:solidFill>
                  <a:srgbClr val="002060"/>
                </a:solidFill>
                <a:latin typeface="Arial Narrow" panose="020B0606020202030204" pitchFamily="34" charset="0"/>
              </a:rPr>
              <a:t> Reading: </a:t>
            </a:r>
            <a:r>
              <a:rPr lang="en-US" sz="3200" b="1" dirty="0">
                <a:latin typeface="Arial Narrow" panose="020B0606020202030204" pitchFamily="34" charset="0"/>
              </a:rPr>
              <a:t>Isa 60:1-6 </a:t>
            </a:r>
            <a:endParaRPr lang="en-US" sz="3200" b="1" dirty="0" smtClean="0">
              <a:solidFill>
                <a:srgbClr val="002060"/>
              </a:solidFill>
              <a:latin typeface="Arial Narrow" panose="020B0606020202030204" pitchFamily="34" charset="0"/>
            </a:endParaRPr>
          </a:p>
          <a:p>
            <a:pPr lvl="1">
              <a:spcBef>
                <a:spcPts val="600"/>
              </a:spcBef>
            </a:pPr>
            <a:r>
              <a:rPr lang="en-US" sz="2400" dirty="0" smtClean="0">
                <a:latin typeface="Arial Narrow" panose="020B0606020202030204" pitchFamily="34" charset="0"/>
              </a:rPr>
              <a:t>“The glory of the Lord shines upon you.”</a:t>
            </a:r>
          </a:p>
          <a:p>
            <a:pPr marL="0" indent="0">
              <a:spcBef>
                <a:spcPts val="600"/>
              </a:spcBef>
              <a:buNone/>
            </a:pPr>
            <a:r>
              <a:rPr lang="en-US" sz="3200" dirty="0" smtClean="0">
                <a:solidFill>
                  <a:srgbClr val="002060"/>
                </a:solidFill>
                <a:latin typeface="Arial Narrow" panose="020B0606020202030204" pitchFamily="34" charset="0"/>
              </a:rPr>
              <a:t>Responsorial Psalm: </a:t>
            </a:r>
            <a:r>
              <a:rPr lang="en-US" sz="3200" dirty="0">
                <a:latin typeface="Arial Narrow" panose="020B0606020202030204" pitchFamily="34" charset="0"/>
              </a:rPr>
              <a:t>Ps 72:1-2, 7-8, 10-11, 12-13 </a:t>
            </a:r>
            <a:endParaRPr lang="en-US" sz="3200" dirty="0" smtClean="0">
              <a:solidFill>
                <a:srgbClr val="002060"/>
              </a:solidFill>
              <a:latin typeface="Arial Narrow" panose="020B0606020202030204" pitchFamily="34" charset="0"/>
            </a:endParaRPr>
          </a:p>
          <a:p>
            <a:pPr lvl="1">
              <a:spcBef>
                <a:spcPts val="600"/>
              </a:spcBef>
            </a:pPr>
            <a:r>
              <a:rPr lang="en-US" sz="2800" dirty="0" smtClean="0">
                <a:latin typeface="Arial Narrow" panose="020B0606020202030204" pitchFamily="34" charset="0"/>
              </a:rPr>
              <a:t>“Lord, every nation on earth will adore you.”</a:t>
            </a:r>
          </a:p>
          <a:p>
            <a:pPr marL="0" indent="0">
              <a:spcBef>
                <a:spcPts val="600"/>
              </a:spcBef>
              <a:buNone/>
            </a:pPr>
            <a:r>
              <a:rPr lang="en-US" sz="3200" dirty="0" smtClean="0">
                <a:solidFill>
                  <a:srgbClr val="002060"/>
                </a:solidFill>
                <a:latin typeface="Arial Narrow" panose="020B0606020202030204" pitchFamily="34" charset="0"/>
              </a:rPr>
              <a:t>2</a:t>
            </a:r>
            <a:r>
              <a:rPr lang="en-US" sz="3200" baseline="30000" dirty="0" smtClean="0">
                <a:solidFill>
                  <a:srgbClr val="002060"/>
                </a:solidFill>
                <a:latin typeface="Arial Narrow" panose="020B0606020202030204" pitchFamily="34" charset="0"/>
              </a:rPr>
              <a:t>nd</a:t>
            </a:r>
            <a:r>
              <a:rPr lang="en-US" sz="3200" dirty="0" smtClean="0">
                <a:solidFill>
                  <a:srgbClr val="002060"/>
                </a:solidFill>
                <a:latin typeface="Arial Narrow" panose="020B0606020202030204" pitchFamily="34" charset="0"/>
              </a:rPr>
              <a:t> Reading: </a:t>
            </a:r>
            <a:r>
              <a:rPr lang="en-US" sz="3200" b="1" dirty="0" err="1">
                <a:latin typeface="Arial Narrow" panose="020B0606020202030204" pitchFamily="34" charset="0"/>
              </a:rPr>
              <a:t>Eph</a:t>
            </a:r>
            <a:r>
              <a:rPr lang="en-US" sz="3200" b="1" dirty="0">
                <a:latin typeface="Arial Narrow" panose="020B0606020202030204" pitchFamily="34" charset="0"/>
              </a:rPr>
              <a:t> 3:2-3a, 5-</a:t>
            </a:r>
            <a:r>
              <a:rPr lang="en-US" sz="3200" dirty="0">
                <a:latin typeface="Arial Narrow" panose="020B0606020202030204" pitchFamily="34" charset="0"/>
              </a:rPr>
              <a:t>6 </a:t>
            </a:r>
            <a:endParaRPr lang="en-US" sz="3200" dirty="0" smtClean="0">
              <a:solidFill>
                <a:srgbClr val="002060"/>
              </a:solidFill>
              <a:latin typeface="Arial Narrow" panose="020B0606020202030204" pitchFamily="34" charset="0"/>
            </a:endParaRPr>
          </a:p>
          <a:p>
            <a:pPr lvl="1">
              <a:spcBef>
                <a:spcPts val="600"/>
              </a:spcBef>
            </a:pPr>
            <a:r>
              <a:rPr lang="en-US" sz="2300" dirty="0" smtClean="0">
                <a:latin typeface="Arial Narrow" panose="020B0606020202030204" pitchFamily="34" charset="0"/>
              </a:rPr>
              <a:t>“Now it has been revealed that the Gentiles are coheirs of the promise.”</a:t>
            </a:r>
          </a:p>
          <a:p>
            <a:pPr marL="0" indent="0">
              <a:spcBef>
                <a:spcPts val="600"/>
              </a:spcBef>
              <a:buNone/>
            </a:pPr>
            <a:r>
              <a:rPr lang="en-US" sz="3200" dirty="0" smtClean="0">
                <a:solidFill>
                  <a:srgbClr val="002060"/>
                </a:solidFill>
                <a:latin typeface="Arial Narrow" panose="020B0606020202030204" pitchFamily="34" charset="0"/>
              </a:rPr>
              <a:t>Alleluia: </a:t>
            </a:r>
          </a:p>
          <a:p>
            <a:pPr lvl="1">
              <a:spcBef>
                <a:spcPts val="600"/>
              </a:spcBef>
            </a:pPr>
            <a:r>
              <a:rPr lang="en-US" sz="2400" dirty="0" smtClean="0">
                <a:latin typeface="Arial Narrow" panose="020B0606020202030204" pitchFamily="34" charset="0"/>
              </a:rPr>
              <a:t>“We saw his star at its rising and have come to do him homage.”</a:t>
            </a:r>
            <a:r>
              <a:rPr lang="en-US" dirty="0">
                <a:latin typeface="Arial Narrow" panose="020B0606020202030204" pitchFamily="34" charset="0"/>
              </a:rPr>
              <a:t> </a:t>
            </a:r>
            <a:r>
              <a:rPr lang="en-US" dirty="0" smtClean="0">
                <a:latin typeface="Arial Narrow" panose="020B0606020202030204" pitchFamily="34" charset="0"/>
              </a:rPr>
              <a:t/>
            </a:r>
            <a:br>
              <a:rPr lang="en-US" dirty="0" smtClean="0">
                <a:latin typeface="Arial Narrow" panose="020B0606020202030204" pitchFamily="34" charset="0"/>
              </a:rPr>
            </a:br>
            <a:r>
              <a:rPr lang="en-US" dirty="0" smtClean="0">
                <a:latin typeface="Arial Narrow" panose="020B0606020202030204" pitchFamily="34" charset="0"/>
              </a:rPr>
              <a:t>(Matt 2:2)</a:t>
            </a:r>
            <a:endParaRPr lang="en-US" sz="2800" dirty="0" smtClean="0">
              <a:latin typeface="Arial Narrow" panose="020B0606020202030204" pitchFamily="34" charset="0"/>
            </a:endParaRPr>
          </a:p>
          <a:p>
            <a:pPr marL="0" indent="0">
              <a:spcBef>
                <a:spcPts val="600"/>
              </a:spcBef>
              <a:buNone/>
            </a:pPr>
            <a:r>
              <a:rPr lang="en-US" sz="3200" dirty="0" smtClean="0">
                <a:solidFill>
                  <a:srgbClr val="002060"/>
                </a:solidFill>
                <a:latin typeface="Arial Narrow" panose="020B0606020202030204" pitchFamily="34" charset="0"/>
              </a:rPr>
              <a:t>Gospel: </a:t>
            </a:r>
            <a:r>
              <a:rPr lang="en-US" sz="3200" b="1" dirty="0">
                <a:latin typeface="Arial Narrow" panose="020B0606020202030204" pitchFamily="34" charset="0"/>
              </a:rPr>
              <a:t>Matt 2:1-12 </a:t>
            </a:r>
            <a:endParaRPr lang="en-US" sz="3200" b="1" dirty="0" smtClean="0">
              <a:solidFill>
                <a:srgbClr val="002060"/>
              </a:solidFill>
              <a:latin typeface="Arial Narrow" panose="020B0606020202030204" pitchFamily="34" charset="0"/>
            </a:endParaRPr>
          </a:p>
          <a:p>
            <a:pPr lvl="1">
              <a:spcBef>
                <a:spcPts val="600"/>
              </a:spcBef>
            </a:pPr>
            <a:r>
              <a:rPr lang="en-US" sz="2400" dirty="0" smtClean="0">
                <a:latin typeface="Arial Narrow" panose="020B0606020202030204" pitchFamily="34" charset="0"/>
              </a:rPr>
              <a:t>“We saw his star at its rising and have come to do him homage.”</a:t>
            </a:r>
            <a:endParaRPr lang="en-US" sz="2400" dirty="0">
              <a:latin typeface="Arial Narrow" panose="020B0606020202030204" pitchFamily="34" charset="0"/>
            </a:endParaRPr>
          </a:p>
        </p:txBody>
      </p:sp>
      <p:pic>
        <p:nvPicPr>
          <p:cNvPr id="1198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96200" y="7815"/>
            <a:ext cx="1424354" cy="17804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95057545"/>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19538"/>
            <a:ext cx="8458200" cy="914400"/>
          </a:xfrm>
        </p:spPr>
        <p:txBody>
          <a:bodyPr>
            <a:normAutofit/>
          </a:bodyPr>
          <a:lstStyle/>
          <a:p>
            <a:pPr algn="ctr"/>
            <a:r>
              <a:rPr lang="en-US" sz="3600" dirty="0" smtClean="0"/>
              <a:t>Sunday – </a:t>
            </a:r>
            <a:r>
              <a:rPr lang="en-US" sz="4400" dirty="0" smtClean="0"/>
              <a:t>Baptism of the Lord (A)</a:t>
            </a:r>
            <a:endParaRPr lang="en-US" sz="4400" dirty="0"/>
          </a:p>
        </p:txBody>
      </p:sp>
      <p:sp>
        <p:nvSpPr>
          <p:cNvPr id="2" name="Content Placeholder 1"/>
          <p:cNvSpPr>
            <a:spLocks noGrp="1"/>
          </p:cNvSpPr>
          <p:nvPr>
            <p:ph idx="1"/>
          </p:nvPr>
        </p:nvSpPr>
        <p:spPr/>
        <p:txBody>
          <a:bodyPr>
            <a:normAutofit/>
          </a:bodyPr>
          <a:lstStyle/>
          <a:p>
            <a:pPr marL="0" indent="0">
              <a:spcBef>
                <a:spcPts val="600"/>
              </a:spcBef>
              <a:buNone/>
            </a:pPr>
            <a:r>
              <a:rPr lang="en-US" sz="3200" dirty="0" smtClean="0">
                <a:solidFill>
                  <a:srgbClr val="002060"/>
                </a:solidFill>
                <a:latin typeface="Arial Narrow" panose="020B0606020202030204" pitchFamily="34" charset="0"/>
              </a:rPr>
              <a:t>1</a:t>
            </a:r>
            <a:r>
              <a:rPr lang="en-US" sz="3200" baseline="30000" dirty="0" smtClean="0">
                <a:solidFill>
                  <a:srgbClr val="002060"/>
                </a:solidFill>
                <a:latin typeface="Arial Narrow" panose="020B0606020202030204" pitchFamily="34" charset="0"/>
              </a:rPr>
              <a:t>st</a:t>
            </a:r>
            <a:r>
              <a:rPr lang="en-US" sz="3200" dirty="0" smtClean="0">
                <a:solidFill>
                  <a:srgbClr val="002060"/>
                </a:solidFill>
                <a:latin typeface="Arial Narrow" panose="020B0606020202030204" pitchFamily="34" charset="0"/>
              </a:rPr>
              <a:t> Reading: </a:t>
            </a:r>
            <a:r>
              <a:rPr lang="en-US" sz="3200" b="1" dirty="0">
                <a:latin typeface="Arial Narrow" panose="020B0606020202030204" pitchFamily="34" charset="0"/>
              </a:rPr>
              <a:t>Isa 42:1-4, 6-7 </a:t>
            </a:r>
            <a:endParaRPr lang="en-US" sz="3200" b="1" dirty="0" smtClean="0">
              <a:solidFill>
                <a:srgbClr val="002060"/>
              </a:solidFill>
              <a:latin typeface="Arial Narrow" panose="020B0606020202030204" pitchFamily="34" charset="0"/>
            </a:endParaRPr>
          </a:p>
          <a:p>
            <a:pPr lvl="1">
              <a:spcBef>
                <a:spcPts val="600"/>
              </a:spcBef>
            </a:pPr>
            <a:r>
              <a:rPr lang="en-US" sz="2400" dirty="0" smtClean="0">
                <a:latin typeface="Arial Narrow" panose="020B0606020202030204" pitchFamily="34" charset="0"/>
              </a:rPr>
              <a:t>“Behold my servant with whom I am well pleased.”</a:t>
            </a:r>
          </a:p>
          <a:p>
            <a:pPr marL="0" indent="0">
              <a:spcBef>
                <a:spcPts val="600"/>
              </a:spcBef>
              <a:buNone/>
            </a:pPr>
            <a:r>
              <a:rPr lang="en-US" sz="3200" dirty="0" smtClean="0">
                <a:solidFill>
                  <a:srgbClr val="002060"/>
                </a:solidFill>
                <a:latin typeface="Arial Narrow" panose="020B0606020202030204" pitchFamily="34" charset="0"/>
              </a:rPr>
              <a:t>Responsorial Psalm: </a:t>
            </a:r>
            <a:r>
              <a:rPr lang="en-US" dirty="0">
                <a:latin typeface="Arial Narrow" panose="020B0606020202030204" pitchFamily="34" charset="0"/>
              </a:rPr>
              <a:t>Ps 29:1-2, 3-4, 3b+9b-10</a:t>
            </a:r>
            <a:r>
              <a:rPr lang="en-US" sz="3200" dirty="0">
                <a:latin typeface="Arial Narrow" panose="020B0606020202030204" pitchFamily="34" charset="0"/>
              </a:rPr>
              <a:t> </a:t>
            </a:r>
            <a:endParaRPr lang="en-US" sz="3200" dirty="0" smtClean="0">
              <a:solidFill>
                <a:srgbClr val="002060"/>
              </a:solidFill>
              <a:latin typeface="Arial Narrow" panose="020B0606020202030204" pitchFamily="34" charset="0"/>
            </a:endParaRPr>
          </a:p>
          <a:p>
            <a:pPr lvl="1">
              <a:spcBef>
                <a:spcPts val="600"/>
              </a:spcBef>
            </a:pPr>
            <a:r>
              <a:rPr lang="en-US" sz="2400" dirty="0" smtClean="0">
                <a:latin typeface="Arial Narrow" panose="020B0606020202030204" pitchFamily="34" charset="0"/>
              </a:rPr>
              <a:t>“The Lord will bless his people with peace.”</a:t>
            </a:r>
          </a:p>
          <a:p>
            <a:pPr marL="0" indent="0">
              <a:spcBef>
                <a:spcPts val="600"/>
              </a:spcBef>
              <a:buNone/>
            </a:pPr>
            <a:r>
              <a:rPr lang="en-US" sz="3200" dirty="0" smtClean="0">
                <a:solidFill>
                  <a:srgbClr val="002060"/>
                </a:solidFill>
                <a:latin typeface="Arial Narrow" panose="020B0606020202030204" pitchFamily="34" charset="0"/>
              </a:rPr>
              <a:t>2</a:t>
            </a:r>
            <a:r>
              <a:rPr lang="en-US" sz="3200" baseline="30000" dirty="0" smtClean="0">
                <a:solidFill>
                  <a:srgbClr val="002060"/>
                </a:solidFill>
                <a:latin typeface="Arial Narrow" panose="020B0606020202030204" pitchFamily="34" charset="0"/>
              </a:rPr>
              <a:t>nd</a:t>
            </a:r>
            <a:r>
              <a:rPr lang="en-US" sz="3200" dirty="0" smtClean="0">
                <a:solidFill>
                  <a:srgbClr val="002060"/>
                </a:solidFill>
                <a:latin typeface="Arial Narrow" panose="020B0606020202030204" pitchFamily="34" charset="0"/>
              </a:rPr>
              <a:t> Reading: </a:t>
            </a:r>
            <a:r>
              <a:rPr lang="en-US" sz="3200" b="1" dirty="0">
                <a:latin typeface="Arial Narrow" panose="020B0606020202030204" pitchFamily="34" charset="0"/>
              </a:rPr>
              <a:t>Acts 10:34-38 </a:t>
            </a:r>
            <a:endParaRPr lang="en-US" sz="3200" b="1" dirty="0" smtClean="0">
              <a:solidFill>
                <a:srgbClr val="002060"/>
              </a:solidFill>
              <a:latin typeface="Arial Narrow" panose="020B0606020202030204" pitchFamily="34" charset="0"/>
            </a:endParaRPr>
          </a:p>
          <a:p>
            <a:pPr lvl="1">
              <a:spcBef>
                <a:spcPts val="600"/>
              </a:spcBef>
            </a:pPr>
            <a:r>
              <a:rPr lang="en-US" sz="2400" dirty="0" smtClean="0">
                <a:latin typeface="Arial Narrow" panose="020B0606020202030204" pitchFamily="34" charset="0"/>
              </a:rPr>
              <a:t>“God anointed him with the Holy Spirit.”</a:t>
            </a:r>
          </a:p>
          <a:p>
            <a:pPr marL="0" indent="0">
              <a:spcBef>
                <a:spcPts val="600"/>
              </a:spcBef>
              <a:buNone/>
            </a:pPr>
            <a:r>
              <a:rPr lang="en-US" sz="3200" dirty="0" smtClean="0">
                <a:solidFill>
                  <a:srgbClr val="002060"/>
                </a:solidFill>
                <a:latin typeface="Arial Narrow" panose="020B0606020202030204" pitchFamily="34" charset="0"/>
              </a:rPr>
              <a:t>Alleluia: </a:t>
            </a:r>
          </a:p>
          <a:p>
            <a:pPr lvl="1">
              <a:spcBef>
                <a:spcPts val="600"/>
              </a:spcBef>
            </a:pPr>
            <a:r>
              <a:rPr lang="en-US" sz="2400" dirty="0" smtClean="0">
                <a:latin typeface="Arial Narrow" panose="020B0606020202030204" pitchFamily="34" charset="0"/>
              </a:rPr>
              <a:t>“The heavens were opened and the voice of the Father thundered: This is my beloved Son, listen to him.”</a:t>
            </a:r>
            <a:r>
              <a:rPr lang="en-US" dirty="0">
                <a:latin typeface="Arial Narrow" panose="020B0606020202030204" pitchFamily="34" charset="0"/>
              </a:rPr>
              <a:t> </a:t>
            </a:r>
            <a:r>
              <a:rPr lang="en-US" dirty="0" smtClean="0">
                <a:latin typeface="Arial Narrow" panose="020B0606020202030204" pitchFamily="34" charset="0"/>
              </a:rPr>
              <a:t>(cf</a:t>
            </a:r>
            <a:r>
              <a:rPr lang="en-US" dirty="0">
                <a:latin typeface="Arial Narrow" panose="020B0606020202030204" pitchFamily="34" charset="0"/>
              </a:rPr>
              <a:t>. Mark </a:t>
            </a:r>
            <a:r>
              <a:rPr lang="en-US" dirty="0" smtClean="0">
                <a:latin typeface="Arial Narrow" panose="020B0606020202030204" pitchFamily="34" charset="0"/>
              </a:rPr>
              <a:t>9:7)</a:t>
            </a:r>
            <a:endParaRPr lang="en-US" sz="2400" dirty="0" smtClean="0">
              <a:latin typeface="Arial Narrow" panose="020B0606020202030204" pitchFamily="34" charset="0"/>
            </a:endParaRPr>
          </a:p>
          <a:p>
            <a:pPr marL="0" indent="0">
              <a:spcBef>
                <a:spcPts val="600"/>
              </a:spcBef>
              <a:buNone/>
            </a:pPr>
            <a:r>
              <a:rPr lang="en-US" sz="3200" dirty="0" smtClean="0">
                <a:solidFill>
                  <a:srgbClr val="002060"/>
                </a:solidFill>
                <a:latin typeface="Arial Narrow" panose="020B0606020202030204" pitchFamily="34" charset="0"/>
              </a:rPr>
              <a:t>Gospel: </a:t>
            </a:r>
            <a:r>
              <a:rPr lang="en-US" sz="3200" b="1" dirty="0">
                <a:latin typeface="Arial Narrow" panose="020B0606020202030204" pitchFamily="34" charset="0"/>
              </a:rPr>
              <a:t>Matt 3:13-17 </a:t>
            </a:r>
            <a:endParaRPr lang="en-US" sz="3200" b="1" dirty="0" smtClean="0">
              <a:solidFill>
                <a:srgbClr val="002060"/>
              </a:solidFill>
              <a:latin typeface="Arial Narrow" panose="020B0606020202030204" pitchFamily="34" charset="0"/>
            </a:endParaRPr>
          </a:p>
          <a:p>
            <a:pPr lvl="1">
              <a:spcBef>
                <a:spcPts val="600"/>
              </a:spcBef>
            </a:pPr>
            <a:r>
              <a:rPr lang="en-US" sz="2300" dirty="0" smtClean="0">
                <a:latin typeface="Arial Narrow" panose="020B0606020202030204" pitchFamily="34" charset="0"/>
              </a:rPr>
              <a:t>“After Jesus was baptized, he saw the Spirit of God coming upon him.”</a:t>
            </a:r>
            <a:endParaRPr lang="en-US" sz="2300" dirty="0">
              <a:latin typeface="Arial Narrow" panose="020B0606020202030204" pitchFamily="34" charset="0"/>
            </a:endParaRPr>
          </a:p>
        </p:txBody>
      </p:sp>
      <p:pic>
        <p:nvPicPr>
          <p:cNvPr id="125956" name="Picture 4" descr="http://www.servicioskoinonia.org/cerezo/dibujosB/10ordinarioB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62800" y="1219200"/>
            <a:ext cx="1981200" cy="28420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7145422"/>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3908"/>
            <a:ext cx="8458200" cy="914400"/>
          </a:xfrm>
        </p:spPr>
        <p:txBody>
          <a:bodyPr>
            <a:normAutofit/>
          </a:bodyPr>
          <a:lstStyle/>
          <a:p>
            <a:pPr algn="l"/>
            <a:r>
              <a:rPr lang="en-US" sz="3200" dirty="0" smtClean="0"/>
              <a:t>Sunday – </a:t>
            </a:r>
            <a:r>
              <a:rPr lang="en-US" sz="4000" dirty="0" smtClean="0"/>
              <a:t>Baptism of the Lord (B)</a:t>
            </a:r>
            <a:endParaRPr lang="en-US" sz="4000" dirty="0"/>
          </a:p>
        </p:txBody>
      </p:sp>
      <p:sp>
        <p:nvSpPr>
          <p:cNvPr id="2" name="Content Placeholder 1"/>
          <p:cNvSpPr>
            <a:spLocks noGrp="1"/>
          </p:cNvSpPr>
          <p:nvPr>
            <p:ph idx="1"/>
          </p:nvPr>
        </p:nvSpPr>
        <p:spPr>
          <a:xfrm>
            <a:off x="304800" y="990600"/>
            <a:ext cx="8610600" cy="5791200"/>
          </a:xfrm>
        </p:spPr>
        <p:txBody>
          <a:bodyPr>
            <a:normAutofit lnSpcReduction="10000"/>
          </a:bodyPr>
          <a:lstStyle/>
          <a:p>
            <a:pPr marL="0" indent="0">
              <a:lnSpc>
                <a:spcPct val="105000"/>
              </a:lnSpc>
              <a:spcBef>
                <a:spcPts val="600"/>
              </a:spcBef>
              <a:buNone/>
            </a:pPr>
            <a:r>
              <a:rPr lang="en-US" sz="3200" dirty="0" smtClean="0">
                <a:solidFill>
                  <a:srgbClr val="002060"/>
                </a:solidFill>
                <a:latin typeface="Arial Narrow" panose="020B0606020202030204" pitchFamily="34" charset="0"/>
              </a:rPr>
              <a:t>1</a:t>
            </a:r>
            <a:r>
              <a:rPr lang="en-US" sz="3200" baseline="30000" dirty="0" smtClean="0">
                <a:solidFill>
                  <a:srgbClr val="002060"/>
                </a:solidFill>
                <a:latin typeface="Arial Narrow" panose="020B0606020202030204" pitchFamily="34" charset="0"/>
              </a:rPr>
              <a:t>st</a:t>
            </a:r>
            <a:r>
              <a:rPr lang="en-US" sz="3200" dirty="0" smtClean="0">
                <a:solidFill>
                  <a:srgbClr val="002060"/>
                </a:solidFill>
                <a:latin typeface="Arial Narrow" panose="020B0606020202030204" pitchFamily="34" charset="0"/>
              </a:rPr>
              <a:t> Reading</a:t>
            </a:r>
            <a:r>
              <a:rPr lang="en-US" sz="2400" dirty="0" smtClean="0">
                <a:solidFill>
                  <a:srgbClr val="002060"/>
                </a:solidFill>
                <a:latin typeface="Arial Narrow" panose="020B0606020202030204" pitchFamily="34" charset="0"/>
              </a:rPr>
              <a:t> (</a:t>
            </a:r>
            <a:r>
              <a:rPr lang="en-US" sz="2400" i="1" dirty="0" smtClean="0">
                <a:solidFill>
                  <a:srgbClr val="002060"/>
                </a:solidFill>
                <a:latin typeface="Arial Narrow" panose="020B0606020202030204" pitchFamily="34" charset="0"/>
              </a:rPr>
              <a:t>opt.</a:t>
            </a:r>
            <a:r>
              <a:rPr lang="en-US" sz="2400" dirty="0" smtClean="0">
                <a:solidFill>
                  <a:srgbClr val="002060"/>
                </a:solidFill>
                <a:latin typeface="Arial Narrow" panose="020B0606020202030204" pitchFamily="34" charset="0"/>
              </a:rPr>
              <a:t>)</a:t>
            </a:r>
            <a:r>
              <a:rPr lang="en-US" sz="3200" dirty="0" smtClean="0">
                <a:solidFill>
                  <a:srgbClr val="002060"/>
                </a:solidFill>
                <a:latin typeface="Arial Narrow" panose="020B0606020202030204" pitchFamily="34" charset="0"/>
              </a:rPr>
              <a:t>: </a:t>
            </a:r>
            <a:r>
              <a:rPr lang="en-US" sz="3200" b="1" dirty="0">
                <a:latin typeface="Arial Narrow" panose="020B0606020202030204" pitchFamily="34" charset="0"/>
              </a:rPr>
              <a:t>Isa 55:1-11 </a:t>
            </a:r>
            <a:endParaRPr lang="en-US" sz="3200" b="1" dirty="0" smtClean="0">
              <a:solidFill>
                <a:srgbClr val="002060"/>
              </a:solidFill>
              <a:latin typeface="Arial Narrow" panose="020B0606020202030204" pitchFamily="34" charset="0"/>
            </a:endParaRPr>
          </a:p>
          <a:p>
            <a:pPr lvl="1">
              <a:lnSpc>
                <a:spcPct val="105000"/>
              </a:lnSpc>
              <a:spcBef>
                <a:spcPts val="600"/>
              </a:spcBef>
            </a:pPr>
            <a:r>
              <a:rPr lang="en-US" sz="2600" dirty="0" smtClean="0">
                <a:latin typeface="Arial Narrow" panose="020B0606020202030204" pitchFamily="34" charset="0"/>
              </a:rPr>
              <a:t>“Come to the waters: listen, that you may have life.”</a:t>
            </a:r>
          </a:p>
          <a:p>
            <a:pPr marL="0" indent="0">
              <a:lnSpc>
                <a:spcPct val="105000"/>
              </a:lnSpc>
              <a:spcBef>
                <a:spcPts val="600"/>
              </a:spcBef>
              <a:buNone/>
            </a:pPr>
            <a:r>
              <a:rPr lang="en-US" sz="3200" dirty="0" smtClean="0">
                <a:solidFill>
                  <a:srgbClr val="002060"/>
                </a:solidFill>
                <a:latin typeface="Arial Narrow" panose="020B0606020202030204" pitchFamily="34" charset="0"/>
              </a:rPr>
              <a:t>Responsorial Psalm</a:t>
            </a:r>
            <a:r>
              <a:rPr lang="en-US" sz="2400" dirty="0" smtClean="0">
                <a:solidFill>
                  <a:srgbClr val="002060"/>
                </a:solidFill>
                <a:latin typeface="Arial Narrow" panose="020B0606020202030204" pitchFamily="34" charset="0"/>
              </a:rPr>
              <a:t> (</a:t>
            </a:r>
            <a:r>
              <a:rPr lang="en-US" sz="2400" i="1" dirty="0" smtClean="0">
                <a:solidFill>
                  <a:srgbClr val="002060"/>
                </a:solidFill>
                <a:latin typeface="Arial Narrow" panose="020B0606020202030204" pitchFamily="34" charset="0"/>
              </a:rPr>
              <a:t>opt.</a:t>
            </a:r>
            <a:r>
              <a:rPr lang="en-US" sz="2400" dirty="0" smtClean="0">
                <a:solidFill>
                  <a:srgbClr val="002060"/>
                </a:solidFill>
                <a:latin typeface="Arial Narrow" panose="020B0606020202030204" pitchFamily="34" charset="0"/>
              </a:rPr>
              <a:t>)</a:t>
            </a:r>
            <a:r>
              <a:rPr lang="en-US" sz="3200" dirty="0" smtClean="0">
                <a:solidFill>
                  <a:srgbClr val="002060"/>
                </a:solidFill>
                <a:latin typeface="Arial Narrow" panose="020B0606020202030204" pitchFamily="34" charset="0"/>
              </a:rPr>
              <a:t>: </a:t>
            </a:r>
            <a:r>
              <a:rPr lang="en-US" sz="3200" dirty="0">
                <a:latin typeface="Arial Narrow" panose="020B0606020202030204" pitchFamily="34" charset="0"/>
              </a:rPr>
              <a:t>Isa 12:2-3, 4bcd, 5-6 </a:t>
            </a:r>
            <a:endParaRPr lang="en-US" sz="3200" dirty="0" smtClean="0">
              <a:solidFill>
                <a:srgbClr val="002060"/>
              </a:solidFill>
              <a:latin typeface="Arial Narrow" panose="020B0606020202030204" pitchFamily="34" charset="0"/>
            </a:endParaRPr>
          </a:p>
          <a:p>
            <a:pPr lvl="1">
              <a:lnSpc>
                <a:spcPct val="105000"/>
              </a:lnSpc>
              <a:spcBef>
                <a:spcPts val="600"/>
              </a:spcBef>
            </a:pPr>
            <a:r>
              <a:rPr lang="en-US" sz="2800" dirty="0" smtClean="0">
                <a:latin typeface="Arial Narrow" panose="020B0606020202030204" pitchFamily="34" charset="0"/>
              </a:rPr>
              <a:t>“You will draw water joyfully from the springs of salvation.”</a:t>
            </a:r>
          </a:p>
          <a:p>
            <a:pPr marL="0" indent="0">
              <a:lnSpc>
                <a:spcPct val="105000"/>
              </a:lnSpc>
              <a:spcBef>
                <a:spcPts val="600"/>
              </a:spcBef>
              <a:buNone/>
            </a:pPr>
            <a:r>
              <a:rPr lang="en-US" sz="3200" dirty="0" smtClean="0">
                <a:solidFill>
                  <a:srgbClr val="002060"/>
                </a:solidFill>
                <a:latin typeface="Arial Narrow" panose="020B0606020202030204" pitchFamily="34" charset="0"/>
              </a:rPr>
              <a:t>2</a:t>
            </a:r>
            <a:r>
              <a:rPr lang="en-US" sz="3200" baseline="30000" dirty="0" smtClean="0">
                <a:solidFill>
                  <a:srgbClr val="002060"/>
                </a:solidFill>
                <a:latin typeface="Arial Narrow" panose="020B0606020202030204" pitchFamily="34" charset="0"/>
              </a:rPr>
              <a:t>nd</a:t>
            </a:r>
            <a:r>
              <a:rPr lang="en-US" sz="3200" dirty="0" smtClean="0">
                <a:solidFill>
                  <a:srgbClr val="002060"/>
                </a:solidFill>
                <a:latin typeface="Arial Narrow" panose="020B0606020202030204" pitchFamily="34" charset="0"/>
              </a:rPr>
              <a:t> Reading</a:t>
            </a:r>
            <a:r>
              <a:rPr lang="en-US" sz="2400" dirty="0" smtClean="0">
                <a:solidFill>
                  <a:srgbClr val="002060"/>
                </a:solidFill>
                <a:latin typeface="Arial Narrow" panose="020B0606020202030204" pitchFamily="34" charset="0"/>
              </a:rPr>
              <a:t> (</a:t>
            </a:r>
            <a:r>
              <a:rPr lang="en-US" sz="2400" i="1" dirty="0" smtClean="0">
                <a:solidFill>
                  <a:srgbClr val="002060"/>
                </a:solidFill>
                <a:latin typeface="Arial Narrow" panose="020B0606020202030204" pitchFamily="34" charset="0"/>
              </a:rPr>
              <a:t>opt.</a:t>
            </a:r>
            <a:r>
              <a:rPr lang="en-US" sz="2400" dirty="0" smtClean="0">
                <a:solidFill>
                  <a:srgbClr val="002060"/>
                </a:solidFill>
                <a:latin typeface="Arial Narrow" panose="020B0606020202030204" pitchFamily="34" charset="0"/>
              </a:rPr>
              <a:t>)</a:t>
            </a:r>
            <a:r>
              <a:rPr lang="en-US" sz="3200" dirty="0" smtClean="0">
                <a:solidFill>
                  <a:srgbClr val="002060"/>
                </a:solidFill>
                <a:latin typeface="Arial Narrow" panose="020B0606020202030204" pitchFamily="34" charset="0"/>
              </a:rPr>
              <a:t>: </a:t>
            </a:r>
            <a:r>
              <a:rPr lang="en-US" sz="3200" b="1" dirty="0">
                <a:latin typeface="Arial Narrow" panose="020B0606020202030204" pitchFamily="34" charset="0"/>
              </a:rPr>
              <a:t>1 John 5:1-9 </a:t>
            </a:r>
            <a:endParaRPr lang="en-US" sz="3200" b="1" dirty="0" smtClean="0">
              <a:solidFill>
                <a:srgbClr val="002060"/>
              </a:solidFill>
              <a:latin typeface="Arial Narrow" panose="020B0606020202030204" pitchFamily="34" charset="0"/>
            </a:endParaRPr>
          </a:p>
          <a:p>
            <a:pPr lvl="1">
              <a:lnSpc>
                <a:spcPct val="105000"/>
              </a:lnSpc>
              <a:spcBef>
                <a:spcPts val="600"/>
              </a:spcBef>
            </a:pPr>
            <a:r>
              <a:rPr lang="en-US" sz="2600" dirty="0" smtClean="0">
                <a:latin typeface="Arial Narrow" panose="020B0606020202030204" pitchFamily="34" charset="0"/>
              </a:rPr>
              <a:t>“The Spirit and the water and the blood.”</a:t>
            </a:r>
          </a:p>
          <a:p>
            <a:pPr marL="0" indent="0">
              <a:lnSpc>
                <a:spcPct val="105000"/>
              </a:lnSpc>
              <a:spcBef>
                <a:spcPts val="600"/>
              </a:spcBef>
              <a:buNone/>
            </a:pPr>
            <a:r>
              <a:rPr lang="en-US" sz="3200" dirty="0" smtClean="0">
                <a:solidFill>
                  <a:srgbClr val="002060"/>
                </a:solidFill>
                <a:latin typeface="Arial Narrow" panose="020B0606020202030204" pitchFamily="34" charset="0"/>
              </a:rPr>
              <a:t>Alleluia</a:t>
            </a:r>
            <a:r>
              <a:rPr lang="en-US" sz="2400" dirty="0" smtClean="0">
                <a:solidFill>
                  <a:srgbClr val="002060"/>
                </a:solidFill>
                <a:latin typeface="Arial Narrow" panose="020B0606020202030204" pitchFamily="34" charset="0"/>
              </a:rPr>
              <a:t> (</a:t>
            </a:r>
            <a:r>
              <a:rPr lang="en-US" sz="2400" i="1" dirty="0" smtClean="0">
                <a:solidFill>
                  <a:srgbClr val="002060"/>
                </a:solidFill>
                <a:latin typeface="Arial Narrow" panose="020B0606020202030204" pitchFamily="34" charset="0"/>
              </a:rPr>
              <a:t>opt.</a:t>
            </a:r>
            <a:r>
              <a:rPr lang="en-US" sz="2400" dirty="0" smtClean="0">
                <a:solidFill>
                  <a:srgbClr val="002060"/>
                </a:solidFill>
                <a:latin typeface="Arial Narrow" panose="020B0606020202030204" pitchFamily="34" charset="0"/>
              </a:rPr>
              <a:t>)</a:t>
            </a:r>
            <a:r>
              <a:rPr lang="en-US" sz="3200" dirty="0" smtClean="0">
                <a:solidFill>
                  <a:srgbClr val="002060"/>
                </a:solidFill>
                <a:latin typeface="Arial Narrow" panose="020B0606020202030204" pitchFamily="34" charset="0"/>
              </a:rPr>
              <a:t>: </a:t>
            </a:r>
          </a:p>
          <a:p>
            <a:pPr lvl="1">
              <a:lnSpc>
                <a:spcPct val="105000"/>
              </a:lnSpc>
              <a:spcBef>
                <a:spcPts val="600"/>
              </a:spcBef>
            </a:pPr>
            <a:r>
              <a:rPr lang="en-US" sz="2400" dirty="0" smtClean="0">
                <a:latin typeface="Arial Narrow" panose="020B0606020202030204" pitchFamily="34" charset="0"/>
              </a:rPr>
              <a:t>“John saw Jesus approaching him, and said:  Behold </a:t>
            </a:r>
            <a:br>
              <a:rPr lang="en-US" sz="2400" dirty="0" smtClean="0">
                <a:latin typeface="Arial Narrow" panose="020B0606020202030204" pitchFamily="34" charset="0"/>
              </a:rPr>
            </a:br>
            <a:r>
              <a:rPr lang="en-US" sz="2400" dirty="0" smtClean="0">
                <a:latin typeface="Arial Narrow" panose="020B0606020202030204" pitchFamily="34" charset="0"/>
              </a:rPr>
              <a:t>the Lamb of God who takes away the sin of the world.”</a:t>
            </a:r>
            <a:r>
              <a:rPr lang="en-US" sz="2400" dirty="0">
                <a:latin typeface="Arial Narrow" panose="020B0606020202030204" pitchFamily="34" charset="0"/>
              </a:rPr>
              <a:t> </a:t>
            </a:r>
            <a:r>
              <a:rPr lang="en-US" dirty="0" smtClean="0">
                <a:latin typeface="Arial Narrow" panose="020B0606020202030204" pitchFamily="34" charset="0"/>
              </a:rPr>
              <a:t>(cf</a:t>
            </a:r>
            <a:r>
              <a:rPr lang="en-US" dirty="0">
                <a:latin typeface="Arial Narrow" panose="020B0606020202030204" pitchFamily="34" charset="0"/>
              </a:rPr>
              <a:t>. John </a:t>
            </a:r>
            <a:r>
              <a:rPr lang="en-US" dirty="0" smtClean="0">
                <a:latin typeface="Arial Narrow" panose="020B0606020202030204" pitchFamily="34" charset="0"/>
              </a:rPr>
              <a:t>1:29)</a:t>
            </a:r>
            <a:endParaRPr lang="en-US" sz="2800" dirty="0" smtClean="0">
              <a:latin typeface="Arial Narrow" panose="020B0606020202030204" pitchFamily="34" charset="0"/>
            </a:endParaRPr>
          </a:p>
          <a:p>
            <a:pPr marL="0" indent="0">
              <a:lnSpc>
                <a:spcPct val="105000"/>
              </a:lnSpc>
              <a:spcBef>
                <a:spcPts val="600"/>
              </a:spcBef>
              <a:buNone/>
            </a:pPr>
            <a:r>
              <a:rPr lang="en-US" sz="3200" dirty="0" smtClean="0">
                <a:solidFill>
                  <a:srgbClr val="002060"/>
                </a:solidFill>
                <a:latin typeface="Arial Narrow" panose="020B0606020202030204" pitchFamily="34" charset="0"/>
              </a:rPr>
              <a:t>Gospel: </a:t>
            </a:r>
            <a:r>
              <a:rPr lang="en-US" sz="3200" b="1" dirty="0">
                <a:latin typeface="Arial Narrow" panose="020B0606020202030204" pitchFamily="34" charset="0"/>
              </a:rPr>
              <a:t>Mark 1:7-11 </a:t>
            </a:r>
            <a:endParaRPr lang="en-US" sz="3200" b="1" dirty="0" smtClean="0">
              <a:solidFill>
                <a:srgbClr val="002060"/>
              </a:solidFill>
              <a:latin typeface="Arial Narrow" panose="020B0606020202030204" pitchFamily="34" charset="0"/>
            </a:endParaRPr>
          </a:p>
          <a:p>
            <a:pPr lvl="1">
              <a:lnSpc>
                <a:spcPct val="105000"/>
              </a:lnSpc>
              <a:spcBef>
                <a:spcPts val="600"/>
              </a:spcBef>
            </a:pPr>
            <a:r>
              <a:rPr lang="en-US" sz="2600" dirty="0" smtClean="0">
                <a:latin typeface="Arial Narrow" panose="020B0606020202030204" pitchFamily="34" charset="0"/>
              </a:rPr>
              <a:t>“You are my beloved Son, with you I am well pleased.”</a:t>
            </a:r>
            <a:endParaRPr lang="en-US" sz="2600" dirty="0">
              <a:latin typeface="Arial Narrow" panose="020B0606020202030204" pitchFamily="34" charset="0"/>
            </a:endParaRPr>
          </a:p>
        </p:txBody>
      </p:sp>
      <p:pic>
        <p:nvPicPr>
          <p:cNvPr id="128002" name="Picture 2" descr="http://www.servicioskoinonia.org/cerezo/dibujosA/08OrdinarioA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24800" y="0"/>
            <a:ext cx="1219200" cy="19449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2341766"/>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19538"/>
            <a:ext cx="8458200" cy="914400"/>
          </a:xfrm>
        </p:spPr>
        <p:txBody>
          <a:bodyPr>
            <a:normAutofit/>
          </a:bodyPr>
          <a:lstStyle/>
          <a:p>
            <a:pPr algn="ctr"/>
            <a:r>
              <a:rPr lang="en-US" sz="3600" dirty="0" smtClean="0"/>
              <a:t>Sunday – </a:t>
            </a:r>
            <a:r>
              <a:rPr lang="en-US" sz="4400" dirty="0" smtClean="0"/>
              <a:t>Baptism of the Lord (C)</a:t>
            </a:r>
            <a:endParaRPr lang="en-US" sz="4400" dirty="0"/>
          </a:p>
        </p:txBody>
      </p:sp>
      <p:sp>
        <p:nvSpPr>
          <p:cNvPr id="2" name="Content Placeholder 1"/>
          <p:cNvSpPr>
            <a:spLocks noGrp="1"/>
          </p:cNvSpPr>
          <p:nvPr>
            <p:ph idx="1"/>
          </p:nvPr>
        </p:nvSpPr>
        <p:spPr/>
        <p:txBody>
          <a:bodyPr>
            <a:noAutofit/>
          </a:bodyPr>
          <a:lstStyle/>
          <a:p>
            <a:pPr marL="0" indent="0">
              <a:spcBef>
                <a:spcPts val="400"/>
              </a:spcBef>
              <a:buNone/>
            </a:pPr>
            <a:r>
              <a:rPr lang="en-US" sz="3200" dirty="0" smtClean="0">
                <a:solidFill>
                  <a:srgbClr val="002060"/>
                </a:solidFill>
                <a:latin typeface="Arial Narrow" panose="020B0606020202030204" pitchFamily="34" charset="0"/>
              </a:rPr>
              <a:t>1</a:t>
            </a:r>
            <a:r>
              <a:rPr lang="en-US" sz="3200" baseline="30000" dirty="0" smtClean="0">
                <a:solidFill>
                  <a:srgbClr val="002060"/>
                </a:solidFill>
                <a:latin typeface="Arial Narrow" panose="020B0606020202030204" pitchFamily="34" charset="0"/>
              </a:rPr>
              <a:t>st</a:t>
            </a:r>
            <a:r>
              <a:rPr lang="en-US" sz="3200" dirty="0" smtClean="0">
                <a:solidFill>
                  <a:srgbClr val="002060"/>
                </a:solidFill>
                <a:latin typeface="Arial Narrow" panose="020B0606020202030204" pitchFamily="34" charset="0"/>
              </a:rPr>
              <a:t> Reading</a:t>
            </a:r>
            <a:r>
              <a:rPr lang="en-US" sz="2400" dirty="0" smtClean="0">
                <a:solidFill>
                  <a:srgbClr val="002060"/>
                </a:solidFill>
                <a:latin typeface="Arial Narrow" panose="020B0606020202030204" pitchFamily="34" charset="0"/>
              </a:rPr>
              <a:t> (</a:t>
            </a:r>
            <a:r>
              <a:rPr lang="en-US" sz="2400" i="1" dirty="0" smtClean="0">
                <a:solidFill>
                  <a:srgbClr val="002060"/>
                </a:solidFill>
                <a:latin typeface="Arial Narrow" panose="020B0606020202030204" pitchFamily="34" charset="0"/>
              </a:rPr>
              <a:t>opt.</a:t>
            </a:r>
            <a:r>
              <a:rPr lang="en-US" sz="2400" dirty="0" smtClean="0">
                <a:solidFill>
                  <a:srgbClr val="002060"/>
                </a:solidFill>
                <a:latin typeface="Arial Narrow" panose="020B0606020202030204" pitchFamily="34" charset="0"/>
              </a:rPr>
              <a:t>)</a:t>
            </a:r>
            <a:r>
              <a:rPr lang="en-US" sz="3200" dirty="0" smtClean="0">
                <a:solidFill>
                  <a:srgbClr val="002060"/>
                </a:solidFill>
                <a:latin typeface="Arial Narrow" panose="020B0606020202030204" pitchFamily="34" charset="0"/>
              </a:rPr>
              <a:t>: </a:t>
            </a:r>
            <a:r>
              <a:rPr lang="en-US" sz="3200" b="1" dirty="0" smtClean="0">
                <a:latin typeface="Arial Narrow" panose="020B0606020202030204" pitchFamily="34" charset="0"/>
              </a:rPr>
              <a:t>Isa 40:1-5, 9-11 </a:t>
            </a:r>
            <a:endParaRPr lang="en-US" sz="3200" b="1" dirty="0" smtClean="0">
              <a:solidFill>
                <a:srgbClr val="002060"/>
              </a:solidFill>
              <a:latin typeface="Arial Narrow" panose="020B0606020202030204" pitchFamily="34" charset="0"/>
            </a:endParaRPr>
          </a:p>
          <a:p>
            <a:pPr lvl="1">
              <a:spcBef>
                <a:spcPts val="400"/>
              </a:spcBef>
            </a:pPr>
            <a:r>
              <a:rPr lang="en-US" sz="2200" dirty="0" smtClean="0">
                <a:latin typeface="Arial Narrow" panose="020B0606020202030204" pitchFamily="34" charset="0"/>
              </a:rPr>
              <a:t>“The glory of the Lord shall be revealed and all people shall see it.”</a:t>
            </a:r>
          </a:p>
          <a:p>
            <a:pPr marL="0" indent="0">
              <a:spcBef>
                <a:spcPts val="400"/>
              </a:spcBef>
              <a:buNone/>
            </a:pPr>
            <a:r>
              <a:rPr lang="en-US" sz="3200" dirty="0" smtClean="0">
                <a:solidFill>
                  <a:srgbClr val="002060"/>
                </a:solidFill>
                <a:latin typeface="Arial Narrow" panose="020B0606020202030204" pitchFamily="34" charset="0"/>
              </a:rPr>
              <a:t>Responsorial Psalm</a:t>
            </a:r>
            <a:r>
              <a:rPr lang="en-US" sz="2400" dirty="0" smtClean="0">
                <a:solidFill>
                  <a:srgbClr val="002060"/>
                </a:solidFill>
                <a:latin typeface="Arial Narrow" panose="020B0606020202030204" pitchFamily="34" charset="0"/>
              </a:rPr>
              <a:t> (</a:t>
            </a:r>
            <a:r>
              <a:rPr lang="en-US" sz="2400" i="1" dirty="0" smtClean="0">
                <a:solidFill>
                  <a:srgbClr val="002060"/>
                </a:solidFill>
                <a:latin typeface="Arial Narrow" panose="020B0606020202030204" pitchFamily="34" charset="0"/>
              </a:rPr>
              <a:t>opt.</a:t>
            </a:r>
            <a:r>
              <a:rPr lang="en-US" sz="2400" dirty="0" smtClean="0">
                <a:solidFill>
                  <a:srgbClr val="002060"/>
                </a:solidFill>
                <a:latin typeface="Arial Narrow" panose="020B0606020202030204" pitchFamily="34" charset="0"/>
              </a:rPr>
              <a:t>)</a:t>
            </a:r>
            <a:r>
              <a:rPr lang="en-US" sz="3200" dirty="0" smtClean="0">
                <a:solidFill>
                  <a:srgbClr val="002060"/>
                </a:solidFill>
                <a:latin typeface="Arial Narrow" panose="020B0606020202030204" pitchFamily="34" charset="0"/>
              </a:rPr>
              <a:t>: </a:t>
            </a:r>
            <a:r>
              <a:rPr lang="en-US" sz="3200" dirty="0" smtClean="0">
                <a:latin typeface="Arial Narrow" panose="020B0606020202030204" pitchFamily="34" charset="0"/>
              </a:rPr>
              <a:t>Ps 104:</a:t>
            </a:r>
            <a:r>
              <a:rPr lang="en-US" sz="2400" dirty="0" smtClean="0">
                <a:latin typeface="Arial Narrow" panose="020B0606020202030204" pitchFamily="34" charset="0"/>
              </a:rPr>
              <a:t>1b-2, 3-4, 24-25, 27-28, 29b-30</a:t>
            </a:r>
            <a:endParaRPr lang="en-US" sz="2400" dirty="0" smtClean="0">
              <a:solidFill>
                <a:srgbClr val="002060"/>
              </a:solidFill>
              <a:latin typeface="Arial Narrow" panose="020B0606020202030204" pitchFamily="34" charset="0"/>
            </a:endParaRPr>
          </a:p>
          <a:p>
            <a:pPr lvl="1">
              <a:spcBef>
                <a:spcPts val="400"/>
              </a:spcBef>
            </a:pPr>
            <a:r>
              <a:rPr lang="en-US" sz="2400" dirty="0" smtClean="0">
                <a:latin typeface="Arial Narrow" panose="020B0606020202030204" pitchFamily="34" charset="0"/>
              </a:rPr>
              <a:t>“O bless the Lord, my soul.”</a:t>
            </a:r>
            <a:endParaRPr lang="en-US" sz="2800" dirty="0" smtClean="0">
              <a:latin typeface="Arial Narrow" panose="020B0606020202030204" pitchFamily="34" charset="0"/>
            </a:endParaRPr>
          </a:p>
          <a:p>
            <a:pPr marL="0" indent="0">
              <a:spcBef>
                <a:spcPts val="400"/>
              </a:spcBef>
              <a:buNone/>
            </a:pPr>
            <a:r>
              <a:rPr lang="en-US" sz="3200" dirty="0" smtClean="0">
                <a:solidFill>
                  <a:srgbClr val="002060"/>
                </a:solidFill>
                <a:latin typeface="Arial Narrow" panose="020B0606020202030204" pitchFamily="34" charset="0"/>
              </a:rPr>
              <a:t>2</a:t>
            </a:r>
            <a:r>
              <a:rPr lang="en-US" sz="3200" baseline="30000" dirty="0" smtClean="0">
                <a:solidFill>
                  <a:srgbClr val="002060"/>
                </a:solidFill>
                <a:latin typeface="Arial Narrow" panose="020B0606020202030204" pitchFamily="34" charset="0"/>
              </a:rPr>
              <a:t>nd</a:t>
            </a:r>
            <a:r>
              <a:rPr lang="en-US" sz="3200" dirty="0" smtClean="0">
                <a:solidFill>
                  <a:srgbClr val="002060"/>
                </a:solidFill>
                <a:latin typeface="Arial Narrow" panose="020B0606020202030204" pitchFamily="34" charset="0"/>
              </a:rPr>
              <a:t> Reading</a:t>
            </a:r>
            <a:r>
              <a:rPr lang="en-US" sz="2400" dirty="0" smtClean="0">
                <a:solidFill>
                  <a:srgbClr val="002060"/>
                </a:solidFill>
                <a:latin typeface="Arial Narrow" panose="020B0606020202030204" pitchFamily="34" charset="0"/>
              </a:rPr>
              <a:t> (</a:t>
            </a:r>
            <a:r>
              <a:rPr lang="en-US" sz="2400" i="1" dirty="0" smtClean="0">
                <a:solidFill>
                  <a:srgbClr val="002060"/>
                </a:solidFill>
                <a:latin typeface="Arial Narrow" panose="020B0606020202030204" pitchFamily="34" charset="0"/>
              </a:rPr>
              <a:t>opt.</a:t>
            </a:r>
            <a:r>
              <a:rPr lang="en-US" sz="2400" dirty="0" smtClean="0">
                <a:solidFill>
                  <a:srgbClr val="002060"/>
                </a:solidFill>
                <a:latin typeface="Arial Narrow" panose="020B0606020202030204" pitchFamily="34" charset="0"/>
              </a:rPr>
              <a:t>)</a:t>
            </a:r>
            <a:r>
              <a:rPr lang="en-US" sz="3200" dirty="0" smtClean="0">
                <a:solidFill>
                  <a:srgbClr val="002060"/>
                </a:solidFill>
                <a:latin typeface="Arial Narrow" panose="020B0606020202030204" pitchFamily="34" charset="0"/>
              </a:rPr>
              <a:t>: </a:t>
            </a:r>
            <a:r>
              <a:rPr lang="en-US" sz="3200" b="1" dirty="0" smtClean="0">
                <a:latin typeface="Arial Narrow" panose="020B0606020202030204" pitchFamily="34" charset="0"/>
              </a:rPr>
              <a:t>Titus 2:11-14; 3:4-7</a:t>
            </a:r>
            <a:endParaRPr lang="en-US" sz="3200" b="1" dirty="0" smtClean="0">
              <a:solidFill>
                <a:srgbClr val="002060"/>
              </a:solidFill>
              <a:latin typeface="Arial Narrow" panose="020B0606020202030204" pitchFamily="34" charset="0"/>
            </a:endParaRPr>
          </a:p>
          <a:p>
            <a:pPr lvl="1">
              <a:spcBef>
                <a:spcPts val="400"/>
              </a:spcBef>
            </a:pPr>
            <a:r>
              <a:rPr lang="en-US" sz="2200" dirty="0" smtClean="0">
                <a:latin typeface="Arial Narrow" panose="020B0606020202030204" pitchFamily="34" charset="0"/>
              </a:rPr>
              <a:t>“Jesus Christ saved us through the bath of rebirth and renewal by the Holy Spirit.”</a:t>
            </a:r>
          </a:p>
          <a:p>
            <a:pPr marL="0" indent="0">
              <a:spcBef>
                <a:spcPts val="400"/>
              </a:spcBef>
              <a:buNone/>
            </a:pPr>
            <a:r>
              <a:rPr lang="en-US" sz="3200" dirty="0" smtClean="0">
                <a:solidFill>
                  <a:srgbClr val="002060"/>
                </a:solidFill>
                <a:latin typeface="Arial Narrow" panose="020B0606020202030204" pitchFamily="34" charset="0"/>
              </a:rPr>
              <a:t>Alleluia</a:t>
            </a:r>
            <a:r>
              <a:rPr lang="en-US" sz="2400" dirty="0" smtClean="0">
                <a:solidFill>
                  <a:srgbClr val="002060"/>
                </a:solidFill>
                <a:latin typeface="Arial Narrow" panose="020B0606020202030204" pitchFamily="34" charset="0"/>
              </a:rPr>
              <a:t> (</a:t>
            </a:r>
            <a:r>
              <a:rPr lang="en-US" sz="2400" i="1" dirty="0" smtClean="0">
                <a:solidFill>
                  <a:srgbClr val="002060"/>
                </a:solidFill>
                <a:latin typeface="Arial Narrow" panose="020B0606020202030204" pitchFamily="34" charset="0"/>
              </a:rPr>
              <a:t>opt.</a:t>
            </a:r>
            <a:r>
              <a:rPr lang="en-US" sz="2400" dirty="0" smtClean="0">
                <a:solidFill>
                  <a:srgbClr val="002060"/>
                </a:solidFill>
                <a:latin typeface="Arial Narrow" panose="020B0606020202030204" pitchFamily="34" charset="0"/>
              </a:rPr>
              <a:t>)</a:t>
            </a:r>
            <a:r>
              <a:rPr lang="en-US" sz="3200" dirty="0" smtClean="0">
                <a:solidFill>
                  <a:srgbClr val="002060"/>
                </a:solidFill>
                <a:latin typeface="Arial Narrow" panose="020B0606020202030204" pitchFamily="34" charset="0"/>
              </a:rPr>
              <a:t>:</a:t>
            </a:r>
          </a:p>
          <a:p>
            <a:pPr lvl="1">
              <a:spcBef>
                <a:spcPts val="400"/>
              </a:spcBef>
            </a:pPr>
            <a:r>
              <a:rPr lang="en-US" sz="2200" dirty="0" smtClean="0">
                <a:latin typeface="Arial Narrow" panose="020B0606020202030204" pitchFamily="34" charset="0"/>
              </a:rPr>
              <a:t>“John said: One mightier than I is coming; he will baptize you </a:t>
            </a:r>
            <a:br>
              <a:rPr lang="en-US" sz="2200" dirty="0" smtClean="0">
                <a:latin typeface="Arial Narrow" panose="020B0606020202030204" pitchFamily="34" charset="0"/>
              </a:rPr>
            </a:br>
            <a:r>
              <a:rPr lang="en-US" sz="2200" dirty="0" smtClean="0">
                <a:latin typeface="Arial Narrow" panose="020B0606020202030204" pitchFamily="34" charset="0"/>
              </a:rPr>
              <a:t>with the Holy Spirit and with fire.” </a:t>
            </a:r>
            <a:r>
              <a:rPr lang="en-US" dirty="0" smtClean="0">
                <a:latin typeface="Arial Narrow" panose="020B0606020202030204" pitchFamily="34" charset="0"/>
              </a:rPr>
              <a:t>(</a:t>
            </a:r>
            <a:r>
              <a:rPr lang="en-US" dirty="0">
                <a:latin typeface="Arial Narrow" panose="020B0606020202030204" pitchFamily="34" charset="0"/>
              </a:rPr>
              <a:t>cf. Luke </a:t>
            </a:r>
            <a:r>
              <a:rPr lang="en-US" dirty="0" smtClean="0">
                <a:latin typeface="Arial Narrow" panose="020B0606020202030204" pitchFamily="34" charset="0"/>
              </a:rPr>
              <a:t>3:16)</a:t>
            </a:r>
            <a:endParaRPr lang="en-US" sz="2400" dirty="0" smtClean="0">
              <a:latin typeface="Arial Narrow" panose="020B0606020202030204" pitchFamily="34" charset="0"/>
            </a:endParaRPr>
          </a:p>
          <a:p>
            <a:pPr marL="0" indent="0">
              <a:spcBef>
                <a:spcPts val="400"/>
              </a:spcBef>
              <a:buNone/>
            </a:pPr>
            <a:r>
              <a:rPr lang="en-US" sz="3200" dirty="0" smtClean="0">
                <a:solidFill>
                  <a:srgbClr val="002060"/>
                </a:solidFill>
                <a:latin typeface="Arial Narrow" panose="020B0606020202030204" pitchFamily="34" charset="0"/>
              </a:rPr>
              <a:t>Gospel: </a:t>
            </a:r>
            <a:r>
              <a:rPr lang="en-US" sz="3200" b="1" dirty="0" smtClean="0">
                <a:latin typeface="Arial Narrow" panose="020B0606020202030204" pitchFamily="34" charset="0"/>
              </a:rPr>
              <a:t>Luke 3:15-16, 21-22</a:t>
            </a:r>
            <a:endParaRPr lang="en-US" sz="3200" b="1" dirty="0" smtClean="0">
              <a:solidFill>
                <a:srgbClr val="002060"/>
              </a:solidFill>
              <a:latin typeface="Arial Narrow" panose="020B0606020202030204" pitchFamily="34" charset="0"/>
            </a:endParaRPr>
          </a:p>
          <a:p>
            <a:pPr lvl="1">
              <a:spcBef>
                <a:spcPts val="400"/>
              </a:spcBef>
            </a:pPr>
            <a:r>
              <a:rPr lang="en-US" sz="2200" dirty="0" smtClean="0">
                <a:latin typeface="Arial Narrow" panose="020B0606020202030204" pitchFamily="34" charset="0"/>
              </a:rPr>
              <a:t>“When Jesus had been baptized and was praying, </a:t>
            </a:r>
            <a:br>
              <a:rPr lang="en-US" sz="2200" dirty="0" smtClean="0">
                <a:latin typeface="Arial Narrow" panose="020B0606020202030204" pitchFamily="34" charset="0"/>
              </a:rPr>
            </a:br>
            <a:r>
              <a:rPr lang="en-US" sz="2200" dirty="0" smtClean="0">
                <a:latin typeface="Arial Narrow" panose="020B0606020202030204" pitchFamily="34" charset="0"/>
              </a:rPr>
              <a:t>heaven was opened.”</a:t>
            </a:r>
            <a:endParaRPr lang="en-US" sz="2200" dirty="0">
              <a:latin typeface="Arial Narrow" panose="020B0606020202030204" pitchFamily="34" charset="0"/>
            </a:endParaRPr>
          </a:p>
        </p:txBody>
      </p:sp>
      <p:pic>
        <p:nvPicPr>
          <p:cNvPr id="12083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43801" y="4766669"/>
            <a:ext cx="1600200" cy="21206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62544012"/>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7650" name="Content Placeholder 1"/>
          <p:cNvSpPr>
            <a:spLocks noGrp="1"/>
          </p:cNvSpPr>
          <p:nvPr>
            <p:ph idx="1"/>
          </p:nvPr>
        </p:nvSpPr>
        <p:spPr/>
        <p:txBody>
          <a:bodyPr/>
          <a:lstStyle/>
          <a:p>
            <a:r>
              <a:rPr lang="en-US" altLang="en-US" dirty="0" smtClean="0"/>
              <a:t>Weekdays of Christmas Season</a:t>
            </a:r>
          </a:p>
          <a:p>
            <a:pPr lvl="2"/>
            <a:r>
              <a:rPr lang="en-US" altLang="en-US" dirty="0" smtClean="0"/>
              <a:t>From </a:t>
            </a:r>
            <a:r>
              <a:rPr lang="en-US" altLang="en-US" b="1" dirty="0" smtClean="0"/>
              <a:t>Dec. 27 </a:t>
            </a:r>
            <a:r>
              <a:rPr lang="en-US" altLang="en-US" dirty="0" smtClean="0"/>
              <a:t>(St. John) to </a:t>
            </a:r>
            <a:r>
              <a:rPr lang="en-US" altLang="en-US" b="1" dirty="0" smtClean="0"/>
              <a:t>Baptism</a:t>
            </a:r>
            <a:r>
              <a:rPr lang="en-US" altLang="en-US" dirty="0" smtClean="0"/>
              <a:t> of the Lord</a:t>
            </a:r>
          </a:p>
          <a:p>
            <a:r>
              <a:rPr lang="en-US" altLang="en-US" dirty="0" smtClean="0"/>
              <a:t>Sundays of Easter, Year B</a:t>
            </a:r>
          </a:p>
          <a:p>
            <a:pPr lvl="2"/>
            <a:r>
              <a:rPr lang="en-US" altLang="en-US" dirty="0" smtClean="0"/>
              <a:t>Also a few other feast days each year</a:t>
            </a:r>
            <a:r>
              <a:rPr lang="en-US" altLang="en-US" sz="2000" dirty="0" smtClean="0"/>
              <a:t>  (optional)</a:t>
            </a:r>
            <a:endParaRPr lang="en-US" altLang="en-US" dirty="0" smtClean="0"/>
          </a:p>
          <a:p>
            <a:r>
              <a:rPr lang="en-US" altLang="en-US" dirty="0" smtClean="0"/>
              <a:t>Only Biblical Book included 100%</a:t>
            </a:r>
          </a:p>
          <a:p>
            <a:pPr lvl="2"/>
            <a:r>
              <a:rPr lang="en-US" altLang="en-US" dirty="0" smtClean="0"/>
              <a:t>But a few texts are omitted each year, due to some moveable feasts in the Christmas Season.</a:t>
            </a:r>
          </a:p>
        </p:txBody>
      </p:sp>
      <p:sp>
        <p:nvSpPr>
          <p:cNvPr id="3" name="Title 2"/>
          <p:cNvSpPr>
            <a:spLocks noGrp="1"/>
          </p:cNvSpPr>
          <p:nvPr>
            <p:ph type="title"/>
          </p:nvPr>
        </p:nvSpPr>
        <p:spPr/>
        <p:txBody>
          <a:bodyPr/>
          <a:lstStyle/>
          <a:p>
            <a:pPr>
              <a:defRPr/>
            </a:pPr>
            <a:r>
              <a:rPr lang="en-US" b="1" dirty="0" smtClean="0"/>
              <a:t>1 John </a:t>
            </a:r>
            <a:r>
              <a:rPr lang="en-US" dirty="0" smtClean="0"/>
              <a:t>in the </a:t>
            </a:r>
            <a:r>
              <a:rPr lang="en-US" b="1" dirty="0" smtClean="0"/>
              <a:t>Lectionary</a:t>
            </a:r>
            <a:endParaRPr lang="en-US" dirty="0"/>
          </a:p>
        </p:txBody>
      </p:sp>
      <p:sp>
        <p:nvSpPr>
          <p:cNvPr id="27652" name="Date Placeholder 3"/>
          <p:cNvSpPr>
            <a:spLocks noGrp="1"/>
          </p:cNvSpPr>
          <p:nvPr>
            <p:ph type="dt" sz="half"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endParaRPr lang="en-US" altLang="en-US" smtClean="0">
              <a:solidFill>
                <a:prstClr val="black"/>
              </a:solidFill>
            </a:endParaRPr>
          </a:p>
        </p:txBody>
      </p:sp>
      <p:sp>
        <p:nvSpPr>
          <p:cNvPr id="27653"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endParaRPr lang="en-US" altLang="en-US" smtClean="0">
              <a:solidFill>
                <a:prstClr val="black"/>
              </a:solidFill>
            </a:endParaRPr>
          </a:p>
        </p:txBody>
      </p:sp>
    </p:spTree>
    <p:extLst>
      <p:ext uri="{BB962C8B-B14F-4D97-AF65-F5344CB8AC3E}">
        <p14:creationId xmlns:p14="http://schemas.microsoft.com/office/powerpoint/2010/main" val="58304753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extLst>
              <p:ext uri="{D42A27DB-BD31-4B8C-83A1-F6EECF244321}">
                <p14:modId xmlns:p14="http://schemas.microsoft.com/office/powerpoint/2010/main" val="3179021167"/>
              </p:ext>
            </p:extLst>
          </p:nvPr>
        </p:nvGraphicFramePr>
        <p:xfrm>
          <a:off x="609600" y="1752600"/>
          <a:ext cx="7052501" cy="4673600"/>
        </p:xfrm>
        <a:graphic>
          <a:graphicData uri="http://schemas.openxmlformats.org/drawingml/2006/table">
            <a:tbl>
              <a:tblPr firstRow="1" firstCol="1" bandRow="1">
                <a:tableStyleId>{5C22544A-7EE6-4342-B048-85BDC9FD1C3A}</a:tableStyleId>
              </a:tblPr>
              <a:tblGrid>
                <a:gridCol w="713105"/>
                <a:gridCol w="4656328"/>
                <a:gridCol w="1683068"/>
              </a:tblGrid>
              <a:tr h="0">
                <a:tc>
                  <a:txBody>
                    <a:bodyPr/>
                    <a:lstStyle/>
                    <a:p>
                      <a:pPr marL="0" marR="0" algn="ctr">
                        <a:spcBef>
                          <a:spcPts val="0"/>
                        </a:spcBef>
                        <a:spcAft>
                          <a:spcPts val="0"/>
                        </a:spcAft>
                      </a:pPr>
                      <a:r>
                        <a:rPr lang="en-US" sz="1400" dirty="0">
                          <a:solidFill>
                            <a:schemeClr val="tx1"/>
                          </a:solidFill>
                          <a:effectLst/>
                        </a:rPr>
                        <a:t>Lect. #</a:t>
                      </a:r>
                      <a:endParaRPr lang="en-US" sz="1600" dirty="0">
                        <a:solidFill>
                          <a:schemeClr val="tx1"/>
                        </a:solidFill>
                        <a:effectLst/>
                        <a:latin typeface="Times New Roman"/>
                        <a:ea typeface="Times New Roman"/>
                      </a:endParaRPr>
                    </a:p>
                  </a:txBody>
                  <a:tcPr marL="8890" marR="8890" marT="8890" marB="8890" anchor="ctr"/>
                </a:tc>
                <a:tc>
                  <a:txBody>
                    <a:bodyPr/>
                    <a:lstStyle/>
                    <a:p>
                      <a:pPr marL="0" marR="0">
                        <a:spcBef>
                          <a:spcPts val="0"/>
                        </a:spcBef>
                        <a:spcAft>
                          <a:spcPts val="0"/>
                        </a:spcAft>
                      </a:pPr>
                      <a:r>
                        <a:rPr lang="en-US" sz="1600" dirty="0">
                          <a:solidFill>
                            <a:schemeClr val="tx1"/>
                          </a:solidFill>
                          <a:effectLst/>
                        </a:rPr>
                        <a:t>Day </a:t>
                      </a:r>
                      <a:r>
                        <a:rPr lang="en-US" sz="1600" dirty="0" smtClean="0">
                          <a:solidFill>
                            <a:schemeClr val="tx1"/>
                          </a:solidFill>
                          <a:effectLst/>
                        </a:rPr>
                        <a:t>– Feast</a:t>
                      </a:r>
                      <a:endParaRPr lang="en-US" sz="1600" dirty="0">
                        <a:solidFill>
                          <a:schemeClr val="tx1"/>
                        </a:solidFill>
                        <a:effectLst/>
                        <a:latin typeface="Times New Roman"/>
                        <a:ea typeface="Times New Roman"/>
                      </a:endParaRPr>
                    </a:p>
                  </a:txBody>
                  <a:tcPr marL="8890" marR="8890" marT="8890" marB="8890" anchor="ctr"/>
                </a:tc>
                <a:tc>
                  <a:txBody>
                    <a:bodyPr/>
                    <a:lstStyle/>
                    <a:p>
                      <a:pPr marL="0" marR="0">
                        <a:spcBef>
                          <a:spcPts val="0"/>
                        </a:spcBef>
                        <a:spcAft>
                          <a:spcPts val="0"/>
                        </a:spcAft>
                      </a:pPr>
                      <a:r>
                        <a:rPr lang="en-US" sz="1600" dirty="0">
                          <a:solidFill>
                            <a:schemeClr val="tx1"/>
                          </a:solidFill>
                          <a:effectLst/>
                        </a:rPr>
                        <a:t>First Reading</a:t>
                      </a:r>
                      <a:endParaRPr lang="en-US" sz="1600" dirty="0">
                        <a:solidFill>
                          <a:schemeClr val="tx1"/>
                        </a:solidFill>
                        <a:effectLst/>
                        <a:latin typeface="Times New Roman"/>
                        <a:ea typeface="Times New Roman"/>
                      </a:endParaRPr>
                    </a:p>
                  </a:txBody>
                  <a:tcPr marL="8890" marR="8890" marT="8890" marB="8890" anchor="ctr"/>
                </a:tc>
              </a:tr>
              <a:tr h="0">
                <a:tc>
                  <a:txBody>
                    <a:bodyPr/>
                    <a:lstStyle/>
                    <a:p>
                      <a:pPr marL="0" marR="0" algn="ctr">
                        <a:spcBef>
                          <a:spcPts val="0"/>
                        </a:spcBef>
                        <a:spcAft>
                          <a:spcPts val="0"/>
                        </a:spcAft>
                      </a:pPr>
                      <a:r>
                        <a:rPr lang="en-US" sz="1100" dirty="0">
                          <a:effectLst/>
                        </a:rPr>
                        <a:t>697</a:t>
                      </a:r>
                      <a:endParaRPr lang="en-US" sz="1600" dirty="0">
                        <a:effectLst/>
                        <a:latin typeface="Times New Roman"/>
                        <a:ea typeface="Times New Roman"/>
                      </a:endParaRPr>
                    </a:p>
                  </a:txBody>
                  <a:tcPr marL="8890" marR="8890" marT="8890" marB="8890" anchor="ctr"/>
                </a:tc>
                <a:tc>
                  <a:txBody>
                    <a:bodyPr/>
                    <a:lstStyle/>
                    <a:p>
                      <a:pPr marL="0" marR="0">
                        <a:spcBef>
                          <a:spcPts val="0"/>
                        </a:spcBef>
                        <a:spcAft>
                          <a:spcPts val="0"/>
                        </a:spcAft>
                      </a:pPr>
                      <a:r>
                        <a:rPr lang="en-US" sz="1600" dirty="0">
                          <a:effectLst/>
                        </a:rPr>
                        <a:t>Dec. 27 - Feast of St. John, </a:t>
                      </a:r>
                      <a:r>
                        <a:rPr lang="en-US" sz="1400" dirty="0">
                          <a:effectLst/>
                        </a:rPr>
                        <a:t>Apostle and Evangelist</a:t>
                      </a:r>
                      <a:endParaRPr lang="en-US" sz="1600" dirty="0">
                        <a:effectLst/>
                        <a:latin typeface="Times New Roman"/>
                        <a:ea typeface="Times New Roman"/>
                      </a:endParaRPr>
                    </a:p>
                  </a:txBody>
                  <a:tcPr marL="8890" marR="8890" marT="8890" marB="8890" anchor="ctr"/>
                </a:tc>
                <a:tc>
                  <a:txBody>
                    <a:bodyPr/>
                    <a:lstStyle/>
                    <a:p>
                      <a:pPr marL="0" marR="0">
                        <a:spcBef>
                          <a:spcPts val="0"/>
                        </a:spcBef>
                        <a:spcAft>
                          <a:spcPts val="0"/>
                        </a:spcAft>
                      </a:pPr>
                      <a:r>
                        <a:rPr lang="en-US" sz="1600" b="1" dirty="0">
                          <a:effectLst/>
                        </a:rPr>
                        <a:t>1 John 1:1-4</a:t>
                      </a:r>
                      <a:endParaRPr lang="en-US" sz="1600" b="1" dirty="0">
                        <a:effectLst/>
                        <a:latin typeface="Times New Roman"/>
                        <a:ea typeface="Times New Roman"/>
                      </a:endParaRPr>
                    </a:p>
                  </a:txBody>
                  <a:tcPr marL="8890" marR="8890" marT="8890" marB="8890" anchor="ctr"/>
                </a:tc>
              </a:tr>
              <a:tr h="0">
                <a:tc>
                  <a:txBody>
                    <a:bodyPr/>
                    <a:lstStyle/>
                    <a:p>
                      <a:pPr marL="0" marR="0" algn="ctr">
                        <a:spcBef>
                          <a:spcPts val="0"/>
                        </a:spcBef>
                        <a:spcAft>
                          <a:spcPts val="0"/>
                        </a:spcAft>
                      </a:pPr>
                      <a:r>
                        <a:rPr lang="en-US" sz="1100">
                          <a:effectLst/>
                        </a:rPr>
                        <a:t>698</a:t>
                      </a:r>
                      <a:endParaRPr lang="en-US" sz="1600">
                        <a:effectLst/>
                        <a:latin typeface="Times New Roman"/>
                        <a:ea typeface="Times New Roman"/>
                      </a:endParaRPr>
                    </a:p>
                  </a:txBody>
                  <a:tcPr marL="8890" marR="8890" marT="8890" marB="8890" anchor="ctr"/>
                </a:tc>
                <a:tc>
                  <a:txBody>
                    <a:bodyPr/>
                    <a:lstStyle/>
                    <a:p>
                      <a:pPr marL="0" marR="0">
                        <a:spcBef>
                          <a:spcPts val="0"/>
                        </a:spcBef>
                        <a:spcAft>
                          <a:spcPts val="0"/>
                        </a:spcAft>
                      </a:pPr>
                      <a:r>
                        <a:rPr lang="en-US" sz="1600" dirty="0">
                          <a:effectLst/>
                        </a:rPr>
                        <a:t>Dec. 28 - Feast of the Holy Innocents, </a:t>
                      </a:r>
                      <a:r>
                        <a:rPr lang="en-US" sz="1400" dirty="0">
                          <a:effectLst/>
                        </a:rPr>
                        <a:t>Martyrs</a:t>
                      </a:r>
                      <a:endParaRPr lang="en-US" sz="1600" dirty="0">
                        <a:effectLst/>
                        <a:latin typeface="Times New Roman"/>
                        <a:ea typeface="Times New Roman"/>
                      </a:endParaRPr>
                    </a:p>
                  </a:txBody>
                  <a:tcPr marL="8890" marR="8890" marT="8890" marB="8890" anchor="ctr"/>
                </a:tc>
                <a:tc>
                  <a:txBody>
                    <a:bodyPr/>
                    <a:lstStyle/>
                    <a:p>
                      <a:pPr marL="0" marR="0">
                        <a:spcBef>
                          <a:spcPts val="0"/>
                        </a:spcBef>
                        <a:spcAft>
                          <a:spcPts val="0"/>
                        </a:spcAft>
                      </a:pPr>
                      <a:r>
                        <a:rPr lang="en-US" sz="1600" b="1" dirty="0">
                          <a:effectLst/>
                        </a:rPr>
                        <a:t>1 John 1:5—2:2</a:t>
                      </a:r>
                      <a:endParaRPr lang="en-US" sz="1600" b="1" dirty="0">
                        <a:effectLst/>
                        <a:latin typeface="Times New Roman"/>
                        <a:ea typeface="Times New Roman"/>
                      </a:endParaRPr>
                    </a:p>
                  </a:txBody>
                  <a:tcPr marL="8890" marR="8890" marT="8890" marB="8890" anchor="ctr"/>
                </a:tc>
              </a:tr>
              <a:tr h="0">
                <a:tc>
                  <a:txBody>
                    <a:bodyPr/>
                    <a:lstStyle/>
                    <a:p>
                      <a:pPr marL="0" marR="0" algn="ctr">
                        <a:spcBef>
                          <a:spcPts val="0"/>
                        </a:spcBef>
                        <a:spcAft>
                          <a:spcPts val="0"/>
                        </a:spcAft>
                      </a:pPr>
                      <a:r>
                        <a:rPr lang="en-US" sz="1100">
                          <a:effectLst/>
                        </a:rPr>
                        <a:t>202</a:t>
                      </a:r>
                      <a:endParaRPr lang="en-US" sz="1600">
                        <a:effectLst/>
                        <a:latin typeface="Times New Roman"/>
                        <a:ea typeface="Times New Roman"/>
                      </a:endParaRPr>
                    </a:p>
                  </a:txBody>
                  <a:tcPr marL="8890" marR="8890" marT="8890" marB="8890" anchor="ctr"/>
                </a:tc>
                <a:tc>
                  <a:txBody>
                    <a:bodyPr/>
                    <a:lstStyle/>
                    <a:p>
                      <a:pPr marL="0" marR="0">
                        <a:spcBef>
                          <a:spcPts val="0"/>
                        </a:spcBef>
                        <a:spcAft>
                          <a:spcPts val="0"/>
                        </a:spcAft>
                      </a:pPr>
                      <a:r>
                        <a:rPr lang="en-US" sz="1600" dirty="0">
                          <a:effectLst/>
                        </a:rPr>
                        <a:t>Dec. 29 - Fifth Day in the Octave of Christmas</a:t>
                      </a:r>
                      <a:endParaRPr lang="en-US" sz="1600" dirty="0">
                        <a:effectLst/>
                        <a:latin typeface="Times New Roman"/>
                        <a:ea typeface="Times New Roman"/>
                      </a:endParaRPr>
                    </a:p>
                  </a:txBody>
                  <a:tcPr marL="8890" marR="8890" marT="8890" marB="8890" anchor="ctr"/>
                </a:tc>
                <a:tc>
                  <a:txBody>
                    <a:bodyPr/>
                    <a:lstStyle/>
                    <a:p>
                      <a:pPr marL="0" marR="0">
                        <a:spcBef>
                          <a:spcPts val="0"/>
                        </a:spcBef>
                        <a:spcAft>
                          <a:spcPts val="0"/>
                        </a:spcAft>
                      </a:pPr>
                      <a:r>
                        <a:rPr lang="en-US" sz="1600" b="1" dirty="0">
                          <a:effectLst/>
                        </a:rPr>
                        <a:t>1 John 2:3-11</a:t>
                      </a:r>
                      <a:endParaRPr lang="en-US" sz="1600" b="1" dirty="0">
                        <a:effectLst/>
                        <a:latin typeface="Times New Roman"/>
                        <a:ea typeface="Times New Roman"/>
                      </a:endParaRPr>
                    </a:p>
                  </a:txBody>
                  <a:tcPr marL="8890" marR="8890" marT="8890" marB="8890" anchor="ctr"/>
                </a:tc>
              </a:tr>
              <a:tr h="0">
                <a:tc>
                  <a:txBody>
                    <a:bodyPr/>
                    <a:lstStyle/>
                    <a:p>
                      <a:pPr marL="0" marR="0" algn="ctr">
                        <a:spcBef>
                          <a:spcPts val="0"/>
                        </a:spcBef>
                        <a:spcAft>
                          <a:spcPts val="0"/>
                        </a:spcAft>
                      </a:pPr>
                      <a:r>
                        <a:rPr lang="en-US" sz="1100">
                          <a:effectLst/>
                        </a:rPr>
                        <a:t>203</a:t>
                      </a:r>
                      <a:endParaRPr lang="en-US" sz="1600">
                        <a:effectLst/>
                        <a:latin typeface="Times New Roman"/>
                        <a:ea typeface="Times New Roman"/>
                      </a:endParaRPr>
                    </a:p>
                  </a:txBody>
                  <a:tcPr marL="8890" marR="8890" marT="8890" marB="8890" anchor="ctr"/>
                </a:tc>
                <a:tc>
                  <a:txBody>
                    <a:bodyPr/>
                    <a:lstStyle/>
                    <a:p>
                      <a:pPr marL="0" marR="0">
                        <a:spcBef>
                          <a:spcPts val="0"/>
                        </a:spcBef>
                        <a:spcAft>
                          <a:spcPts val="0"/>
                        </a:spcAft>
                      </a:pPr>
                      <a:r>
                        <a:rPr lang="en-US" sz="1600" dirty="0">
                          <a:effectLst/>
                        </a:rPr>
                        <a:t>Dec. 30 - Sixth Day in the Octave of Christmas</a:t>
                      </a:r>
                      <a:endParaRPr lang="en-US" sz="1600" dirty="0">
                        <a:effectLst/>
                        <a:latin typeface="Times New Roman"/>
                        <a:ea typeface="Times New Roman"/>
                      </a:endParaRPr>
                    </a:p>
                  </a:txBody>
                  <a:tcPr marL="8890" marR="8890" marT="8890" marB="8890" anchor="ctr"/>
                </a:tc>
                <a:tc>
                  <a:txBody>
                    <a:bodyPr/>
                    <a:lstStyle/>
                    <a:p>
                      <a:pPr marL="0" marR="0">
                        <a:spcBef>
                          <a:spcPts val="0"/>
                        </a:spcBef>
                        <a:spcAft>
                          <a:spcPts val="0"/>
                        </a:spcAft>
                      </a:pPr>
                      <a:r>
                        <a:rPr lang="en-US" sz="1600" b="1">
                          <a:effectLst/>
                        </a:rPr>
                        <a:t>1 John 2:12-17</a:t>
                      </a:r>
                      <a:endParaRPr lang="en-US" sz="1600" b="1">
                        <a:effectLst/>
                        <a:latin typeface="Times New Roman"/>
                        <a:ea typeface="Times New Roman"/>
                      </a:endParaRPr>
                    </a:p>
                  </a:txBody>
                  <a:tcPr marL="8890" marR="8890" marT="8890" marB="8890" anchor="ctr"/>
                </a:tc>
              </a:tr>
              <a:tr h="0">
                <a:tc>
                  <a:txBody>
                    <a:bodyPr/>
                    <a:lstStyle/>
                    <a:p>
                      <a:pPr marL="0" marR="0" algn="ctr">
                        <a:spcBef>
                          <a:spcPts val="0"/>
                        </a:spcBef>
                        <a:spcAft>
                          <a:spcPts val="0"/>
                        </a:spcAft>
                      </a:pPr>
                      <a:r>
                        <a:rPr lang="en-US" sz="1100">
                          <a:effectLst/>
                        </a:rPr>
                        <a:t>204</a:t>
                      </a:r>
                      <a:endParaRPr lang="en-US" sz="1600">
                        <a:effectLst/>
                        <a:latin typeface="Times New Roman"/>
                        <a:ea typeface="Times New Roman"/>
                      </a:endParaRPr>
                    </a:p>
                  </a:txBody>
                  <a:tcPr marL="8890" marR="8890" marT="8890" marB="8890" anchor="ctr"/>
                </a:tc>
                <a:tc>
                  <a:txBody>
                    <a:bodyPr/>
                    <a:lstStyle/>
                    <a:p>
                      <a:pPr marL="0" marR="0">
                        <a:spcBef>
                          <a:spcPts val="0"/>
                        </a:spcBef>
                        <a:spcAft>
                          <a:spcPts val="0"/>
                        </a:spcAft>
                      </a:pPr>
                      <a:r>
                        <a:rPr lang="en-US" sz="1600" dirty="0">
                          <a:effectLst/>
                        </a:rPr>
                        <a:t>Dec. 31 - Seventh Day in the Octave of Christmas</a:t>
                      </a:r>
                      <a:endParaRPr lang="en-US" sz="1600" dirty="0">
                        <a:effectLst/>
                        <a:latin typeface="Times New Roman"/>
                        <a:ea typeface="Times New Roman"/>
                      </a:endParaRPr>
                    </a:p>
                  </a:txBody>
                  <a:tcPr marL="8890" marR="8890" marT="8890" marB="8890" anchor="ctr"/>
                </a:tc>
                <a:tc>
                  <a:txBody>
                    <a:bodyPr/>
                    <a:lstStyle/>
                    <a:p>
                      <a:pPr marL="0" marR="0">
                        <a:spcBef>
                          <a:spcPts val="0"/>
                        </a:spcBef>
                        <a:spcAft>
                          <a:spcPts val="0"/>
                        </a:spcAft>
                      </a:pPr>
                      <a:r>
                        <a:rPr lang="en-US" sz="1600" b="1" dirty="0">
                          <a:effectLst/>
                        </a:rPr>
                        <a:t>1 John 2:18-21</a:t>
                      </a:r>
                      <a:endParaRPr lang="en-US" sz="1600" b="1" dirty="0">
                        <a:effectLst/>
                        <a:latin typeface="Times New Roman"/>
                        <a:ea typeface="Times New Roman"/>
                      </a:endParaRPr>
                    </a:p>
                  </a:txBody>
                  <a:tcPr marL="8890" marR="8890" marT="8890" marB="8890" anchor="ctr"/>
                </a:tc>
              </a:tr>
              <a:tr h="0">
                <a:tc>
                  <a:txBody>
                    <a:bodyPr/>
                    <a:lstStyle/>
                    <a:p>
                      <a:pPr marL="0" marR="0" algn="ctr">
                        <a:spcBef>
                          <a:spcPts val="0"/>
                        </a:spcBef>
                        <a:spcAft>
                          <a:spcPts val="0"/>
                        </a:spcAft>
                      </a:pPr>
                      <a:r>
                        <a:rPr lang="en-US" sz="1100">
                          <a:effectLst/>
                        </a:rPr>
                        <a:t>205</a:t>
                      </a:r>
                      <a:endParaRPr lang="en-US" sz="1600">
                        <a:effectLst/>
                        <a:latin typeface="Times New Roman"/>
                        <a:ea typeface="Times New Roman"/>
                      </a:endParaRPr>
                    </a:p>
                  </a:txBody>
                  <a:tcPr marL="8890" marR="8890" marT="8890" marB="8890" anchor="ctr"/>
                </a:tc>
                <a:tc>
                  <a:txBody>
                    <a:bodyPr/>
                    <a:lstStyle/>
                    <a:p>
                      <a:pPr marL="0" marR="0">
                        <a:spcBef>
                          <a:spcPts val="0"/>
                        </a:spcBef>
                        <a:spcAft>
                          <a:spcPts val="0"/>
                        </a:spcAft>
                      </a:pPr>
                      <a:r>
                        <a:rPr lang="en-US" sz="1600" dirty="0">
                          <a:effectLst/>
                        </a:rPr>
                        <a:t>Jan. 2 - Weekday in the Christmas Season</a:t>
                      </a:r>
                      <a:endParaRPr lang="en-US" sz="1600" dirty="0">
                        <a:effectLst/>
                        <a:latin typeface="Times New Roman"/>
                        <a:ea typeface="Times New Roman"/>
                      </a:endParaRPr>
                    </a:p>
                  </a:txBody>
                  <a:tcPr marL="8890" marR="8890" marT="8890" marB="8890" anchor="ctr"/>
                </a:tc>
                <a:tc>
                  <a:txBody>
                    <a:bodyPr/>
                    <a:lstStyle/>
                    <a:p>
                      <a:pPr marL="0" marR="0">
                        <a:spcBef>
                          <a:spcPts val="0"/>
                        </a:spcBef>
                        <a:spcAft>
                          <a:spcPts val="0"/>
                        </a:spcAft>
                      </a:pPr>
                      <a:r>
                        <a:rPr lang="en-US" sz="1600" b="1" dirty="0">
                          <a:effectLst/>
                        </a:rPr>
                        <a:t>1 John 2:22-28</a:t>
                      </a:r>
                      <a:endParaRPr lang="en-US" sz="1600" b="1" dirty="0">
                        <a:effectLst/>
                        <a:latin typeface="Times New Roman"/>
                        <a:ea typeface="Times New Roman"/>
                      </a:endParaRPr>
                    </a:p>
                  </a:txBody>
                  <a:tcPr marL="8890" marR="8890" marT="8890" marB="8890" anchor="ctr"/>
                </a:tc>
              </a:tr>
              <a:tr h="0">
                <a:tc>
                  <a:txBody>
                    <a:bodyPr/>
                    <a:lstStyle/>
                    <a:p>
                      <a:pPr marL="0" marR="0" algn="ctr">
                        <a:spcBef>
                          <a:spcPts val="0"/>
                        </a:spcBef>
                        <a:spcAft>
                          <a:spcPts val="0"/>
                        </a:spcAft>
                      </a:pPr>
                      <a:r>
                        <a:rPr lang="en-US" sz="1100">
                          <a:effectLst/>
                        </a:rPr>
                        <a:t>206</a:t>
                      </a:r>
                      <a:endParaRPr lang="en-US" sz="1600">
                        <a:effectLst/>
                        <a:latin typeface="Times New Roman"/>
                        <a:ea typeface="Times New Roman"/>
                      </a:endParaRPr>
                    </a:p>
                  </a:txBody>
                  <a:tcPr marL="8890" marR="8890" marT="8890" marB="8890" anchor="ctr"/>
                </a:tc>
                <a:tc>
                  <a:txBody>
                    <a:bodyPr/>
                    <a:lstStyle/>
                    <a:p>
                      <a:pPr marL="0" marR="0">
                        <a:spcBef>
                          <a:spcPts val="0"/>
                        </a:spcBef>
                        <a:spcAft>
                          <a:spcPts val="0"/>
                        </a:spcAft>
                      </a:pPr>
                      <a:r>
                        <a:rPr lang="en-US" sz="1600" dirty="0">
                          <a:effectLst/>
                        </a:rPr>
                        <a:t>Jan. 3 - </a:t>
                      </a:r>
                      <a:r>
                        <a:rPr lang="en-US" sz="1600" dirty="0">
                          <a:effectLst/>
                          <a:latin typeface="Arial Narrow" panose="020B0606020202030204" pitchFamily="34" charset="0"/>
                        </a:rPr>
                        <a:t>Weekday in the Christmas </a:t>
                      </a:r>
                      <a:r>
                        <a:rPr lang="en-US" sz="1600" dirty="0" smtClean="0">
                          <a:effectLst/>
                          <a:latin typeface="Arial Narrow" panose="020B0606020202030204" pitchFamily="34" charset="0"/>
                        </a:rPr>
                        <a:t>Season</a:t>
                      </a:r>
                      <a:r>
                        <a:rPr lang="en-US" sz="1200" dirty="0" smtClean="0">
                          <a:effectLst/>
                          <a:latin typeface="Arial Narrow" panose="020B0606020202030204" pitchFamily="34" charset="0"/>
                        </a:rPr>
                        <a:t> (</a:t>
                      </a:r>
                      <a:r>
                        <a:rPr lang="en-US" sz="1200" i="1" dirty="0" smtClean="0">
                          <a:effectLst/>
                          <a:latin typeface="Arial Narrow" panose="020B0606020202030204" pitchFamily="34" charset="0"/>
                        </a:rPr>
                        <a:t>if before Epiphany</a:t>
                      </a:r>
                      <a:r>
                        <a:rPr lang="en-US" sz="1200" dirty="0" smtClean="0">
                          <a:effectLst/>
                          <a:latin typeface="Arial Narrow" panose="020B0606020202030204" pitchFamily="34" charset="0"/>
                        </a:rPr>
                        <a:t>)</a:t>
                      </a:r>
                      <a:endParaRPr lang="en-US" sz="1600" dirty="0">
                        <a:effectLst/>
                        <a:latin typeface="Arial Narrow" panose="020B0606020202030204" pitchFamily="34" charset="0"/>
                        <a:ea typeface="Times New Roman"/>
                      </a:endParaRPr>
                    </a:p>
                  </a:txBody>
                  <a:tcPr marL="8890" marR="8890" marT="8890" marB="8890" anchor="ctr"/>
                </a:tc>
                <a:tc>
                  <a:txBody>
                    <a:bodyPr/>
                    <a:lstStyle/>
                    <a:p>
                      <a:pPr marL="0" marR="0">
                        <a:spcBef>
                          <a:spcPts val="0"/>
                        </a:spcBef>
                        <a:spcAft>
                          <a:spcPts val="0"/>
                        </a:spcAft>
                      </a:pPr>
                      <a:r>
                        <a:rPr lang="en-US" sz="1600" b="1" dirty="0">
                          <a:effectLst/>
                        </a:rPr>
                        <a:t>1 John 2:29—3:6</a:t>
                      </a:r>
                      <a:endParaRPr lang="en-US" sz="1600" b="1" dirty="0">
                        <a:effectLst/>
                        <a:latin typeface="Times New Roman"/>
                        <a:ea typeface="Times New Roman"/>
                      </a:endParaRPr>
                    </a:p>
                  </a:txBody>
                  <a:tcPr marL="8890" marR="8890" marT="8890" marB="8890" anchor="ctr"/>
                </a:tc>
              </a:tr>
              <a:tr h="0">
                <a:tc>
                  <a:txBody>
                    <a:bodyPr/>
                    <a:lstStyle/>
                    <a:p>
                      <a:pPr marL="0" marR="0" algn="ctr">
                        <a:spcBef>
                          <a:spcPts val="0"/>
                        </a:spcBef>
                        <a:spcAft>
                          <a:spcPts val="0"/>
                        </a:spcAft>
                      </a:pPr>
                      <a:r>
                        <a:rPr lang="en-US" sz="1100">
                          <a:effectLst/>
                        </a:rPr>
                        <a:t>207</a:t>
                      </a:r>
                      <a:endParaRPr lang="en-US" sz="1600">
                        <a:effectLst/>
                        <a:latin typeface="Times New Roman"/>
                        <a:ea typeface="Times New Roman"/>
                      </a:endParaRPr>
                    </a:p>
                  </a:txBody>
                  <a:tcPr marL="8890" marR="8890" marT="8890" marB="8890" anchor="ctr"/>
                </a:tc>
                <a:tc>
                  <a:txBody>
                    <a:bodyPr/>
                    <a:lstStyle/>
                    <a:p>
                      <a:pPr marL="0" marR="0">
                        <a:spcBef>
                          <a:spcPts val="0"/>
                        </a:spcBef>
                        <a:spcAft>
                          <a:spcPts val="0"/>
                        </a:spcAft>
                      </a:pPr>
                      <a:r>
                        <a:rPr lang="en-US" sz="1600" dirty="0">
                          <a:effectLst/>
                        </a:rPr>
                        <a:t>Jan. 4 - </a:t>
                      </a:r>
                      <a:r>
                        <a:rPr lang="en-US" sz="1600" dirty="0" smtClean="0">
                          <a:effectLst/>
                          <a:latin typeface="Arial Narrow" panose="020B0606020202030204" pitchFamily="34" charset="0"/>
                        </a:rPr>
                        <a:t>Weekday in the Christmas Season</a:t>
                      </a:r>
                      <a:r>
                        <a:rPr lang="en-US" sz="1200" dirty="0" smtClean="0">
                          <a:effectLst/>
                          <a:latin typeface="Arial Narrow" panose="020B0606020202030204" pitchFamily="34" charset="0"/>
                        </a:rPr>
                        <a:t> (</a:t>
                      </a:r>
                      <a:r>
                        <a:rPr lang="en-US" sz="1200" i="1" dirty="0" smtClean="0">
                          <a:effectLst/>
                          <a:latin typeface="Arial Narrow" panose="020B0606020202030204" pitchFamily="34" charset="0"/>
                        </a:rPr>
                        <a:t>if before Epiphany</a:t>
                      </a:r>
                      <a:r>
                        <a:rPr lang="en-US" sz="1200" dirty="0" smtClean="0">
                          <a:effectLst/>
                          <a:latin typeface="Arial Narrow" panose="020B0606020202030204" pitchFamily="34" charset="0"/>
                        </a:rPr>
                        <a:t>)</a:t>
                      </a:r>
                      <a:endParaRPr lang="en-US" sz="1600" dirty="0">
                        <a:effectLst/>
                        <a:latin typeface="Times New Roman"/>
                        <a:ea typeface="Times New Roman"/>
                      </a:endParaRPr>
                    </a:p>
                  </a:txBody>
                  <a:tcPr marL="8890" marR="8890" marT="8890" marB="8890" anchor="ctr"/>
                </a:tc>
                <a:tc>
                  <a:txBody>
                    <a:bodyPr/>
                    <a:lstStyle/>
                    <a:p>
                      <a:pPr marL="0" marR="0">
                        <a:spcBef>
                          <a:spcPts val="0"/>
                        </a:spcBef>
                        <a:spcAft>
                          <a:spcPts val="0"/>
                        </a:spcAft>
                      </a:pPr>
                      <a:r>
                        <a:rPr lang="en-US" sz="1600" b="1" dirty="0">
                          <a:effectLst/>
                        </a:rPr>
                        <a:t>1 John 3:7-10</a:t>
                      </a:r>
                      <a:endParaRPr lang="en-US" sz="1600" b="1" dirty="0">
                        <a:effectLst/>
                        <a:latin typeface="Times New Roman"/>
                        <a:ea typeface="Times New Roman"/>
                      </a:endParaRPr>
                    </a:p>
                  </a:txBody>
                  <a:tcPr marL="8890" marR="8890" marT="8890" marB="8890" anchor="ctr"/>
                </a:tc>
              </a:tr>
              <a:tr h="0">
                <a:tc>
                  <a:txBody>
                    <a:bodyPr/>
                    <a:lstStyle/>
                    <a:p>
                      <a:pPr marL="0" marR="0" algn="ctr">
                        <a:spcBef>
                          <a:spcPts val="0"/>
                        </a:spcBef>
                        <a:spcAft>
                          <a:spcPts val="0"/>
                        </a:spcAft>
                      </a:pPr>
                      <a:r>
                        <a:rPr lang="en-US" sz="1100">
                          <a:effectLst/>
                        </a:rPr>
                        <a:t>208</a:t>
                      </a:r>
                      <a:endParaRPr lang="en-US" sz="1600">
                        <a:effectLst/>
                        <a:latin typeface="Times New Roman"/>
                        <a:ea typeface="Times New Roman"/>
                      </a:endParaRPr>
                    </a:p>
                  </a:txBody>
                  <a:tcPr marL="8890" marR="8890" marT="8890" marB="8890" anchor="ctr"/>
                </a:tc>
                <a:tc>
                  <a:txBody>
                    <a:bodyPr/>
                    <a:lstStyle/>
                    <a:p>
                      <a:pPr marL="0" marR="0">
                        <a:spcBef>
                          <a:spcPts val="0"/>
                        </a:spcBef>
                        <a:spcAft>
                          <a:spcPts val="0"/>
                        </a:spcAft>
                      </a:pPr>
                      <a:r>
                        <a:rPr lang="en-US" sz="1600" dirty="0">
                          <a:effectLst/>
                        </a:rPr>
                        <a:t>Jan. 5 - </a:t>
                      </a:r>
                      <a:r>
                        <a:rPr lang="en-US" sz="1600" dirty="0" smtClean="0">
                          <a:effectLst/>
                          <a:latin typeface="Arial Narrow" panose="020B0606020202030204" pitchFamily="34" charset="0"/>
                        </a:rPr>
                        <a:t>Weekday in the Christmas Season</a:t>
                      </a:r>
                      <a:r>
                        <a:rPr lang="en-US" sz="1200" dirty="0" smtClean="0">
                          <a:effectLst/>
                          <a:latin typeface="Arial Narrow" panose="020B0606020202030204" pitchFamily="34" charset="0"/>
                        </a:rPr>
                        <a:t> (</a:t>
                      </a:r>
                      <a:r>
                        <a:rPr lang="en-US" sz="1200" i="1" dirty="0" smtClean="0">
                          <a:effectLst/>
                          <a:latin typeface="Arial Narrow" panose="020B0606020202030204" pitchFamily="34" charset="0"/>
                        </a:rPr>
                        <a:t>if before Epiphany</a:t>
                      </a:r>
                      <a:r>
                        <a:rPr lang="en-US" sz="1200" dirty="0" smtClean="0">
                          <a:effectLst/>
                          <a:latin typeface="Arial Narrow" panose="020B0606020202030204" pitchFamily="34" charset="0"/>
                        </a:rPr>
                        <a:t>)</a:t>
                      </a:r>
                      <a:endParaRPr lang="en-US" sz="1600" dirty="0">
                        <a:effectLst/>
                        <a:latin typeface="Times New Roman"/>
                        <a:ea typeface="Times New Roman"/>
                      </a:endParaRPr>
                    </a:p>
                  </a:txBody>
                  <a:tcPr marL="8890" marR="8890" marT="8890" marB="8890" anchor="ctr"/>
                </a:tc>
                <a:tc>
                  <a:txBody>
                    <a:bodyPr/>
                    <a:lstStyle/>
                    <a:p>
                      <a:pPr marL="0" marR="0">
                        <a:spcBef>
                          <a:spcPts val="0"/>
                        </a:spcBef>
                        <a:spcAft>
                          <a:spcPts val="0"/>
                        </a:spcAft>
                      </a:pPr>
                      <a:r>
                        <a:rPr lang="en-US" sz="1600" b="1" dirty="0">
                          <a:effectLst/>
                        </a:rPr>
                        <a:t>1 John 3:11-21</a:t>
                      </a:r>
                      <a:endParaRPr lang="en-US" sz="1600" b="1" dirty="0">
                        <a:effectLst/>
                        <a:latin typeface="Times New Roman"/>
                        <a:ea typeface="Times New Roman"/>
                      </a:endParaRPr>
                    </a:p>
                  </a:txBody>
                  <a:tcPr marL="8890" marR="8890" marT="8890" marB="8890" anchor="ctr"/>
                </a:tc>
              </a:tr>
              <a:tr h="0">
                <a:tc>
                  <a:txBody>
                    <a:bodyPr/>
                    <a:lstStyle/>
                    <a:p>
                      <a:pPr marL="0" marR="0" algn="ctr">
                        <a:spcBef>
                          <a:spcPts val="0"/>
                        </a:spcBef>
                        <a:spcAft>
                          <a:spcPts val="0"/>
                        </a:spcAft>
                      </a:pPr>
                      <a:r>
                        <a:rPr lang="en-US" sz="1100">
                          <a:effectLst/>
                        </a:rPr>
                        <a:t>212</a:t>
                      </a:r>
                      <a:endParaRPr lang="en-US" sz="1600">
                        <a:effectLst/>
                        <a:latin typeface="Times New Roman"/>
                        <a:ea typeface="Times New Roman"/>
                      </a:endParaRPr>
                    </a:p>
                  </a:txBody>
                  <a:tcPr marL="8890" marR="8890" marT="8890" marB="8890" anchor="ctr"/>
                </a:tc>
                <a:tc>
                  <a:txBody>
                    <a:bodyPr/>
                    <a:lstStyle/>
                    <a:p>
                      <a:pPr marL="0" marR="0">
                        <a:spcBef>
                          <a:spcPts val="0"/>
                        </a:spcBef>
                        <a:spcAft>
                          <a:spcPts val="0"/>
                        </a:spcAft>
                      </a:pPr>
                      <a:r>
                        <a:rPr lang="en-US" sz="1600" dirty="0">
                          <a:effectLst/>
                        </a:rPr>
                        <a:t>Monday after Epiphany </a:t>
                      </a:r>
                      <a:r>
                        <a:rPr lang="en-US" sz="1200" i="1" dirty="0">
                          <a:effectLst/>
                        </a:rPr>
                        <a:t>(or Jan. 7)</a:t>
                      </a:r>
                      <a:endParaRPr lang="en-US" sz="1200" i="1" dirty="0">
                        <a:effectLst/>
                        <a:latin typeface="Times New Roman"/>
                        <a:ea typeface="Times New Roman"/>
                      </a:endParaRPr>
                    </a:p>
                  </a:txBody>
                  <a:tcPr marL="8890" marR="8890" marT="8890" marB="8890" anchor="ctr"/>
                </a:tc>
                <a:tc>
                  <a:txBody>
                    <a:bodyPr/>
                    <a:lstStyle/>
                    <a:p>
                      <a:pPr marL="0" marR="0">
                        <a:spcBef>
                          <a:spcPts val="0"/>
                        </a:spcBef>
                        <a:spcAft>
                          <a:spcPts val="0"/>
                        </a:spcAft>
                      </a:pPr>
                      <a:r>
                        <a:rPr lang="en-US" sz="1600" b="1" dirty="0">
                          <a:effectLst/>
                        </a:rPr>
                        <a:t>1 John 3:22—4:6</a:t>
                      </a:r>
                      <a:endParaRPr lang="en-US" sz="1600" b="1" dirty="0">
                        <a:effectLst/>
                        <a:latin typeface="Times New Roman"/>
                        <a:ea typeface="Times New Roman"/>
                      </a:endParaRPr>
                    </a:p>
                  </a:txBody>
                  <a:tcPr marL="8890" marR="8890" marT="8890" marB="8890" anchor="ctr"/>
                </a:tc>
              </a:tr>
              <a:tr h="0">
                <a:tc>
                  <a:txBody>
                    <a:bodyPr/>
                    <a:lstStyle/>
                    <a:p>
                      <a:pPr marL="0" marR="0" algn="ctr">
                        <a:spcBef>
                          <a:spcPts val="0"/>
                        </a:spcBef>
                        <a:spcAft>
                          <a:spcPts val="0"/>
                        </a:spcAft>
                      </a:pPr>
                      <a:r>
                        <a:rPr lang="en-US" sz="1100">
                          <a:effectLst/>
                        </a:rPr>
                        <a:t>213</a:t>
                      </a:r>
                      <a:endParaRPr lang="en-US" sz="1600">
                        <a:effectLst/>
                        <a:latin typeface="Times New Roman"/>
                        <a:ea typeface="Times New Roman"/>
                      </a:endParaRPr>
                    </a:p>
                  </a:txBody>
                  <a:tcPr marL="8890" marR="8890" marT="8890" marB="8890" anchor="ctr"/>
                </a:tc>
                <a:tc>
                  <a:txBody>
                    <a:bodyPr/>
                    <a:lstStyle/>
                    <a:p>
                      <a:pPr marL="0" marR="0">
                        <a:spcBef>
                          <a:spcPts val="0"/>
                        </a:spcBef>
                        <a:spcAft>
                          <a:spcPts val="0"/>
                        </a:spcAft>
                      </a:pPr>
                      <a:r>
                        <a:rPr lang="en-US" sz="1600" dirty="0">
                          <a:effectLst/>
                        </a:rPr>
                        <a:t>Tuesday after Epiphany </a:t>
                      </a:r>
                      <a:r>
                        <a:rPr lang="en-US" sz="1200" i="1" dirty="0">
                          <a:effectLst/>
                        </a:rPr>
                        <a:t>(or Jan. 8)</a:t>
                      </a:r>
                      <a:endParaRPr lang="en-US" sz="1600" i="1" dirty="0">
                        <a:effectLst/>
                        <a:latin typeface="Times New Roman"/>
                        <a:ea typeface="Times New Roman"/>
                      </a:endParaRPr>
                    </a:p>
                  </a:txBody>
                  <a:tcPr marL="8890" marR="8890" marT="8890" marB="8890" anchor="ctr"/>
                </a:tc>
                <a:tc>
                  <a:txBody>
                    <a:bodyPr/>
                    <a:lstStyle/>
                    <a:p>
                      <a:pPr marL="0" marR="0">
                        <a:spcBef>
                          <a:spcPts val="0"/>
                        </a:spcBef>
                        <a:spcAft>
                          <a:spcPts val="0"/>
                        </a:spcAft>
                      </a:pPr>
                      <a:r>
                        <a:rPr lang="en-US" sz="1600" b="1" dirty="0">
                          <a:effectLst/>
                        </a:rPr>
                        <a:t>1 John 4:7-10</a:t>
                      </a:r>
                      <a:endParaRPr lang="en-US" sz="1600" b="1" dirty="0">
                        <a:effectLst/>
                        <a:latin typeface="Times New Roman"/>
                        <a:ea typeface="Times New Roman"/>
                      </a:endParaRPr>
                    </a:p>
                  </a:txBody>
                  <a:tcPr marL="8890" marR="8890" marT="8890" marB="8890" anchor="ctr"/>
                </a:tc>
              </a:tr>
              <a:tr h="0">
                <a:tc>
                  <a:txBody>
                    <a:bodyPr/>
                    <a:lstStyle/>
                    <a:p>
                      <a:pPr marL="0" marR="0" algn="ctr">
                        <a:spcBef>
                          <a:spcPts val="0"/>
                        </a:spcBef>
                        <a:spcAft>
                          <a:spcPts val="0"/>
                        </a:spcAft>
                      </a:pPr>
                      <a:r>
                        <a:rPr lang="en-US" sz="1100">
                          <a:effectLst/>
                        </a:rPr>
                        <a:t>214</a:t>
                      </a:r>
                      <a:endParaRPr lang="en-US" sz="1600">
                        <a:effectLst/>
                        <a:latin typeface="Times New Roman"/>
                        <a:ea typeface="Times New Roman"/>
                      </a:endParaRPr>
                    </a:p>
                  </a:txBody>
                  <a:tcPr marL="8890" marR="8890" marT="8890" marB="8890" anchor="ctr"/>
                </a:tc>
                <a:tc>
                  <a:txBody>
                    <a:bodyPr/>
                    <a:lstStyle/>
                    <a:p>
                      <a:pPr marL="0" marR="0">
                        <a:spcBef>
                          <a:spcPts val="0"/>
                        </a:spcBef>
                        <a:spcAft>
                          <a:spcPts val="0"/>
                        </a:spcAft>
                      </a:pPr>
                      <a:r>
                        <a:rPr lang="en-US" sz="1600" dirty="0">
                          <a:effectLst/>
                        </a:rPr>
                        <a:t>Wednesday after Epiphany </a:t>
                      </a:r>
                      <a:r>
                        <a:rPr lang="en-US" sz="1200" i="1" dirty="0">
                          <a:effectLst/>
                        </a:rPr>
                        <a:t>(or Jan. 9)</a:t>
                      </a:r>
                      <a:endParaRPr lang="en-US" sz="1600" i="1" dirty="0">
                        <a:effectLst/>
                        <a:latin typeface="Times New Roman"/>
                        <a:ea typeface="Times New Roman"/>
                      </a:endParaRPr>
                    </a:p>
                  </a:txBody>
                  <a:tcPr marL="8890" marR="8890" marT="8890" marB="8890" anchor="ctr"/>
                </a:tc>
                <a:tc>
                  <a:txBody>
                    <a:bodyPr/>
                    <a:lstStyle/>
                    <a:p>
                      <a:pPr marL="0" marR="0">
                        <a:spcBef>
                          <a:spcPts val="0"/>
                        </a:spcBef>
                        <a:spcAft>
                          <a:spcPts val="0"/>
                        </a:spcAft>
                      </a:pPr>
                      <a:r>
                        <a:rPr lang="en-US" sz="1600" b="1" dirty="0">
                          <a:effectLst/>
                        </a:rPr>
                        <a:t>1 John 4:11-18</a:t>
                      </a:r>
                      <a:endParaRPr lang="en-US" sz="1600" b="1" dirty="0">
                        <a:effectLst/>
                        <a:latin typeface="Times New Roman"/>
                        <a:ea typeface="Times New Roman"/>
                      </a:endParaRPr>
                    </a:p>
                  </a:txBody>
                  <a:tcPr marL="8890" marR="8890" marT="8890" marB="8890" anchor="ctr"/>
                </a:tc>
              </a:tr>
              <a:tr h="0">
                <a:tc>
                  <a:txBody>
                    <a:bodyPr/>
                    <a:lstStyle/>
                    <a:p>
                      <a:pPr marL="0" marR="0" algn="ctr">
                        <a:spcBef>
                          <a:spcPts val="0"/>
                        </a:spcBef>
                        <a:spcAft>
                          <a:spcPts val="0"/>
                        </a:spcAft>
                      </a:pPr>
                      <a:r>
                        <a:rPr lang="en-US" sz="1100">
                          <a:effectLst/>
                        </a:rPr>
                        <a:t>215</a:t>
                      </a:r>
                      <a:endParaRPr lang="en-US" sz="1600">
                        <a:effectLst/>
                        <a:latin typeface="Times New Roman"/>
                        <a:ea typeface="Times New Roman"/>
                      </a:endParaRPr>
                    </a:p>
                  </a:txBody>
                  <a:tcPr marL="8890" marR="8890" marT="8890" marB="8890" anchor="ctr"/>
                </a:tc>
                <a:tc>
                  <a:txBody>
                    <a:bodyPr/>
                    <a:lstStyle/>
                    <a:p>
                      <a:pPr marL="0" marR="0">
                        <a:spcBef>
                          <a:spcPts val="0"/>
                        </a:spcBef>
                        <a:spcAft>
                          <a:spcPts val="0"/>
                        </a:spcAft>
                      </a:pPr>
                      <a:r>
                        <a:rPr lang="en-US" sz="1600" dirty="0">
                          <a:effectLst/>
                        </a:rPr>
                        <a:t>Thursday after Epiphany </a:t>
                      </a:r>
                      <a:r>
                        <a:rPr lang="en-US" sz="1200" i="1" dirty="0">
                          <a:effectLst/>
                        </a:rPr>
                        <a:t>(or Jan. 10)</a:t>
                      </a:r>
                      <a:endParaRPr lang="en-US" sz="1600" i="1" dirty="0">
                        <a:effectLst/>
                        <a:latin typeface="Times New Roman"/>
                        <a:ea typeface="Times New Roman"/>
                      </a:endParaRPr>
                    </a:p>
                  </a:txBody>
                  <a:tcPr marL="8890" marR="8890" marT="8890" marB="8890" anchor="ctr"/>
                </a:tc>
                <a:tc>
                  <a:txBody>
                    <a:bodyPr/>
                    <a:lstStyle/>
                    <a:p>
                      <a:pPr marL="0" marR="0">
                        <a:spcBef>
                          <a:spcPts val="0"/>
                        </a:spcBef>
                        <a:spcAft>
                          <a:spcPts val="0"/>
                        </a:spcAft>
                      </a:pPr>
                      <a:r>
                        <a:rPr lang="en-US" sz="1600" b="1" dirty="0">
                          <a:effectLst/>
                        </a:rPr>
                        <a:t>1 John 4:19—5:4</a:t>
                      </a:r>
                      <a:endParaRPr lang="en-US" sz="1600" b="1" dirty="0">
                        <a:effectLst/>
                        <a:latin typeface="Times New Roman"/>
                        <a:ea typeface="Times New Roman"/>
                      </a:endParaRPr>
                    </a:p>
                  </a:txBody>
                  <a:tcPr marL="8890" marR="8890" marT="8890" marB="8890" anchor="ctr"/>
                </a:tc>
              </a:tr>
              <a:tr h="0">
                <a:tc>
                  <a:txBody>
                    <a:bodyPr/>
                    <a:lstStyle/>
                    <a:p>
                      <a:pPr marL="0" marR="0" algn="ctr">
                        <a:spcBef>
                          <a:spcPts val="0"/>
                        </a:spcBef>
                        <a:spcAft>
                          <a:spcPts val="0"/>
                        </a:spcAft>
                      </a:pPr>
                      <a:r>
                        <a:rPr lang="en-US" sz="1100">
                          <a:effectLst/>
                        </a:rPr>
                        <a:t>209/</a:t>
                      </a:r>
                      <a:br>
                        <a:rPr lang="en-US" sz="1100">
                          <a:effectLst/>
                        </a:rPr>
                      </a:br>
                      <a:r>
                        <a:rPr lang="en-US" sz="1100">
                          <a:effectLst/>
                        </a:rPr>
                        <a:t>216</a:t>
                      </a:r>
                      <a:endParaRPr lang="en-US" sz="1600">
                        <a:effectLst/>
                        <a:latin typeface="Times New Roman"/>
                        <a:ea typeface="Times New Roman"/>
                      </a:endParaRPr>
                    </a:p>
                  </a:txBody>
                  <a:tcPr marL="8890" marR="8890" marT="8890" marB="8890" anchor="ctr"/>
                </a:tc>
                <a:tc>
                  <a:txBody>
                    <a:bodyPr/>
                    <a:lstStyle/>
                    <a:p>
                      <a:pPr marL="0" marR="0">
                        <a:spcBef>
                          <a:spcPts val="0"/>
                        </a:spcBef>
                        <a:spcAft>
                          <a:spcPts val="0"/>
                        </a:spcAft>
                      </a:pPr>
                      <a:r>
                        <a:rPr lang="en-US" sz="1600" dirty="0">
                          <a:effectLst/>
                        </a:rPr>
                        <a:t>Jan. 6, </a:t>
                      </a:r>
                      <a:r>
                        <a:rPr lang="en-US" sz="1600" i="1" dirty="0">
                          <a:effectLst/>
                        </a:rPr>
                        <a:t>if Epiphany is </a:t>
                      </a:r>
                      <a:r>
                        <a:rPr lang="en-US" sz="1600" i="1" dirty="0" smtClean="0">
                          <a:effectLst/>
                        </a:rPr>
                        <a:t>celebrated Jan</a:t>
                      </a:r>
                      <a:r>
                        <a:rPr lang="en-US" sz="1600" i="1" dirty="0">
                          <a:effectLst/>
                        </a:rPr>
                        <a:t>. 7 or 8</a:t>
                      </a:r>
                      <a:r>
                        <a:rPr lang="en-US" sz="1600" dirty="0">
                          <a:effectLst/>
                        </a:rPr>
                        <a:t/>
                      </a:r>
                      <a:br>
                        <a:rPr lang="en-US" sz="1600" dirty="0">
                          <a:effectLst/>
                        </a:rPr>
                      </a:br>
                      <a:r>
                        <a:rPr lang="en-US" sz="1600" dirty="0">
                          <a:effectLst/>
                        </a:rPr>
                        <a:t>or Friday after Epiphany </a:t>
                      </a:r>
                      <a:r>
                        <a:rPr lang="en-US" sz="1200" i="1" dirty="0">
                          <a:effectLst/>
                        </a:rPr>
                        <a:t>(or Jan. 11)</a:t>
                      </a:r>
                      <a:endParaRPr lang="en-US" sz="1200" i="1" dirty="0">
                        <a:effectLst/>
                        <a:latin typeface="Times New Roman"/>
                        <a:ea typeface="Times New Roman"/>
                      </a:endParaRPr>
                    </a:p>
                  </a:txBody>
                  <a:tcPr marL="8890" marR="8890" marT="8890" marB="8890" anchor="ctr"/>
                </a:tc>
                <a:tc>
                  <a:txBody>
                    <a:bodyPr/>
                    <a:lstStyle/>
                    <a:p>
                      <a:pPr marL="0" marR="0">
                        <a:spcBef>
                          <a:spcPts val="0"/>
                        </a:spcBef>
                        <a:spcAft>
                          <a:spcPts val="0"/>
                        </a:spcAft>
                      </a:pPr>
                      <a:r>
                        <a:rPr lang="en-US" sz="1600" b="1" dirty="0">
                          <a:effectLst/>
                        </a:rPr>
                        <a:t>1 John 5:5-13</a:t>
                      </a:r>
                      <a:endParaRPr lang="en-US" sz="1600" b="1" dirty="0">
                        <a:effectLst/>
                        <a:latin typeface="Times New Roman"/>
                        <a:ea typeface="Times New Roman"/>
                      </a:endParaRPr>
                    </a:p>
                  </a:txBody>
                  <a:tcPr marL="8890" marR="8890" marT="8890" marB="8890" anchor="ctr"/>
                </a:tc>
              </a:tr>
              <a:tr h="0">
                <a:tc>
                  <a:txBody>
                    <a:bodyPr/>
                    <a:lstStyle/>
                    <a:p>
                      <a:pPr marL="0" marR="0" algn="ctr">
                        <a:spcBef>
                          <a:spcPts val="0"/>
                        </a:spcBef>
                        <a:spcAft>
                          <a:spcPts val="0"/>
                        </a:spcAft>
                      </a:pPr>
                      <a:r>
                        <a:rPr lang="en-US" sz="1100">
                          <a:effectLst/>
                        </a:rPr>
                        <a:t>210/</a:t>
                      </a:r>
                      <a:br>
                        <a:rPr lang="en-US" sz="1100">
                          <a:effectLst/>
                        </a:rPr>
                      </a:br>
                      <a:r>
                        <a:rPr lang="en-US" sz="1100">
                          <a:effectLst/>
                        </a:rPr>
                        <a:t>217</a:t>
                      </a:r>
                      <a:endParaRPr lang="en-US" sz="1600">
                        <a:effectLst/>
                        <a:latin typeface="Times New Roman"/>
                        <a:ea typeface="Times New Roman"/>
                      </a:endParaRPr>
                    </a:p>
                  </a:txBody>
                  <a:tcPr marL="8890" marR="8890" marT="8890" marB="8890" anchor="ctr"/>
                </a:tc>
                <a:tc>
                  <a:txBody>
                    <a:bodyPr/>
                    <a:lstStyle/>
                    <a:p>
                      <a:pPr marL="0" marR="0">
                        <a:spcBef>
                          <a:spcPts val="0"/>
                        </a:spcBef>
                        <a:spcAft>
                          <a:spcPts val="0"/>
                        </a:spcAft>
                      </a:pPr>
                      <a:r>
                        <a:rPr lang="en-US" sz="1600" dirty="0">
                          <a:effectLst/>
                        </a:rPr>
                        <a:t>Jan. 7, </a:t>
                      </a:r>
                      <a:r>
                        <a:rPr lang="en-US" sz="1600" i="1" dirty="0">
                          <a:effectLst/>
                        </a:rPr>
                        <a:t>if Epiphany is </a:t>
                      </a:r>
                      <a:r>
                        <a:rPr lang="en-US" sz="1600" i="1" dirty="0" smtClean="0">
                          <a:effectLst/>
                        </a:rPr>
                        <a:t>celebrated Jan</a:t>
                      </a:r>
                      <a:r>
                        <a:rPr lang="en-US" sz="1600" i="1" dirty="0">
                          <a:effectLst/>
                        </a:rPr>
                        <a:t>. 8</a:t>
                      </a:r>
                      <a:r>
                        <a:rPr lang="en-US" sz="1600" dirty="0">
                          <a:effectLst/>
                        </a:rPr>
                        <a:t/>
                      </a:r>
                      <a:br>
                        <a:rPr lang="en-US" sz="1600" dirty="0">
                          <a:effectLst/>
                        </a:rPr>
                      </a:br>
                      <a:r>
                        <a:rPr lang="en-US" sz="1600" dirty="0">
                          <a:effectLst/>
                        </a:rPr>
                        <a:t>or Saturday after Epiphany </a:t>
                      </a:r>
                      <a:r>
                        <a:rPr lang="en-US" sz="1200" i="1" dirty="0">
                          <a:effectLst/>
                        </a:rPr>
                        <a:t>(or Jan. 12)</a:t>
                      </a:r>
                      <a:endParaRPr lang="en-US" sz="1200" i="1" dirty="0">
                        <a:effectLst/>
                        <a:latin typeface="Times New Roman"/>
                        <a:ea typeface="Times New Roman"/>
                      </a:endParaRPr>
                    </a:p>
                  </a:txBody>
                  <a:tcPr marL="8890" marR="8890" marT="8890" marB="8890" anchor="ctr"/>
                </a:tc>
                <a:tc>
                  <a:txBody>
                    <a:bodyPr/>
                    <a:lstStyle/>
                    <a:p>
                      <a:pPr marL="0" marR="0">
                        <a:spcBef>
                          <a:spcPts val="0"/>
                        </a:spcBef>
                        <a:spcAft>
                          <a:spcPts val="0"/>
                        </a:spcAft>
                      </a:pPr>
                      <a:r>
                        <a:rPr lang="en-US" sz="1600" b="1" dirty="0">
                          <a:effectLst/>
                        </a:rPr>
                        <a:t>1 John 5:14-21</a:t>
                      </a:r>
                      <a:endParaRPr lang="en-US" sz="1600" b="1" dirty="0">
                        <a:effectLst/>
                        <a:latin typeface="Times New Roman"/>
                        <a:ea typeface="Times New Roman"/>
                      </a:endParaRPr>
                    </a:p>
                  </a:txBody>
                  <a:tcPr marL="8890" marR="8890" marT="8890" marB="8890" anchor="ctr"/>
                </a:tc>
              </a:tr>
            </a:tbl>
          </a:graphicData>
        </a:graphic>
      </p:graphicFrame>
      <p:sp>
        <p:nvSpPr>
          <p:cNvPr id="3" name="Title 2"/>
          <p:cNvSpPr>
            <a:spLocks noGrp="1"/>
          </p:cNvSpPr>
          <p:nvPr>
            <p:ph type="title"/>
          </p:nvPr>
        </p:nvSpPr>
        <p:spPr>
          <a:xfrm>
            <a:off x="228600" y="533400"/>
            <a:ext cx="7696200" cy="990600"/>
          </a:xfrm>
        </p:spPr>
        <p:txBody>
          <a:bodyPr>
            <a:normAutofit fontScale="90000"/>
          </a:bodyPr>
          <a:lstStyle/>
          <a:p>
            <a:r>
              <a:rPr lang="en-US" b="1" dirty="0" smtClean="0"/>
              <a:t>1 John </a:t>
            </a:r>
            <a:r>
              <a:rPr lang="en-US" dirty="0" smtClean="0"/>
              <a:t>in the </a:t>
            </a:r>
            <a:r>
              <a:rPr lang="en-US" b="1" dirty="0" smtClean="0"/>
              <a:t>Lectionary</a:t>
            </a:r>
            <a:br>
              <a:rPr lang="en-US" b="1" dirty="0" smtClean="0"/>
            </a:br>
            <a:r>
              <a:rPr lang="en-US" sz="2700" dirty="0" smtClean="0">
                <a:hlinkClick r:id="rId2"/>
              </a:rPr>
              <a:t>https://catholic-resources.org/Lectionary/John-Epistles.htm</a:t>
            </a:r>
            <a:r>
              <a:rPr lang="en-US" sz="2700" dirty="0" smtClean="0"/>
              <a:t> </a:t>
            </a:r>
            <a:endParaRPr lang="en-US" dirty="0"/>
          </a:p>
        </p:txBody>
      </p:sp>
      <p:sp>
        <p:nvSpPr>
          <p:cNvPr id="4" name="Date Placeholder 3"/>
          <p:cNvSpPr>
            <a:spLocks noGrp="1"/>
          </p:cNvSpPr>
          <p:nvPr>
            <p:ph type="dt" sz="half" idx="10"/>
          </p:nvPr>
        </p:nvSpPr>
        <p:spPr/>
        <p:txBody>
          <a:bodyPr/>
          <a:lstStyle/>
          <a:p>
            <a:pPr>
              <a:defRPr/>
            </a:pPr>
            <a:endParaRPr lang="en-US">
              <a:solidFill>
                <a:prstClr val="black"/>
              </a:solidFill>
            </a:endParaRPr>
          </a:p>
        </p:txBody>
      </p:sp>
      <p:sp>
        <p:nvSpPr>
          <p:cNvPr id="5" name="Footer Placeholder 4"/>
          <p:cNvSpPr>
            <a:spLocks noGrp="1"/>
          </p:cNvSpPr>
          <p:nvPr>
            <p:ph type="ftr" sz="quarter" idx="11"/>
          </p:nvPr>
        </p:nvSpPr>
        <p:spPr/>
        <p:txBody>
          <a:bodyPr/>
          <a:lstStyle/>
          <a:p>
            <a:pPr>
              <a:defRPr/>
            </a:pPr>
            <a:endParaRPr lang="en-US">
              <a:solidFill>
                <a:prstClr val="black"/>
              </a:solidFill>
            </a:endParaRPr>
          </a:p>
        </p:txBody>
      </p:sp>
    </p:spTree>
    <p:extLst>
      <p:ext uri="{BB962C8B-B14F-4D97-AF65-F5344CB8AC3E}">
        <p14:creationId xmlns:p14="http://schemas.microsoft.com/office/powerpoint/2010/main" val="2981708846"/>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6626" name="Content Placeholder 1"/>
          <p:cNvSpPr>
            <a:spLocks noGrp="1"/>
          </p:cNvSpPr>
          <p:nvPr>
            <p:ph idx="1"/>
          </p:nvPr>
        </p:nvSpPr>
        <p:spPr/>
        <p:txBody>
          <a:bodyPr/>
          <a:lstStyle/>
          <a:p>
            <a:pPr>
              <a:spcBef>
                <a:spcPts val="600"/>
              </a:spcBef>
            </a:pPr>
            <a:r>
              <a:rPr lang="en-US" altLang="en-US" dirty="0" smtClean="0"/>
              <a:t>Composition-historical Issues</a:t>
            </a:r>
          </a:p>
          <a:p>
            <a:pPr lvl="2">
              <a:spcBef>
                <a:spcPts val="600"/>
              </a:spcBef>
            </a:pPr>
            <a:r>
              <a:rPr lang="en-US" altLang="en-US" dirty="0" smtClean="0"/>
              <a:t>Not a “letter” (no opening);  more of a “treatise”</a:t>
            </a:r>
          </a:p>
          <a:p>
            <a:pPr>
              <a:spcBef>
                <a:spcPts val="600"/>
              </a:spcBef>
            </a:pPr>
            <a:r>
              <a:rPr lang="en-US" altLang="en-US" dirty="0" smtClean="0"/>
              <a:t>Outline &amp; Contents</a:t>
            </a:r>
          </a:p>
          <a:p>
            <a:pPr lvl="2">
              <a:spcBef>
                <a:spcPts val="600"/>
              </a:spcBef>
            </a:pPr>
            <a:r>
              <a:rPr lang="en-US" altLang="en-US" dirty="0" smtClean="0"/>
              <a:t>Two main parts?  or Three main parts?</a:t>
            </a:r>
          </a:p>
          <a:p>
            <a:pPr>
              <a:spcBef>
                <a:spcPts val="600"/>
              </a:spcBef>
            </a:pPr>
            <a:r>
              <a:rPr lang="en-US" altLang="en-US" dirty="0" smtClean="0"/>
              <a:t>Literary Features of 1 John</a:t>
            </a:r>
          </a:p>
          <a:p>
            <a:pPr lvl="2">
              <a:spcBef>
                <a:spcPts val="600"/>
              </a:spcBef>
            </a:pPr>
            <a:r>
              <a:rPr lang="en-US" altLang="en-US" dirty="0" smtClean="0"/>
              <a:t>Similar to Gospel in vocab &amp; themes </a:t>
            </a:r>
          </a:p>
          <a:p>
            <a:pPr>
              <a:spcBef>
                <a:spcPts val="600"/>
              </a:spcBef>
            </a:pPr>
            <a:r>
              <a:rPr lang="en-US" altLang="en-US" dirty="0" smtClean="0"/>
              <a:t>Theological Issues of 1 John</a:t>
            </a:r>
          </a:p>
          <a:p>
            <a:pPr lvl="2">
              <a:spcBef>
                <a:spcPts val="600"/>
              </a:spcBef>
            </a:pPr>
            <a:r>
              <a:rPr lang="en-US" altLang="en-US" dirty="0" smtClean="0"/>
              <a:t>Teachings about Jesus &amp; God</a:t>
            </a:r>
          </a:p>
          <a:p>
            <a:pPr lvl="2">
              <a:spcBef>
                <a:spcPts val="600"/>
              </a:spcBef>
            </a:pPr>
            <a:r>
              <a:rPr lang="en-US" altLang="en-US" dirty="0" smtClean="0"/>
              <a:t>Oppose False Teachings</a:t>
            </a:r>
          </a:p>
        </p:txBody>
      </p:sp>
      <p:sp>
        <p:nvSpPr>
          <p:cNvPr id="3" name="Title 2"/>
          <p:cNvSpPr>
            <a:spLocks noGrp="1"/>
          </p:cNvSpPr>
          <p:nvPr>
            <p:ph type="title"/>
          </p:nvPr>
        </p:nvSpPr>
        <p:spPr/>
        <p:txBody>
          <a:bodyPr/>
          <a:lstStyle/>
          <a:p>
            <a:pPr>
              <a:defRPr/>
            </a:pPr>
            <a:r>
              <a:rPr lang="en-US" b="1" dirty="0" smtClean="0"/>
              <a:t>First Letter of John  (1 John)</a:t>
            </a:r>
            <a:endParaRPr lang="en-US" dirty="0"/>
          </a:p>
        </p:txBody>
      </p:sp>
      <p:sp>
        <p:nvSpPr>
          <p:cNvPr id="26628" name="Date Placeholder 3"/>
          <p:cNvSpPr>
            <a:spLocks noGrp="1"/>
          </p:cNvSpPr>
          <p:nvPr>
            <p:ph type="dt" sz="half"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endParaRPr lang="en-US" altLang="en-US" smtClean="0">
              <a:solidFill>
                <a:prstClr val="black"/>
              </a:solidFill>
            </a:endParaRPr>
          </a:p>
        </p:txBody>
      </p:sp>
      <p:sp>
        <p:nvSpPr>
          <p:cNvPr id="26629"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endParaRPr lang="en-US" altLang="en-US" smtClean="0">
              <a:solidFill>
                <a:prstClr val="black"/>
              </a:solidFill>
            </a:endParaRPr>
          </a:p>
        </p:txBody>
      </p:sp>
    </p:spTree>
    <p:extLst>
      <p:ext uri="{BB962C8B-B14F-4D97-AF65-F5344CB8AC3E}">
        <p14:creationId xmlns:p14="http://schemas.microsoft.com/office/powerpoint/2010/main" val="216954657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228600" y="381000"/>
            <a:ext cx="7696200" cy="914400"/>
          </a:xfrm>
        </p:spPr>
        <p:txBody>
          <a:bodyPr>
            <a:normAutofit/>
          </a:bodyPr>
          <a:lstStyle/>
          <a:p>
            <a:pPr algn="ctr">
              <a:defRPr/>
            </a:pPr>
            <a:r>
              <a:rPr lang="en-US" dirty="0" smtClean="0"/>
              <a:t>Possible </a:t>
            </a:r>
            <a:r>
              <a:rPr lang="en-US" b="1" dirty="0" smtClean="0"/>
              <a:t>Outlines</a:t>
            </a:r>
            <a:r>
              <a:rPr lang="en-US" dirty="0" smtClean="0"/>
              <a:t> of 1 John</a:t>
            </a:r>
            <a:endParaRPr lang="en-US" dirty="0"/>
          </a:p>
        </p:txBody>
      </p:sp>
      <p:sp>
        <p:nvSpPr>
          <p:cNvPr id="2" name="Text Placeholder 1"/>
          <p:cNvSpPr>
            <a:spLocks noGrp="1"/>
          </p:cNvSpPr>
          <p:nvPr>
            <p:ph type="body" idx="1"/>
          </p:nvPr>
        </p:nvSpPr>
        <p:spPr>
          <a:xfrm>
            <a:off x="457200" y="1295400"/>
            <a:ext cx="3931920" cy="639762"/>
          </a:xfrm>
        </p:spPr>
        <p:txBody>
          <a:bodyPr/>
          <a:lstStyle/>
          <a:p>
            <a:pPr algn="l"/>
            <a:r>
              <a:rPr lang="en-US" b="1" dirty="0" smtClean="0"/>
              <a:t>Two-Part Body </a:t>
            </a:r>
            <a:r>
              <a:rPr lang="en-US" dirty="0"/>
              <a:t>(R. Brown)</a:t>
            </a:r>
          </a:p>
        </p:txBody>
      </p:sp>
      <p:sp>
        <p:nvSpPr>
          <p:cNvPr id="4" name="Content Placeholder 3"/>
          <p:cNvSpPr>
            <a:spLocks noGrp="1"/>
          </p:cNvSpPr>
          <p:nvPr>
            <p:ph sz="half" idx="2"/>
          </p:nvPr>
        </p:nvSpPr>
        <p:spPr>
          <a:xfrm>
            <a:off x="457200" y="2133600"/>
            <a:ext cx="3931920" cy="3951288"/>
          </a:xfrm>
        </p:spPr>
        <p:txBody>
          <a:bodyPr>
            <a:normAutofit/>
          </a:bodyPr>
          <a:lstStyle/>
          <a:p>
            <a:pPr>
              <a:spcBef>
                <a:spcPts val="2400"/>
              </a:spcBef>
            </a:pPr>
            <a:r>
              <a:rPr lang="en-US" dirty="0">
                <a:latin typeface="Arial Narrow" panose="020B0606020202030204" pitchFamily="34" charset="0"/>
              </a:rPr>
              <a:t>Prologue (1:1-4)</a:t>
            </a:r>
          </a:p>
          <a:p>
            <a:pPr>
              <a:spcBef>
                <a:spcPts val="2400"/>
              </a:spcBef>
            </a:pPr>
            <a:r>
              <a:rPr lang="en-US" dirty="0">
                <a:latin typeface="Arial Narrow" panose="020B0606020202030204" pitchFamily="34" charset="0"/>
              </a:rPr>
              <a:t>Walk in the Light of God </a:t>
            </a:r>
            <a:r>
              <a:rPr lang="en-US" dirty="0" smtClean="0">
                <a:latin typeface="Arial Narrow" panose="020B0606020202030204" pitchFamily="34" charset="0"/>
              </a:rPr>
              <a:t/>
            </a:r>
            <a:br>
              <a:rPr lang="en-US" dirty="0" smtClean="0">
                <a:latin typeface="Arial Narrow" panose="020B0606020202030204" pitchFamily="34" charset="0"/>
              </a:rPr>
            </a:br>
            <a:r>
              <a:rPr lang="en-US" dirty="0" smtClean="0">
                <a:latin typeface="Arial Narrow" panose="020B0606020202030204" pitchFamily="34" charset="0"/>
              </a:rPr>
              <a:t>(</a:t>
            </a:r>
            <a:r>
              <a:rPr lang="en-US" dirty="0">
                <a:latin typeface="Arial Narrow" panose="020B0606020202030204" pitchFamily="34" charset="0"/>
              </a:rPr>
              <a:t>1:5—3:10)</a:t>
            </a:r>
          </a:p>
          <a:p>
            <a:pPr>
              <a:spcBef>
                <a:spcPts val="2400"/>
              </a:spcBef>
            </a:pPr>
            <a:r>
              <a:rPr lang="en-US" dirty="0">
                <a:latin typeface="Arial Narrow" panose="020B0606020202030204" pitchFamily="34" charset="0"/>
              </a:rPr>
              <a:t>Walk as Children of the </a:t>
            </a:r>
            <a:r>
              <a:rPr lang="en-US" dirty="0" smtClean="0">
                <a:latin typeface="Arial Narrow" panose="020B0606020202030204" pitchFamily="34" charset="0"/>
              </a:rPr>
              <a:t/>
            </a:r>
            <a:br>
              <a:rPr lang="en-US" dirty="0" smtClean="0">
                <a:latin typeface="Arial Narrow" panose="020B0606020202030204" pitchFamily="34" charset="0"/>
              </a:rPr>
            </a:br>
            <a:r>
              <a:rPr lang="en-US" dirty="0" smtClean="0">
                <a:latin typeface="Arial Narrow" panose="020B0606020202030204" pitchFamily="34" charset="0"/>
              </a:rPr>
              <a:t>God </a:t>
            </a:r>
            <a:r>
              <a:rPr lang="en-US" dirty="0">
                <a:latin typeface="Arial Narrow" panose="020B0606020202030204" pitchFamily="34" charset="0"/>
              </a:rPr>
              <a:t>of Love (3:11—5:12</a:t>
            </a:r>
            <a:r>
              <a:rPr lang="en-US" dirty="0" smtClean="0">
                <a:latin typeface="Arial Narrow" panose="020B0606020202030204" pitchFamily="34" charset="0"/>
              </a:rPr>
              <a:t>)</a:t>
            </a:r>
          </a:p>
          <a:p>
            <a:pPr>
              <a:spcBef>
                <a:spcPts val="2400"/>
              </a:spcBef>
            </a:pPr>
            <a:r>
              <a:rPr lang="en-US" dirty="0" smtClean="0">
                <a:latin typeface="Arial Narrow" panose="020B0606020202030204" pitchFamily="34" charset="0"/>
              </a:rPr>
              <a:t>Epilogue </a:t>
            </a:r>
            <a:r>
              <a:rPr lang="en-US" dirty="0">
                <a:latin typeface="Arial Narrow" panose="020B0606020202030204" pitchFamily="34" charset="0"/>
              </a:rPr>
              <a:t>(5:13-21</a:t>
            </a:r>
            <a:r>
              <a:rPr lang="en-US" dirty="0" smtClean="0">
                <a:latin typeface="Arial Narrow" panose="020B0606020202030204" pitchFamily="34" charset="0"/>
              </a:rPr>
              <a:t>)</a:t>
            </a:r>
            <a:endParaRPr lang="en-US" dirty="0">
              <a:latin typeface="Arial Narrow" panose="020B0606020202030204" pitchFamily="34" charset="0"/>
            </a:endParaRPr>
          </a:p>
        </p:txBody>
      </p:sp>
      <p:sp>
        <p:nvSpPr>
          <p:cNvPr id="5" name="Text Placeholder 4"/>
          <p:cNvSpPr>
            <a:spLocks noGrp="1"/>
          </p:cNvSpPr>
          <p:nvPr>
            <p:ph type="body" sz="quarter" idx="3"/>
          </p:nvPr>
        </p:nvSpPr>
        <p:spPr>
          <a:xfrm>
            <a:off x="4754880" y="1295400"/>
            <a:ext cx="3931920" cy="639762"/>
          </a:xfrm>
        </p:spPr>
        <p:txBody>
          <a:bodyPr/>
          <a:lstStyle/>
          <a:p>
            <a:pPr algn="l"/>
            <a:r>
              <a:rPr lang="en-US" b="1" dirty="0" smtClean="0"/>
              <a:t>Three-Part Body </a:t>
            </a:r>
            <a:r>
              <a:rPr lang="en-US" dirty="0" smtClean="0"/>
              <a:t>(C.H. Dodd)</a:t>
            </a:r>
            <a:endParaRPr lang="en-US" dirty="0"/>
          </a:p>
        </p:txBody>
      </p:sp>
      <p:sp>
        <p:nvSpPr>
          <p:cNvPr id="6" name="Content Placeholder 5"/>
          <p:cNvSpPr>
            <a:spLocks noGrp="1"/>
          </p:cNvSpPr>
          <p:nvPr>
            <p:ph sz="quarter" idx="4"/>
          </p:nvPr>
        </p:nvSpPr>
        <p:spPr>
          <a:xfrm>
            <a:off x="4754880" y="2133600"/>
            <a:ext cx="3931920" cy="3951288"/>
          </a:xfrm>
        </p:spPr>
        <p:txBody>
          <a:bodyPr/>
          <a:lstStyle/>
          <a:p>
            <a:pPr>
              <a:spcBef>
                <a:spcPts val="1200"/>
              </a:spcBef>
            </a:pPr>
            <a:r>
              <a:rPr lang="en-US" dirty="0">
                <a:latin typeface="Arial Narrow" panose="020B0606020202030204" pitchFamily="34" charset="0"/>
              </a:rPr>
              <a:t>Prologue (1:1-4)</a:t>
            </a:r>
          </a:p>
          <a:p>
            <a:pPr>
              <a:spcBef>
                <a:spcPts val="1200"/>
              </a:spcBef>
            </a:pPr>
            <a:r>
              <a:rPr lang="en-US" dirty="0" smtClean="0">
                <a:latin typeface="Arial Narrow" panose="020B0606020202030204" pitchFamily="34" charset="0"/>
              </a:rPr>
              <a:t>What </a:t>
            </a:r>
            <a:r>
              <a:rPr lang="en-US" dirty="0">
                <a:latin typeface="Arial Narrow" panose="020B0606020202030204" pitchFamily="34" charset="0"/>
              </a:rPr>
              <a:t>is Christianity? </a:t>
            </a:r>
            <a:r>
              <a:rPr lang="en-US" dirty="0" smtClean="0">
                <a:latin typeface="Arial Narrow" panose="020B0606020202030204" pitchFamily="34" charset="0"/>
              </a:rPr>
              <a:t/>
            </a:r>
            <a:br>
              <a:rPr lang="en-US" dirty="0" smtClean="0">
                <a:latin typeface="Arial Narrow" panose="020B0606020202030204" pitchFamily="34" charset="0"/>
              </a:rPr>
            </a:br>
            <a:r>
              <a:rPr lang="en-US" dirty="0" smtClean="0">
                <a:latin typeface="Arial Narrow" panose="020B0606020202030204" pitchFamily="34" charset="0"/>
              </a:rPr>
              <a:t>(</a:t>
            </a:r>
            <a:r>
              <a:rPr lang="en-US" dirty="0">
                <a:latin typeface="Arial Narrow" panose="020B0606020202030204" pitchFamily="34" charset="0"/>
              </a:rPr>
              <a:t>1:5—2:28)</a:t>
            </a:r>
          </a:p>
          <a:p>
            <a:pPr>
              <a:spcBef>
                <a:spcPts val="1200"/>
              </a:spcBef>
            </a:pPr>
            <a:r>
              <a:rPr lang="en-US" dirty="0">
                <a:latin typeface="Arial Narrow" panose="020B0606020202030204" pitchFamily="34" charset="0"/>
              </a:rPr>
              <a:t>Life in the Family of God (2:29—4:12)</a:t>
            </a:r>
          </a:p>
          <a:p>
            <a:pPr>
              <a:spcBef>
                <a:spcPts val="1200"/>
              </a:spcBef>
            </a:pPr>
            <a:r>
              <a:rPr lang="en-US" dirty="0">
                <a:latin typeface="Arial Narrow" panose="020B0606020202030204" pitchFamily="34" charset="0"/>
              </a:rPr>
              <a:t>The Certainty of Faith </a:t>
            </a:r>
            <a:r>
              <a:rPr lang="en-US" dirty="0" smtClean="0">
                <a:latin typeface="Arial Narrow" panose="020B0606020202030204" pitchFamily="34" charset="0"/>
              </a:rPr>
              <a:t/>
            </a:r>
            <a:br>
              <a:rPr lang="en-US" dirty="0" smtClean="0">
                <a:latin typeface="Arial Narrow" panose="020B0606020202030204" pitchFamily="34" charset="0"/>
              </a:rPr>
            </a:br>
            <a:r>
              <a:rPr lang="en-US" dirty="0" smtClean="0">
                <a:latin typeface="Arial Narrow" panose="020B0606020202030204" pitchFamily="34" charset="0"/>
              </a:rPr>
              <a:t>(</a:t>
            </a:r>
            <a:r>
              <a:rPr lang="en-US" dirty="0">
                <a:latin typeface="Arial Narrow" panose="020B0606020202030204" pitchFamily="34" charset="0"/>
              </a:rPr>
              <a:t>4:13—5:13</a:t>
            </a:r>
            <a:r>
              <a:rPr lang="en-US" dirty="0" smtClean="0">
                <a:latin typeface="Arial Narrow" panose="020B0606020202030204" pitchFamily="34" charset="0"/>
              </a:rPr>
              <a:t>)</a:t>
            </a:r>
          </a:p>
          <a:p>
            <a:pPr>
              <a:spcBef>
                <a:spcPts val="1200"/>
              </a:spcBef>
            </a:pPr>
            <a:r>
              <a:rPr lang="en-US" dirty="0">
                <a:latin typeface="Arial Narrow" panose="020B0606020202030204" pitchFamily="34" charset="0"/>
              </a:rPr>
              <a:t>Epilogue (</a:t>
            </a:r>
            <a:r>
              <a:rPr lang="en-US" dirty="0" smtClean="0">
                <a:latin typeface="Arial Narrow" panose="020B0606020202030204" pitchFamily="34" charset="0"/>
              </a:rPr>
              <a:t>5:14-21)	</a:t>
            </a:r>
            <a:endParaRPr lang="en-US" dirty="0">
              <a:latin typeface="Arial Narrow" panose="020B0606020202030204" pitchFamily="34" charset="0"/>
            </a:endParaRPr>
          </a:p>
        </p:txBody>
      </p:sp>
      <p:sp>
        <p:nvSpPr>
          <p:cNvPr id="26628" name="Date Placeholder 3"/>
          <p:cNvSpPr>
            <a:spLocks noGrp="1"/>
          </p:cNvSpPr>
          <p:nvPr>
            <p:ph type="dt" sz="half"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endParaRPr lang="en-US" altLang="en-US" smtClean="0">
              <a:solidFill>
                <a:prstClr val="black"/>
              </a:solidFill>
            </a:endParaRPr>
          </a:p>
        </p:txBody>
      </p:sp>
      <p:sp>
        <p:nvSpPr>
          <p:cNvPr id="26629"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endParaRPr lang="en-US" altLang="en-US" smtClean="0">
              <a:solidFill>
                <a:prstClr val="black"/>
              </a:solidFill>
            </a:endParaRPr>
          </a:p>
        </p:txBody>
      </p:sp>
    </p:spTree>
    <p:extLst>
      <p:ext uri="{BB962C8B-B14F-4D97-AF65-F5344CB8AC3E}">
        <p14:creationId xmlns:p14="http://schemas.microsoft.com/office/powerpoint/2010/main" val="259480569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381000" y="1371600"/>
            <a:ext cx="8610600" cy="5410200"/>
          </a:xfrm>
        </p:spPr>
        <p:txBody>
          <a:bodyPr/>
          <a:lstStyle/>
          <a:p>
            <a:pPr marL="460375" indent="-460375">
              <a:lnSpc>
                <a:spcPct val="95000"/>
              </a:lnSpc>
              <a:spcBef>
                <a:spcPts val="0"/>
              </a:spcBef>
              <a:spcAft>
                <a:spcPts val="600"/>
              </a:spcAft>
              <a:buFont typeface="Arial" charset="0"/>
              <a:buNone/>
            </a:pPr>
            <a:r>
              <a:rPr lang="en-US" altLang="en-US" sz="2100" b="1" i="1" dirty="0" smtClean="0"/>
              <a:t>Prologue: The Word of Life</a:t>
            </a:r>
          </a:p>
          <a:p>
            <a:pPr marL="460375" indent="-460375">
              <a:lnSpc>
                <a:spcPct val="95000"/>
              </a:lnSpc>
              <a:spcBef>
                <a:spcPct val="0"/>
              </a:spcBef>
              <a:buFont typeface="Arial" charset="0"/>
              <a:buNone/>
            </a:pPr>
            <a:r>
              <a:rPr lang="en-US" altLang="en-US" sz="2100" baseline="30000" dirty="0" smtClean="0"/>
              <a:t>	1</a:t>
            </a:r>
            <a:r>
              <a:rPr lang="en-US" altLang="en-US" sz="2100" dirty="0" smtClean="0"/>
              <a:t>What was from the beginning,</a:t>
            </a:r>
            <a:br>
              <a:rPr lang="en-US" altLang="en-US" sz="2100" dirty="0" smtClean="0"/>
            </a:br>
            <a:r>
              <a:rPr lang="en-US" altLang="en-US" sz="2100" dirty="0" smtClean="0"/>
              <a:t>what we have heard,</a:t>
            </a:r>
            <a:br>
              <a:rPr lang="en-US" altLang="en-US" sz="2100" dirty="0" smtClean="0"/>
            </a:br>
            <a:r>
              <a:rPr lang="en-US" altLang="en-US" sz="2100" dirty="0" smtClean="0"/>
              <a:t>what we have seen with our eyes,</a:t>
            </a:r>
            <a:br>
              <a:rPr lang="en-US" altLang="en-US" sz="2100" dirty="0" smtClean="0"/>
            </a:br>
            <a:r>
              <a:rPr lang="en-US" altLang="en-US" sz="2100" dirty="0" smtClean="0"/>
              <a:t>what we looked upon</a:t>
            </a:r>
            <a:br>
              <a:rPr lang="en-US" altLang="en-US" sz="2100" dirty="0" smtClean="0"/>
            </a:br>
            <a:r>
              <a:rPr lang="en-US" altLang="en-US" sz="2100" dirty="0" smtClean="0"/>
              <a:t>and touched with our hands</a:t>
            </a:r>
            <a:br>
              <a:rPr lang="en-US" altLang="en-US" sz="2100" dirty="0" smtClean="0"/>
            </a:br>
            <a:r>
              <a:rPr lang="en-US" altLang="en-US" sz="2100" dirty="0" smtClean="0"/>
              <a:t>concerns the Word of life—</a:t>
            </a:r>
            <a:br>
              <a:rPr lang="en-US" altLang="en-US" sz="2100" dirty="0" smtClean="0"/>
            </a:br>
            <a:r>
              <a:rPr lang="en-US" altLang="en-US" sz="2100" baseline="30000" dirty="0" smtClean="0"/>
              <a:t>2</a:t>
            </a:r>
            <a:r>
              <a:rPr lang="en-US" altLang="en-US" sz="2100" dirty="0" smtClean="0"/>
              <a:t>for the life was made visible;</a:t>
            </a:r>
            <a:br>
              <a:rPr lang="en-US" altLang="en-US" sz="2100" dirty="0" smtClean="0"/>
            </a:br>
            <a:r>
              <a:rPr lang="en-US" altLang="en-US" sz="2100" dirty="0" smtClean="0"/>
              <a:t>we have seen it and testify to it</a:t>
            </a:r>
            <a:br>
              <a:rPr lang="en-US" altLang="en-US" sz="2100" dirty="0" smtClean="0"/>
            </a:br>
            <a:r>
              <a:rPr lang="en-US" altLang="en-US" sz="2100" dirty="0" smtClean="0"/>
              <a:t>and proclaim to you the eternal life</a:t>
            </a:r>
            <a:br>
              <a:rPr lang="en-US" altLang="en-US" sz="2100" dirty="0" smtClean="0"/>
            </a:br>
            <a:r>
              <a:rPr lang="en-US" altLang="en-US" sz="2100" dirty="0" smtClean="0"/>
              <a:t>that was with the Father and was made visible to us—</a:t>
            </a:r>
            <a:br>
              <a:rPr lang="en-US" altLang="en-US" sz="2100" dirty="0" smtClean="0"/>
            </a:br>
            <a:r>
              <a:rPr lang="en-US" altLang="en-US" sz="2100" baseline="30000" dirty="0" smtClean="0"/>
              <a:t>3</a:t>
            </a:r>
            <a:r>
              <a:rPr lang="en-US" altLang="en-US" sz="2100" dirty="0" smtClean="0"/>
              <a:t>what we have seen and heard</a:t>
            </a:r>
            <a:br>
              <a:rPr lang="en-US" altLang="en-US" sz="2100" dirty="0" smtClean="0"/>
            </a:br>
            <a:r>
              <a:rPr lang="en-US" altLang="en-US" sz="2100" dirty="0" smtClean="0"/>
              <a:t>we proclaim now to you,</a:t>
            </a:r>
            <a:br>
              <a:rPr lang="en-US" altLang="en-US" sz="2100" dirty="0" smtClean="0"/>
            </a:br>
            <a:r>
              <a:rPr lang="en-US" altLang="en-US" sz="2100" dirty="0" smtClean="0"/>
              <a:t>so that you too may have fellowship with us;</a:t>
            </a:r>
            <a:br>
              <a:rPr lang="en-US" altLang="en-US" sz="2100" dirty="0" smtClean="0"/>
            </a:br>
            <a:r>
              <a:rPr lang="en-US" altLang="en-US" sz="2100" dirty="0" smtClean="0"/>
              <a:t>for our fellowship is with the Father</a:t>
            </a:r>
            <a:br>
              <a:rPr lang="en-US" altLang="en-US" sz="2100" dirty="0" smtClean="0"/>
            </a:br>
            <a:r>
              <a:rPr lang="en-US" altLang="en-US" sz="2100" dirty="0" smtClean="0"/>
              <a:t>and with his Son, Jesus Christ.</a:t>
            </a:r>
            <a:br>
              <a:rPr lang="en-US" altLang="en-US" sz="2100" dirty="0" smtClean="0"/>
            </a:br>
            <a:r>
              <a:rPr lang="en-US" altLang="en-US" sz="2100" baseline="30000" dirty="0" smtClean="0"/>
              <a:t>4</a:t>
            </a:r>
            <a:r>
              <a:rPr lang="en-US" altLang="en-US" sz="2100" dirty="0" smtClean="0"/>
              <a:t>We are writing this so that our joy may be complete.</a:t>
            </a:r>
          </a:p>
        </p:txBody>
      </p:sp>
      <p:sp>
        <p:nvSpPr>
          <p:cNvPr id="3" name="Title 2"/>
          <p:cNvSpPr>
            <a:spLocks noGrp="1"/>
          </p:cNvSpPr>
          <p:nvPr>
            <p:ph type="title"/>
          </p:nvPr>
        </p:nvSpPr>
        <p:spPr/>
        <p:txBody>
          <a:bodyPr>
            <a:normAutofit/>
          </a:bodyPr>
          <a:lstStyle/>
          <a:p>
            <a:pPr>
              <a:defRPr/>
            </a:pPr>
            <a:r>
              <a:rPr lang="en-US" b="1" dirty="0" smtClean="0"/>
              <a:t>1 John 1:1-4</a:t>
            </a:r>
            <a:r>
              <a:rPr lang="en-US" sz="3200" b="1" dirty="0" smtClean="0"/>
              <a:t>  </a:t>
            </a:r>
            <a:r>
              <a:rPr lang="en-US" sz="3200" dirty="0" smtClean="0"/>
              <a:t>(NAB) – Dec. 27</a:t>
            </a:r>
            <a:r>
              <a:rPr lang="en-US" sz="1800" i="1" dirty="0" smtClean="0"/>
              <a:t/>
            </a:r>
            <a:br>
              <a:rPr lang="en-US" sz="1800" i="1" dirty="0" smtClean="0"/>
            </a:br>
            <a:r>
              <a:rPr lang="en-US" sz="1800" i="1" dirty="0" smtClean="0"/>
              <a:t>What we have seen and heard we proclaim now to you.</a:t>
            </a:r>
            <a:endParaRPr lang="en-US" i="1" dirty="0"/>
          </a:p>
        </p:txBody>
      </p:sp>
      <p:sp>
        <p:nvSpPr>
          <p:cNvPr id="30724"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endParaRPr lang="en-US" altLang="en-US" smtClean="0">
              <a:solidFill>
                <a:prstClr val="black"/>
              </a:solidFill>
            </a:endParaRPr>
          </a:p>
        </p:txBody>
      </p:sp>
      <p:sp>
        <p:nvSpPr>
          <p:cNvPr id="30725"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endParaRPr lang="en-US" altLang="en-US" smtClean="0">
              <a:solidFill>
                <a:prstClr val="black"/>
              </a:solidFill>
            </a:endParaRPr>
          </a:p>
        </p:txBody>
      </p:sp>
    </p:spTree>
    <p:extLst>
      <p:ext uri="{BB962C8B-B14F-4D97-AF65-F5344CB8AC3E}">
        <p14:creationId xmlns:p14="http://schemas.microsoft.com/office/powerpoint/2010/main" val="979612805"/>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Content Placeholder 1"/>
          <p:cNvSpPr>
            <a:spLocks noGrp="1"/>
          </p:cNvSpPr>
          <p:nvPr>
            <p:ph idx="1"/>
          </p:nvPr>
        </p:nvSpPr>
        <p:spPr>
          <a:xfrm>
            <a:off x="381000" y="1404938"/>
            <a:ext cx="8610600" cy="5376862"/>
          </a:xfrm>
        </p:spPr>
        <p:txBody>
          <a:bodyPr/>
          <a:lstStyle/>
          <a:p>
            <a:pPr marL="0" indent="0">
              <a:buFont typeface="Arial" charset="0"/>
              <a:buNone/>
            </a:pPr>
            <a:r>
              <a:rPr lang="en-US" altLang="en-US" sz="2100" b="1" i="1" dirty="0" smtClean="0">
                <a:latin typeface="Arial Narrow" pitchFamily="34" charset="0"/>
              </a:rPr>
              <a:t>God Is Light</a:t>
            </a:r>
            <a:endParaRPr lang="en-US" altLang="en-US" sz="2100" b="1" i="1" baseline="30000" dirty="0" smtClean="0">
              <a:latin typeface="Arial Narrow" pitchFamily="34" charset="0"/>
            </a:endParaRPr>
          </a:p>
          <a:p>
            <a:pPr marL="0" indent="0">
              <a:buFont typeface="Arial" charset="0"/>
              <a:buNone/>
            </a:pPr>
            <a:r>
              <a:rPr lang="en-US" altLang="en-US" sz="2100" baseline="30000" dirty="0" smtClean="0">
                <a:latin typeface="Arial Narrow" pitchFamily="34" charset="0"/>
              </a:rPr>
              <a:t>5</a:t>
            </a:r>
            <a:r>
              <a:rPr lang="en-US" altLang="en-US" sz="2100" dirty="0" smtClean="0">
                <a:latin typeface="Arial Narrow" pitchFamily="34" charset="0"/>
              </a:rPr>
              <a:t>Now this is the message that we have heard from him and proclaim to you: God is light,</a:t>
            </a:r>
            <a:r>
              <a:rPr lang="en-US" altLang="en-US" sz="2100" baseline="30000" dirty="0" smtClean="0">
                <a:latin typeface="Arial Narrow" pitchFamily="34" charset="0"/>
              </a:rPr>
              <a:t> </a:t>
            </a:r>
            <a:r>
              <a:rPr lang="en-US" altLang="en-US" sz="2100" dirty="0" smtClean="0">
                <a:latin typeface="Arial Narrow" pitchFamily="34" charset="0"/>
              </a:rPr>
              <a:t>and in him there is no darkness at all. </a:t>
            </a:r>
            <a:br>
              <a:rPr lang="en-US" altLang="en-US" sz="2100" dirty="0" smtClean="0">
                <a:latin typeface="Arial Narrow" pitchFamily="34" charset="0"/>
              </a:rPr>
            </a:br>
            <a:r>
              <a:rPr lang="en-US" altLang="en-US" sz="2100" baseline="30000" dirty="0" smtClean="0">
                <a:latin typeface="Arial Narrow" pitchFamily="34" charset="0"/>
              </a:rPr>
              <a:t>6</a:t>
            </a:r>
            <a:r>
              <a:rPr lang="en-US" altLang="en-US" sz="2100" dirty="0" smtClean="0">
                <a:latin typeface="Arial Narrow" pitchFamily="34" charset="0"/>
              </a:rPr>
              <a:t>If we say, “We have fellowship with him,” while we continue to walk in darkness, we lie and do not act in truth. </a:t>
            </a:r>
            <a:br>
              <a:rPr lang="en-US" altLang="en-US" sz="2100" dirty="0" smtClean="0">
                <a:latin typeface="Arial Narrow" pitchFamily="34" charset="0"/>
              </a:rPr>
            </a:br>
            <a:r>
              <a:rPr lang="en-US" altLang="en-US" sz="2100" baseline="30000" dirty="0" smtClean="0">
                <a:latin typeface="Arial Narrow" pitchFamily="34" charset="0"/>
              </a:rPr>
              <a:t>7</a:t>
            </a:r>
            <a:r>
              <a:rPr lang="en-US" altLang="en-US" sz="2100" dirty="0" smtClean="0">
                <a:latin typeface="Arial Narrow" pitchFamily="34" charset="0"/>
              </a:rPr>
              <a:t>But if we walk in the light as he is in the light, then we have fellowship with one another, and the blood of his Son Jesus cleanses us from all sin. </a:t>
            </a:r>
            <a:br>
              <a:rPr lang="en-US" altLang="en-US" sz="2100" dirty="0" smtClean="0">
                <a:latin typeface="Arial Narrow" pitchFamily="34" charset="0"/>
              </a:rPr>
            </a:br>
            <a:r>
              <a:rPr lang="en-US" altLang="en-US" sz="2100" baseline="30000" dirty="0" smtClean="0">
                <a:latin typeface="Arial Narrow" pitchFamily="34" charset="0"/>
              </a:rPr>
              <a:t>8</a:t>
            </a:r>
            <a:r>
              <a:rPr lang="en-US" altLang="en-US" sz="2100" dirty="0" smtClean="0">
                <a:latin typeface="Arial Narrow" pitchFamily="34" charset="0"/>
              </a:rPr>
              <a:t>If we say, “We are without sin,” we deceive ourselves,</a:t>
            </a:r>
            <a:r>
              <a:rPr lang="en-US" altLang="en-US" sz="2100" baseline="30000" dirty="0" smtClean="0">
                <a:latin typeface="Arial Narrow" pitchFamily="34" charset="0"/>
              </a:rPr>
              <a:t> </a:t>
            </a:r>
            <a:r>
              <a:rPr lang="en-US" altLang="en-US" sz="2100" dirty="0" smtClean="0">
                <a:latin typeface="Arial Narrow" pitchFamily="34" charset="0"/>
              </a:rPr>
              <a:t>and the truth is not in us. </a:t>
            </a:r>
            <a:br>
              <a:rPr lang="en-US" altLang="en-US" sz="2100" dirty="0" smtClean="0">
                <a:latin typeface="Arial Narrow" pitchFamily="34" charset="0"/>
              </a:rPr>
            </a:br>
            <a:r>
              <a:rPr lang="en-US" altLang="en-US" sz="2100" baseline="30000" dirty="0" smtClean="0">
                <a:latin typeface="Arial Narrow" pitchFamily="34" charset="0"/>
              </a:rPr>
              <a:t>9</a:t>
            </a:r>
            <a:r>
              <a:rPr lang="en-US" altLang="en-US" sz="2100" dirty="0" smtClean="0">
                <a:latin typeface="Arial Narrow" pitchFamily="34" charset="0"/>
              </a:rPr>
              <a:t>If we acknowledge our sins, he is faithful and just and will forgive our sins and cleanse us from every wrongdoing. </a:t>
            </a:r>
            <a:br>
              <a:rPr lang="en-US" altLang="en-US" sz="2100" dirty="0" smtClean="0">
                <a:latin typeface="Arial Narrow" pitchFamily="34" charset="0"/>
              </a:rPr>
            </a:br>
            <a:r>
              <a:rPr lang="en-US" altLang="en-US" sz="2100" baseline="30000" dirty="0" smtClean="0">
                <a:latin typeface="Arial Narrow" pitchFamily="34" charset="0"/>
              </a:rPr>
              <a:t>10</a:t>
            </a:r>
            <a:r>
              <a:rPr lang="en-US" altLang="en-US" sz="2100" dirty="0" smtClean="0">
                <a:latin typeface="Arial Narrow" pitchFamily="34" charset="0"/>
              </a:rPr>
              <a:t>If we say, “We have not sinned,” we make him a liar, and his word is not in us.</a:t>
            </a:r>
          </a:p>
          <a:p>
            <a:pPr marL="0" indent="0">
              <a:buNone/>
            </a:pPr>
            <a:r>
              <a:rPr lang="en-US" sz="2100" b="1" i="1" dirty="0" smtClean="0">
                <a:latin typeface="Arial Narrow" panose="020B0606020202030204" pitchFamily="34" charset="0"/>
              </a:rPr>
              <a:t>Chap. 2: Christ and His Commandments</a:t>
            </a:r>
            <a:r>
              <a:rPr lang="en-US" sz="2100" i="1" dirty="0" smtClean="0">
                <a:latin typeface="Arial Narrow" panose="020B0606020202030204" pitchFamily="34" charset="0"/>
              </a:rPr>
              <a:t/>
            </a:r>
            <a:br>
              <a:rPr lang="en-US" sz="2100" i="1" dirty="0" smtClean="0">
                <a:latin typeface="Arial Narrow" panose="020B0606020202030204" pitchFamily="34" charset="0"/>
              </a:rPr>
            </a:br>
            <a:r>
              <a:rPr lang="en-US" sz="2100" baseline="30000" dirty="0" smtClean="0">
                <a:latin typeface="Arial Narrow" panose="020B0606020202030204" pitchFamily="34" charset="0"/>
              </a:rPr>
              <a:t>1</a:t>
            </a:r>
            <a:r>
              <a:rPr lang="en-US" sz="2100" dirty="0" smtClean="0">
                <a:latin typeface="Arial Narrow" panose="020B0606020202030204" pitchFamily="34" charset="0"/>
              </a:rPr>
              <a:t>My children,</a:t>
            </a:r>
            <a:r>
              <a:rPr lang="en-US" sz="2100" baseline="30000" dirty="0" smtClean="0">
                <a:latin typeface="Arial Narrow" panose="020B0606020202030204" pitchFamily="34" charset="0"/>
              </a:rPr>
              <a:t> </a:t>
            </a:r>
            <a:r>
              <a:rPr lang="en-US" sz="2100" dirty="0" smtClean="0">
                <a:latin typeface="Arial Narrow" panose="020B0606020202030204" pitchFamily="34" charset="0"/>
              </a:rPr>
              <a:t>I am writing this to you so that you may not commit sin. But if anyone does sin, we have an Advocate with the Father, Jesus Christ the righteous </a:t>
            </a:r>
            <a:r>
              <a:rPr lang="en-US" sz="2100" dirty="0" err="1" smtClean="0">
                <a:latin typeface="Arial Narrow" panose="020B0606020202030204" pitchFamily="34" charset="0"/>
              </a:rPr>
              <a:t>one.</a:t>
            </a:r>
            <a:r>
              <a:rPr lang="en-US" sz="2100" i="1" baseline="30000" dirty="0" err="1" smtClean="0">
                <a:latin typeface="Arial Narrow" panose="020B0606020202030204" pitchFamily="34" charset="0"/>
              </a:rPr>
              <a:t>a</a:t>
            </a:r>
            <a:r>
              <a:rPr lang="en-US" sz="2100" dirty="0" smtClean="0">
                <a:latin typeface="Arial Narrow" panose="020B0606020202030204" pitchFamily="34" charset="0"/>
              </a:rPr>
              <a:t> </a:t>
            </a:r>
            <a:r>
              <a:rPr lang="en-US" sz="2100" baseline="30000" dirty="0" smtClean="0">
                <a:latin typeface="Arial Narrow" panose="020B0606020202030204" pitchFamily="34" charset="0"/>
              </a:rPr>
              <a:t>2</a:t>
            </a:r>
            <a:r>
              <a:rPr lang="en-US" sz="2100" dirty="0" smtClean="0">
                <a:latin typeface="Arial Narrow" panose="020B0606020202030204" pitchFamily="34" charset="0"/>
              </a:rPr>
              <a:t>He is expiation for our sins, and not for our sins only but for those of the whole </a:t>
            </a:r>
            <a:r>
              <a:rPr lang="en-US" sz="2100" dirty="0" err="1" smtClean="0">
                <a:latin typeface="Arial Narrow" panose="020B0606020202030204" pitchFamily="34" charset="0"/>
              </a:rPr>
              <a:t>world.</a:t>
            </a:r>
            <a:r>
              <a:rPr lang="en-US" sz="2100" i="1" baseline="30000" dirty="0" err="1" smtClean="0">
                <a:latin typeface="Arial Narrow" panose="020B0606020202030204" pitchFamily="34" charset="0"/>
              </a:rPr>
              <a:t>b</a:t>
            </a:r>
            <a:endParaRPr lang="en-US" altLang="en-US" sz="2100" dirty="0" smtClean="0">
              <a:latin typeface="Arial Narrow" pitchFamily="34" charset="0"/>
            </a:endParaRPr>
          </a:p>
        </p:txBody>
      </p:sp>
      <p:sp>
        <p:nvSpPr>
          <p:cNvPr id="3" name="Title 2"/>
          <p:cNvSpPr>
            <a:spLocks noGrp="1"/>
          </p:cNvSpPr>
          <p:nvPr>
            <p:ph type="title"/>
          </p:nvPr>
        </p:nvSpPr>
        <p:spPr/>
        <p:txBody>
          <a:bodyPr>
            <a:normAutofit/>
          </a:bodyPr>
          <a:lstStyle/>
          <a:p>
            <a:pPr>
              <a:defRPr/>
            </a:pPr>
            <a:r>
              <a:rPr lang="en-US" b="1" dirty="0" smtClean="0"/>
              <a:t>1 John 1:5-10; 2:1-2</a:t>
            </a:r>
            <a:r>
              <a:rPr lang="en-US" sz="3200" b="1" dirty="0" smtClean="0"/>
              <a:t>  </a:t>
            </a:r>
            <a:r>
              <a:rPr lang="en-US" sz="3200" dirty="0" smtClean="0"/>
              <a:t>(NAB)</a:t>
            </a:r>
            <a:r>
              <a:rPr lang="en-US" sz="3200" dirty="0"/>
              <a:t> </a:t>
            </a:r>
            <a:r>
              <a:rPr lang="en-US" sz="3200" dirty="0" smtClean="0"/>
              <a:t>- Dec</a:t>
            </a:r>
            <a:r>
              <a:rPr lang="en-US" sz="3200" dirty="0"/>
              <a:t>. </a:t>
            </a:r>
            <a:r>
              <a:rPr lang="en-US" sz="3200" dirty="0" smtClean="0"/>
              <a:t>28 </a:t>
            </a:r>
            <a:r>
              <a:rPr lang="en-US" sz="1800" i="1" dirty="0" smtClean="0"/>
              <a:t/>
            </a:r>
            <a:br>
              <a:rPr lang="en-US" sz="1800" i="1" dirty="0" smtClean="0"/>
            </a:br>
            <a:r>
              <a:rPr lang="en-US" sz="1800" i="1" dirty="0" smtClean="0"/>
              <a:t>The Blood of his Son Jesus Christ cleanses us from all sin.</a:t>
            </a:r>
            <a:endParaRPr lang="en-US" i="1" dirty="0"/>
          </a:p>
        </p:txBody>
      </p:sp>
      <p:sp>
        <p:nvSpPr>
          <p:cNvPr id="31748"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endParaRPr lang="en-US" altLang="en-US" smtClean="0">
              <a:solidFill>
                <a:prstClr val="black"/>
              </a:solidFill>
            </a:endParaRPr>
          </a:p>
        </p:txBody>
      </p:sp>
      <p:sp>
        <p:nvSpPr>
          <p:cNvPr id="31749"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endParaRPr lang="en-US" altLang="en-US" smtClean="0">
              <a:solidFill>
                <a:prstClr val="black"/>
              </a:solidFill>
            </a:endParaRPr>
          </a:p>
        </p:txBody>
      </p:sp>
    </p:spTree>
    <p:extLst>
      <p:ext uri="{BB962C8B-B14F-4D97-AF65-F5344CB8AC3E}">
        <p14:creationId xmlns:p14="http://schemas.microsoft.com/office/powerpoint/2010/main" val="306045965"/>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0" indent="0">
              <a:buFont typeface="Arial" panose="020B0604020202020204" pitchFamily="34" charset="0"/>
              <a:buNone/>
              <a:defRPr/>
            </a:pPr>
            <a:r>
              <a:rPr lang="en-US" sz="2200" baseline="30000" dirty="0" smtClean="0">
                <a:latin typeface="Arial Narrow" panose="020B0606020202030204" pitchFamily="34" charset="0"/>
              </a:rPr>
              <a:t>3</a:t>
            </a:r>
            <a:r>
              <a:rPr lang="en-US" sz="2200" dirty="0" smtClean="0">
                <a:latin typeface="Arial Narrow" panose="020B0606020202030204" pitchFamily="34" charset="0"/>
              </a:rPr>
              <a:t>The </a:t>
            </a:r>
            <a:r>
              <a:rPr lang="en-US" sz="2200" dirty="0">
                <a:latin typeface="Arial Narrow" panose="020B0606020202030204" pitchFamily="34" charset="0"/>
              </a:rPr>
              <a:t>way we may be sure</a:t>
            </a:r>
            <a:r>
              <a:rPr lang="en-US" sz="2200" baseline="30000" dirty="0">
                <a:latin typeface="Arial Narrow" panose="020B0606020202030204" pitchFamily="34" charset="0"/>
              </a:rPr>
              <a:t> </a:t>
            </a:r>
            <a:r>
              <a:rPr lang="en-US" sz="2200" dirty="0">
                <a:latin typeface="Arial Narrow" panose="020B0606020202030204" pitchFamily="34" charset="0"/>
              </a:rPr>
              <a:t>that we know him is to keep his </a:t>
            </a:r>
            <a:r>
              <a:rPr lang="en-US" sz="2200" dirty="0" err="1">
                <a:latin typeface="Arial Narrow" panose="020B0606020202030204" pitchFamily="34" charset="0"/>
              </a:rPr>
              <a:t>commandments.</a:t>
            </a:r>
            <a:r>
              <a:rPr lang="en-US" sz="2200" i="1" baseline="30000" dirty="0" err="1">
                <a:latin typeface="Arial Narrow" panose="020B0606020202030204" pitchFamily="34" charset="0"/>
              </a:rPr>
              <a:t>c</a:t>
            </a:r>
            <a:r>
              <a:rPr lang="en-US" sz="2200" dirty="0">
                <a:latin typeface="Arial Narrow" panose="020B0606020202030204" pitchFamily="34" charset="0"/>
              </a:rPr>
              <a:t> </a:t>
            </a:r>
            <a:r>
              <a:rPr lang="en-US" sz="2200" baseline="30000" dirty="0">
                <a:latin typeface="Arial Narrow" panose="020B0606020202030204" pitchFamily="34" charset="0"/>
              </a:rPr>
              <a:t>4</a:t>
            </a:r>
            <a:r>
              <a:rPr lang="en-US" sz="2200" dirty="0">
                <a:latin typeface="Arial Narrow" panose="020B0606020202030204" pitchFamily="34" charset="0"/>
              </a:rPr>
              <a:t>Whoever says, “I know him,” but does not keep his commandments is a liar, and the truth is not in </a:t>
            </a:r>
            <a:r>
              <a:rPr lang="en-US" sz="2200" dirty="0" err="1">
                <a:latin typeface="Arial Narrow" panose="020B0606020202030204" pitchFamily="34" charset="0"/>
              </a:rPr>
              <a:t>him.</a:t>
            </a:r>
            <a:r>
              <a:rPr lang="en-US" sz="2200" i="1" baseline="30000" dirty="0" err="1">
                <a:latin typeface="Arial Narrow" panose="020B0606020202030204" pitchFamily="34" charset="0"/>
              </a:rPr>
              <a:t>d</a:t>
            </a:r>
            <a:r>
              <a:rPr lang="en-US" sz="2200" dirty="0">
                <a:latin typeface="Arial Narrow" panose="020B0606020202030204" pitchFamily="34" charset="0"/>
              </a:rPr>
              <a:t> </a:t>
            </a:r>
            <a:r>
              <a:rPr lang="en-US" sz="2200" baseline="30000" dirty="0">
                <a:latin typeface="Arial Narrow" panose="020B0606020202030204" pitchFamily="34" charset="0"/>
              </a:rPr>
              <a:t>5</a:t>
            </a:r>
            <a:r>
              <a:rPr lang="en-US" sz="2200" dirty="0">
                <a:latin typeface="Arial Narrow" panose="020B0606020202030204" pitchFamily="34" charset="0"/>
              </a:rPr>
              <a:t>But whoever keeps his word, the love of God is truly perfected in him. This is the way we may know that we are in union with </a:t>
            </a:r>
            <a:r>
              <a:rPr lang="en-US" sz="2200" dirty="0" err="1">
                <a:latin typeface="Arial Narrow" panose="020B0606020202030204" pitchFamily="34" charset="0"/>
              </a:rPr>
              <a:t>him:</a:t>
            </a:r>
            <a:r>
              <a:rPr lang="en-US" sz="2200" i="1" baseline="30000" dirty="0" err="1">
                <a:latin typeface="Arial Narrow" panose="020B0606020202030204" pitchFamily="34" charset="0"/>
              </a:rPr>
              <a:t>e</a:t>
            </a:r>
            <a:r>
              <a:rPr lang="en-US" sz="2200" dirty="0">
                <a:latin typeface="Arial Narrow" panose="020B0606020202030204" pitchFamily="34" charset="0"/>
              </a:rPr>
              <a:t> </a:t>
            </a:r>
            <a:r>
              <a:rPr lang="en-US" sz="2200" baseline="30000" dirty="0">
                <a:latin typeface="Arial Narrow" panose="020B0606020202030204" pitchFamily="34" charset="0"/>
              </a:rPr>
              <a:t>6</a:t>
            </a:r>
            <a:r>
              <a:rPr lang="en-US" sz="2200" dirty="0">
                <a:latin typeface="Arial Narrow" panose="020B0606020202030204" pitchFamily="34" charset="0"/>
              </a:rPr>
              <a:t>whoever claims to abide in him ought to live [just] as he lived.</a:t>
            </a:r>
          </a:p>
          <a:p>
            <a:pPr marL="0" indent="0">
              <a:buFont typeface="Arial" panose="020B0604020202020204" pitchFamily="34" charset="0"/>
              <a:buNone/>
              <a:defRPr/>
            </a:pPr>
            <a:r>
              <a:rPr lang="en-US" sz="2200" b="1" i="1" dirty="0">
                <a:latin typeface="Arial Narrow" panose="020B0606020202030204" pitchFamily="34" charset="0"/>
              </a:rPr>
              <a:t>The New </a:t>
            </a:r>
            <a:r>
              <a:rPr lang="en-US" sz="2200" b="1" i="1" dirty="0" smtClean="0">
                <a:latin typeface="Arial Narrow" panose="020B0606020202030204" pitchFamily="34" charset="0"/>
              </a:rPr>
              <a:t>Commandment</a:t>
            </a:r>
            <a:r>
              <a:rPr lang="en-US" sz="2200" i="1" baseline="30000" dirty="0" smtClean="0">
                <a:latin typeface="Arial Narrow" panose="020B0606020202030204" pitchFamily="34" charset="0"/>
              </a:rPr>
              <a:t/>
            </a:r>
            <a:br>
              <a:rPr lang="en-US" sz="2200" i="1" baseline="30000" dirty="0" smtClean="0">
                <a:latin typeface="Arial Narrow" panose="020B0606020202030204" pitchFamily="34" charset="0"/>
              </a:rPr>
            </a:br>
            <a:r>
              <a:rPr lang="en-US" sz="2200" baseline="30000" dirty="0" smtClean="0">
                <a:latin typeface="Arial Narrow" panose="020B0606020202030204" pitchFamily="34" charset="0"/>
              </a:rPr>
              <a:t>7</a:t>
            </a:r>
            <a:r>
              <a:rPr lang="en-US" sz="2200" dirty="0" smtClean="0">
                <a:latin typeface="Arial Narrow" panose="020B0606020202030204" pitchFamily="34" charset="0"/>
              </a:rPr>
              <a:t>Beloved</a:t>
            </a:r>
            <a:r>
              <a:rPr lang="en-US" sz="2200" dirty="0">
                <a:latin typeface="Arial Narrow" panose="020B0606020202030204" pitchFamily="34" charset="0"/>
              </a:rPr>
              <a:t>, I am writing no new commandment to you but an old commandment that you had from the beginning. The old commandment is the word that you have </a:t>
            </a:r>
            <a:r>
              <a:rPr lang="en-US" sz="2200" dirty="0" err="1">
                <a:latin typeface="Arial Narrow" panose="020B0606020202030204" pitchFamily="34" charset="0"/>
              </a:rPr>
              <a:t>heard.</a:t>
            </a:r>
            <a:r>
              <a:rPr lang="en-US" sz="2200" i="1" baseline="30000" dirty="0" err="1">
                <a:latin typeface="Arial Narrow" panose="020B0606020202030204" pitchFamily="34" charset="0"/>
              </a:rPr>
              <a:t>f</a:t>
            </a:r>
            <a:r>
              <a:rPr lang="en-US" sz="2200" dirty="0">
                <a:latin typeface="Arial Narrow" panose="020B0606020202030204" pitchFamily="34" charset="0"/>
              </a:rPr>
              <a:t> </a:t>
            </a:r>
            <a:r>
              <a:rPr lang="en-US" sz="2200" baseline="30000" dirty="0">
                <a:latin typeface="Arial Narrow" panose="020B0606020202030204" pitchFamily="34" charset="0"/>
              </a:rPr>
              <a:t>8</a:t>
            </a:r>
            <a:r>
              <a:rPr lang="en-US" sz="2200" dirty="0">
                <a:latin typeface="Arial Narrow" panose="020B0606020202030204" pitchFamily="34" charset="0"/>
              </a:rPr>
              <a:t>And yet I do write a new commandment to you, which holds true in him and among you,</a:t>
            </a:r>
            <a:r>
              <a:rPr lang="en-US" sz="2200" baseline="30000" dirty="0">
                <a:latin typeface="Arial Narrow" panose="020B0606020202030204" pitchFamily="34" charset="0"/>
              </a:rPr>
              <a:t> </a:t>
            </a:r>
            <a:r>
              <a:rPr lang="en-US" sz="2200" dirty="0">
                <a:latin typeface="Arial Narrow" panose="020B0606020202030204" pitchFamily="34" charset="0"/>
              </a:rPr>
              <a:t>for the darkness is passing away, and the true light is already </a:t>
            </a:r>
            <a:r>
              <a:rPr lang="en-US" sz="2200" dirty="0" err="1">
                <a:latin typeface="Arial Narrow" panose="020B0606020202030204" pitchFamily="34" charset="0"/>
              </a:rPr>
              <a:t>shining.</a:t>
            </a:r>
            <a:r>
              <a:rPr lang="en-US" sz="2200" i="1" baseline="30000" dirty="0" err="1">
                <a:latin typeface="Arial Narrow" panose="020B0606020202030204" pitchFamily="34" charset="0"/>
              </a:rPr>
              <a:t>g</a:t>
            </a:r>
            <a:r>
              <a:rPr lang="en-US" sz="2200" dirty="0">
                <a:latin typeface="Arial Narrow" panose="020B0606020202030204" pitchFamily="34" charset="0"/>
              </a:rPr>
              <a:t> </a:t>
            </a:r>
            <a:r>
              <a:rPr lang="en-US" sz="2200" baseline="30000" dirty="0">
                <a:latin typeface="Arial Narrow" panose="020B0606020202030204" pitchFamily="34" charset="0"/>
              </a:rPr>
              <a:t>9</a:t>
            </a:r>
            <a:r>
              <a:rPr lang="en-US" sz="2200" dirty="0">
                <a:latin typeface="Arial Narrow" panose="020B0606020202030204" pitchFamily="34" charset="0"/>
              </a:rPr>
              <a:t>Whoever says he is in the light, yet hates his brother, is still in the </a:t>
            </a:r>
            <a:r>
              <a:rPr lang="en-US" sz="2200" dirty="0" err="1">
                <a:latin typeface="Arial Narrow" panose="020B0606020202030204" pitchFamily="34" charset="0"/>
              </a:rPr>
              <a:t>darkness.</a:t>
            </a:r>
            <a:r>
              <a:rPr lang="en-US" sz="2200" i="1" baseline="30000" dirty="0" err="1">
                <a:latin typeface="Arial Narrow" panose="020B0606020202030204" pitchFamily="34" charset="0"/>
              </a:rPr>
              <a:t>h</a:t>
            </a:r>
            <a:r>
              <a:rPr lang="en-US" sz="2200" dirty="0">
                <a:latin typeface="Arial Narrow" panose="020B0606020202030204" pitchFamily="34" charset="0"/>
              </a:rPr>
              <a:t> </a:t>
            </a:r>
            <a:r>
              <a:rPr lang="en-US" sz="2200" baseline="30000" dirty="0">
                <a:latin typeface="Arial Narrow" panose="020B0606020202030204" pitchFamily="34" charset="0"/>
              </a:rPr>
              <a:t>10</a:t>
            </a:r>
            <a:r>
              <a:rPr lang="en-US" sz="2200" dirty="0">
                <a:latin typeface="Arial Narrow" panose="020B0606020202030204" pitchFamily="34" charset="0"/>
              </a:rPr>
              <a:t>Whoever loves his brother remains in the light, and there is nothing in him to cause a </a:t>
            </a:r>
            <a:r>
              <a:rPr lang="en-US" sz="2200" dirty="0" err="1">
                <a:latin typeface="Arial Narrow" panose="020B0606020202030204" pitchFamily="34" charset="0"/>
              </a:rPr>
              <a:t>fall.</a:t>
            </a:r>
            <a:r>
              <a:rPr lang="en-US" sz="2200" i="1" baseline="30000" dirty="0" err="1">
                <a:latin typeface="Arial Narrow" panose="020B0606020202030204" pitchFamily="34" charset="0"/>
              </a:rPr>
              <a:t>i</a:t>
            </a:r>
            <a:r>
              <a:rPr lang="en-US" sz="2200" dirty="0">
                <a:latin typeface="Arial Narrow" panose="020B0606020202030204" pitchFamily="34" charset="0"/>
              </a:rPr>
              <a:t> </a:t>
            </a:r>
            <a:r>
              <a:rPr lang="en-US" sz="2200" baseline="30000" dirty="0">
                <a:latin typeface="Arial Narrow" panose="020B0606020202030204" pitchFamily="34" charset="0"/>
              </a:rPr>
              <a:t>11</a:t>
            </a:r>
            <a:r>
              <a:rPr lang="en-US" sz="2200" dirty="0">
                <a:latin typeface="Arial Narrow" panose="020B0606020202030204" pitchFamily="34" charset="0"/>
              </a:rPr>
              <a:t>Whoever hates his brother is in darkness; he walks in darkness and does not know where he is going because the darkness has blinded his eyes</a:t>
            </a:r>
            <a:r>
              <a:rPr lang="en-US" sz="2200" dirty="0" smtClean="0">
                <a:latin typeface="Arial Narrow" panose="020B0606020202030204" pitchFamily="34" charset="0"/>
              </a:rPr>
              <a:t>.</a:t>
            </a:r>
          </a:p>
        </p:txBody>
      </p:sp>
      <p:sp>
        <p:nvSpPr>
          <p:cNvPr id="3" name="Title 2"/>
          <p:cNvSpPr>
            <a:spLocks noGrp="1"/>
          </p:cNvSpPr>
          <p:nvPr>
            <p:ph type="title"/>
          </p:nvPr>
        </p:nvSpPr>
        <p:spPr/>
        <p:txBody>
          <a:bodyPr>
            <a:normAutofit/>
          </a:bodyPr>
          <a:lstStyle/>
          <a:p>
            <a:pPr>
              <a:defRPr/>
            </a:pPr>
            <a:r>
              <a:rPr lang="en-US" b="1" dirty="0" smtClean="0"/>
              <a:t>1 John 2:3-11</a:t>
            </a:r>
            <a:r>
              <a:rPr lang="en-US" sz="3200" b="1" dirty="0" smtClean="0"/>
              <a:t>  </a:t>
            </a:r>
            <a:r>
              <a:rPr lang="en-US" sz="3200" dirty="0" smtClean="0"/>
              <a:t>(NAB)</a:t>
            </a:r>
            <a:r>
              <a:rPr lang="en-US" sz="1800" i="1" dirty="0" smtClean="0"/>
              <a:t/>
            </a:r>
            <a:br>
              <a:rPr lang="en-US" sz="1800" i="1" dirty="0" smtClean="0"/>
            </a:br>
            <a:r>
              <a:rPr lang="en-US" sz="1800" i="1" dirty="0" smtClean="0"/>
              <a:t>Those who love their brother remain in the light.</a:t>
            </a:r>
            <a:endParaRPr lang="en-US" i="1" dirty="0"/>
          </a:p>
        </p:txBody>
      </p:sp>
      <p:sp>
        <p:nvSpPr>
          <p:cNvPr id="32772"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endParaRPr lang="en-US" altLang="en-US" smtClean="0">
              <a:solidFill>
                <a:prstClr val="black"/>
              </a:solidFill>
            </a:endParaRPr>
          </a:p>
        </p:txBody>
      </p:sp>
      <p:sp>
        <p:nvSpPr>
          <p:cNvPr id="32773"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endParaRPr lang="en-US" altLang="en-US" smtClean="0">
              <a:solidFill>
                <a:prstClr val="black"/>
              </a:solidFill>
            </a:endParaRPr>
          </a:p>
        </p:txBody>
      </p:sp>
    </p:spTree>
    <p:extLst>
      <p:ext uri="{BB962C8B-B14F-4D97-AF65-F5344CB8AC3E}">
        <p14:creationId xmlns:p14="http://schemas.microsoft.com/office/powerpoint/2010/main" val="1285421100"/>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Content Placeholder 1"/>
          <p:cNvSpPr>
            <a:spLocks noGrp="1"/>
          </p:cNvSpPr>
          <p:nvPr>
            <p:ph idx="1"/>
          </p:nvPr>
        </p:nvSpPr>
        <p:spPr/>
        <p:txBody>
          <a:bodyPr/>
          <a:lstStyle/>
          <a:p>
            <a:pPr marL="0" indent="0">
              <a:buFont typeface="Arial" charset="0"/>
              <a:buNone/>
            </a:pPr>
            <a:r>
              <a:rPr lang="en-US" altLang="en-US" sz="2200" b="1" i="1" dirty="0" smtClean="0">
                <a:latin typeface="Arial Narrow" pitchFamily="34" charset="0"/>
              </a:rPr>
              <a:t>Members of the Community</a:t>
            </a:r>
            <a:r>
              <a:rPr lang="en-US" altLang="en-US" sz="2200" baseline="30000" dirty="0" smtClean="0">
                <a:latin typeface="Arial Narrow" pitchFamily="34" charset="0"/>
              </a:rPr>
              <a:t/>
            </a:r>
            <a:br>
              <a:rPr lang="en-US" altLang="en-US" sz="2200" baseline="30000" dirty="0" smtClean="0">
                <a:latin typeface="Arial Narrow" pitchFamily="34" charset="0"/>
              </a:rPr>
            </a:br>
            <a:r>
              <a:rPr lang="en-US" altLang="en-US" sz="2200" baseline="30000" dirty="0" smtClean="0">
                <a:latin typeface="Arial Narrow" pitchFamily="34" charset="0"/>
              </a:rPr>
              <a:t>12 </a:t>
            </a:r>
            <a:r>
              <a:rPr lang="en-US" altLang="en-US" sz="2200" dirty="0" smtClean="0">
                <a:latin typeface="Arial Narrow" pitchFamily="34" charset="0"/>
              </a:rPr>
              <a:t>I am writing to you, children, because your sins have been </a:t>
            </a:r>
            <a:r>
              <a:rPr lang="en-US" altLang="en-US" sz="2200" dirty="0" err="1" smtClean="0">
                <a:latin typeface="Arial Narrow" pitchFamily="34" charset="0"/>
              </a:rPr>
              <a:t>forgiven</a:t>
            </a:r>
            <a:r>
              <a:rPr lang="en-US" altLang="en-US" sz="2200" i="1" baseline="30000" dirty="0" err="1" smtClean="0">
                <a:latin typeface="Arial Narrow" pitchFamily="34" charset="0"/>
              </a:rPr>
              <a:t>j</a:t>
            </a:r>
            <a:r>
              <a:rPr lang="en-US" altLang="en-US" sz="2200" dirty="0" smtClean="0">
                <a:latin typeface="Arial Narrow" pitchFamily="34" charset="0"/>
              </a:rPr>
              <a:t> for his name’s sake.</a:t>
            </a:r>
          </a:p>
          <a:p>
            <a:pPr marL="0" indent="0">
              <a:buFont typeface="Arial" charset="0"/>
              <a:buNone/>
            </a:pPr>
            <a:r>
              <a:rPr lang="en-US" altLang="en-US" sz="2200" baseline="30000" dirty="0" smtClean="0">
                <a:latin typeface="Arial Narrow" pitchFamily="34" charset="0"/>
              </a:rPr>
              <a:t>13 </a:t>
            </a:r>
            <a:r>
              <a:rPr lang="en-US" altLang="en-US" sz="2200" dirty="0" smtClean="0">
                <a:latin typeface="Arial Narrow" pitchFamily="34" charset="0"/>
              </a:rPr>
              <a:t>I am writing to you, fathers, because you know him who is from the beginning.</a:t>
            </a:r>
          </a:p>
          <a:p>
            <a:pPr marL="0" indent="0">
              <a:buFont typeface="Arial" charset="0"/>
              <a:buNone/>
            </a:pPr>
            <a:r>
              <a:rPr lang="en-US" altLang="en-US" sz="2200" dirty="0" smtClean="0">
                <a:latin typeface="Arial Narrow" pitchFamily="34" charset="0"/>
              </a:rPr>
              <a:t>I am writing to you, young men, because you have conquered the evil </a:t>
            </a:r>
            <a:r>
              <a:rPr lang="en-US" altLang="en-US" sz="2200" dirty="0" err="1" smtClean="0">
                <a:latin typeface="Arial Narrow" pitchFamily="34" charset="0"/>
              </a:rPr>
              <a:t>one.</a:t>
            </a:r>
            <a:r>
              <a:rPr lang="en-US" altLang="en-US" sz="2200" i="1" baseline="30000" dirty="0" err="1" smtClean="0">
                <a:latin typeface="Arial Narrow" pitchFamily="34" charset="0"/>
              </a:rPr>
              <a:t>k</a:t>
            </a:r>
            <a:endParaRPr lang="en-US" altLang="en-US" sz="2200" dirty="0" smtClean="0">
              <a:latin typeface="Arial Narrow" pitchFamily="34" charset="0"/>
            </a:endParaRPr>
          </a:p>
          <a:p>
            <a:pPr marL="0" indent="0">
              <a:buFont typeface="Arial" charset="0"/>
              <a:buNone/>
            </a:pPr>
            <a:r>
              <a:rPr lang="en-US" altLang="en-US" sz="2200" baseline="30000" dirty="0" smtClean="0">
                <a:latin typeface="Arial Narrow" pitchFamily="34" charset="0"/>
              </a:rPr>
              <a:t>14 </a:t>
            </a:r>
            <a:r>
              <a:rPr lang="en-US" altLang="en-US" sz="2200" dirty="0" smtClean="0">
                <a:latin typeface="Arial Narrow" pitchFamily="34" charset="0"/>
              </a:rPr>
              <a:t>I write to you, children, because you know the Father.</a:t>
            </a:r>
          </a:p>
          <a:p>
            <a:pPr marL="0" indent="0">
              <a:buFont typeface="Arial" charset="0"/>
              <a:buNone/>
            </a:pPr>
            <a:r>
              <a:rPr lang="en-US" altLang="en-US" sz="2200" dirty="0" smtClean="0">
                <a:latin typeface="Arial Narrow" pitchFamily="34" charset="0"/>
              </a:rPr>
              <a:t>I write to you, fathers, because you know him who is from the beginning.</a:t>
            </a:r>
          </a:p>
          <a:p>
            <a:pPr marL="0" indent="0">
              <a:buFont typeface="Arial" charset="0"/>
              <a:buNone/>
            </a:pPr>
            <a:r>
              <a:rPr lang="en-US" altLang="en-US" sz="2200" dirty="0" smtClean="0">
                <a:latin typeface="Arial Narrow" pitchFamily="34" charset="0"/>
              </a:rPr>
              <a:t>I write to you, young men, because you are strong and the word of God remains in you, and you have conquered the evil one.</a:t>
            </a:r>
          </a:p>
          <a:p>
            <a:pPr marL="0" indent="0">
              <a:buFont typeface="Arial" charset="0"/>
              <a:buNone/>
            </a:pPr>
            <a:r>
              <a:rPr lang="en-US" altLang="en-US" sz="2200" baseline="30000" dirty="0" smtClean="0">
                <a:latin typeface="Arial Narrow" pitchFamily="34" charset="0"/>
              </a:rPr>
              <a:t>15</a:t>
            </a:r>
            <a:r>
              <a:rPr lang="en-US" altLang="en-US" sz="2200" dirty="0" smtClean="0">
                <a:latin typeface="Arial Narrow" pitchFamily="34" charset="0"/>
              </a:rPr>
              <a:t>Do not love the world or the things of the world.</a:t>
            </a:r>
            <a:r>
              <a:rPr lang="en-US" altLang="en-US" sz="2200" baseline="30000" dirty="0" smtClean="0">
                <a:latin typeface="Arial Narrow" pitchFamily="34" charset="0"/>
              </a:rPr>
              <a:t> </a:t>
            </a:r>
            <a:r>
              <a:rPr lang="en-US" altLang="en-US" sz="2200" dirty="0" smtClean="0">
                <a:latin typeface="Arial Narrow" pitchFamily="34" charset="0"/>
              </a:rPr>
              <a:t>If anyone loves the world, the love of the Father is not in </a:t>
            </a:r>
            <a:r>
              <a:rPr lang="en-US" altLang="en-US" sz="2200" dirty="0" err="1" smtClean="0">
                <a:latin typeface="Arial Narrow" pitchFamily="34" charset="0"/>
              </a:rPr>
              <a:t>him.</a:t>
            </a:r>
            <a:r>
              <a:rPr lang="en-US" altLang="en-US" sz="2200" i="1" baseline="30000" dirty="0" err="1" smtClean="0">
                <a:latin typeface="Arial Narrow" pitchFamily="34" charset="0"/>
              </a:rPr>
              <a:t>l</a:t>
            </a:r>
            <a:r>
              <a:rPr lang="en-US" altLang="en-US" sz="2200" dirty="0" smtClean="0">
                <a:latin typeface="Arial Narrow" pitchFamily="34" charset="0"/>
              </a:rPr>
              <a:t> </a:t>
            </a:r>
            <a:r>
              <a:rPr lang="en-US" altLang="en-US" sz="2200" baseline="30000" dirty="0" smtClean="0">
                <a:latin typeface="Arial Narrow" pitchFamily="34" charset="0"/>
              </a:rPr>
              <a:t>16</a:t>
            </a:r>
            <a:r>
              <a:rPr lang="en-US" altLang="en-US" sz="2200" dirty="0" smtClean="0">
                <a:latin typeface="Arial Narrow" pitchFamily="34" charset="0"/>
              </a:rPr>
              <a:t>For all that is in the world, sensual lust,</a:t>
            </a:r>
            <a:r>
              <a:rPr lang="en-US" altLang="en-US" sz="2200" baseline="30000" dirty="0" smtClean="0">
                <a:latin typeface="Arial Narrow" pitchFamily="34" charset="0"/>
              </a:rPr>
              <a:t> </a:t>
            </a:r>
            <a:r>
              <a:rPr lang="en-US" altLang="en-US" sz="2200" dirty="0" smtClean="0">
                <a:latin typeface="Arial Narrow" pitchFamily="34" charset="0"/>
              </a:rPr>
              <a:t>enticement for the eyes, and a pretentious life, is not from the Father but is from the world. </a:t>
            </a:r>
            <a:r>
              <a:rPr lang="en-US" altLang="en-US" sz="2200" baseline="30000" dirty="0" smtClean="0">
                <a:latin typeface="Arial Narrow" pitchFamily="34" charset="0"/>
              </a:rPr>
              <a:t>17</a:t>
            </a:r>
            <a:r>
              <a:rPr lang="en-US" altLang="en-US" sz="2200" dirty="0" smtClean="0">
                <a:latin typeface="Arial Narrow" pitchFamily="34" charset="0"/>
              </a:rPr>
              <a:t>Yet the world and its enticement are passing away. But whoever does the will of God remains </a:t>
            </a:r>
            <a:r>
              <a:rPr lang="en-US" altLang="en-US" sz="2200" dirty="0" err="1" smtClean="0">
                <a:latin typeface="Arial Narrow" pitchFamily="34" charset="0"/>
              </a:rPr>
              <a:t>forever.</a:t>
            </a:r>
            <a:r>
              <a:rPr lang="en-US" altLang="en-US" sz="2200" i="1" baseline="30000" dirty="0" err="1" smtClean="0">
                <a:latin typeface="Arial Narrow" pitchFamily="34" charset="0"/>
              </a:rPr>
              <a:t>m</a:t>
            </a:r>
            <a:endParaRPr lang="en-US" altLang="en-US" sz="2200" i="1" baseline="30000" dirty="0" smtClean="0">
              <a:latin typeface="Arial Narrow" pitchFamily="34" charset="0"/>
            </a:endParaRPr>
          </a:p>
        </p:txBody>
      </p:sp>
      <p:sp>
        <p:nvSpPr>
          <p:cNvPr id="3" name="Title 2"/>
          <p:cNvSpPr>
            <a:spLocks noGrp="1"/>
          </p:cNvSpPr>
          <p:nvPr>
            <p:ph type="title"/>
          </p:nvPr>
        </p:nvSpPr>
        <p:spPr/>
        <p:txBody>
          <a:bodyPr>
            <a:normAutofit/>
          </a:bodyPr>
          <a:lstStyle/>
          <a:p>
            <a:pPr>
              <a:defRPr/>
            </a:pPr>
            <a:r>
              <a:rPr lang="en-US" b="1" dirty="0" smtClean="0"/>
              <a:t>1 John 2:12-17</a:t>
            </a:r>
            <a:r>
              <a:rPr lang="en-US" sz="3200" b="1" dirty="0" smtClean="0"/>
              <a:t>  </a:t>
            </a:r>
            <a:r>
              <a:rPr lang="en-US" sz="3200" dirty="0" smtClean="0"/>
              <a:t>(NAB)</a:t>
            </a:r>
            <a:r>
              <a:rPr lang="en-US" sz="1800" i="1" dirty="0" smtClean="0"/>
              <a:t/>
            </a:r>
            <a:br>
              <a:rPr lang="en-US" sz="1800" i="1" dirty="0" smtClean="0"/>
            </a:br>
            <a:r>
              <a:rPr lang="en-US" sz="1800" i="1" dirty="0" smtClean="0"/>
              <a:t>Those who do the will of God remain forever.</a:t>
            </a:r>
            <a:endParaRPr lang="en-US" i="1" dirty="0"/>
          </a:p>
        </p:txBody>
      </p:sp>
      <p:sp>
        <p:nvSpPr>
          <p:cNvPr id="33796"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endParaRPr lang="en-US" altLang="en-US" smtClean="0">
              <a:solidFill>
                <a:prstClr val="black"/>
              </a:solidFill>
            </a:endParaRPr>
          </a:p>
        </p:txBody>
      </p:sp>
      <p:sp>
        <p:nvSpPr>
          <p:cNvPr id="33797"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endParaRPr lang="en-US" altLang="en-US" smtClean="0">
              <a:solidFill>
                <a:prstClr val="black"/>
              </a:solidFill>
            </a:endParaRPr>
          </a:p>
        </p:txBody>
      </p:sp>
    </p:spTree>
    <p:extLst>
      <p:ext uri="{BB962C8B-B14F-4D97-AF65-F5344CB8AC3E}">
        <p14:creationId xmlns:p14="http://schemas.microsoft.com/office/powerpoint/2010/main" val="73562505"/>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Font typeface="Arial" panose="020B0604020202020204" pitchFamily="34" charset="0"/>
              <a:buNone/>
              <a:defRPr/>
            </a:pPr>
            <a:r>
              <a:rPr lang="en-US" sz="2400" b="1" i="1" dirty="0" smtClean="0">
                <a:latin typeface="Arial Narrow" panose="020B0606020202030204" pitchFamily="34" charset="0"/>
              </a:rPr>
              <a:t>Antichrists</a:t>
            </a:r>
            <a:endParaRPr lang="en-US" sz="2400" i="1" dirty="0" smtClean="0">
              <a:latin typeface="Arial Narrow" panose="020B0606020202030204" pitchFamily="34" charset="0"/>
            </a:endParaRPr>
          </a:p>
          <a:p>
            <a:pPr marL="0" indent="0">
              <a:buFont typeface="Arial" panose="020B0604020202020204" pitchFamily="34" charset="0"/>
              <a:buNone/>
              <a:defRPr/>
            </a:pPr>
            <a:r>
              <a:rPr lang="en-US" sz="2400" baseline="30000" dirty="0" smtClean="0">
                <a:latin typeface="Arial Narrow" panose="020B0606020202030204" pitchFamily="34" charset="0"/>
              </a:rPr>
              <a:t>18</a:t>
            </a:r>
            <a:r>
              <a:rPr lang="en-US" sz="2400" dirty="0" smtClean="0">
                <a:latin typeface="Arial Narrow" panose="020B0606020202030204" pitchFamily="34" charset="0"/>
              </a:rPr>
              <a:t>Children</a:t>
            </a:r>
            <a:r>
              <a:rPr lang="en-US" sz="2400" dirty="0">
                <a:latin typeface="Arial Narrow" panose="020B0606020202030204" pitchFamily="34" charset="0"/>
              </a:rPr>
              <a:t>, it is the last hour;</a:t>
            </a:r>
            <a:r>
              <a:rPr lang="en-US" sz="2400" baseline="30000" dirty="0">
                <a:latin typeface="Arial Narrow" panose="020B0606020202030204" pitchFamily="34" charset="0"/>
              </a:rPr>
              <a:t> </a:t>
            </a:r>
            <a:r>
              <a:rPr lang="en-US" sz="2400" dirty="0">
                <a:latin typeface="Arial Narrow" panose="020B0606020202030204" pitchFamily="34" charset="0"/>
              </a:rPr>
              <a:t>and just as you heard that the antichrist was coming, so now many antichrists have appeared. Thus we know this is the last </a:t>
            </a:r>
            <a:r>
              <a:rPr lang="en-US" sz="2400" dirty="0" err="1">
                <a:latin typeface="Arial Narrow" panose="020B0606020202030204" pitchFamily="34" charset="0"/>
              </a:rPr>
              <a:t>hour.</a:t>
            </a:r>
            <a:r>
              <a:rPr lang="en-US" sz="2400" i="1" baseline="30000" dirty="0" err="1">
                <a:latin typeface="Arial Narrow" panose="020B0606020202030204" pitchFamily="34" charset="0"/>
              </a:rPr>
              <a:t>n</a:t>
            </a:r>
            <a:r>
              <a:rPr lang="en-US" sz="2400" dirty="0">
                <a:latin typeface="Arial Narrow" panose="020B0606020202030204" pitchFamily="34" charset="0"/>
              </a:rPr>
              <a:t> </a:t>
            </a:r>
            <a:r>
              <a:rPr lang="en-US" sz="2400" baseline="30000" dirty="0">
                <a:latin typeface="Arial Narrow" panose="020B0606020202030204" pitchFamily="34" charset="0"/>
              </a:rPr>
              <a:t>19</a:t>
            </a:r>
            <a:r>
              <a:rPr lang="en-US" sz="2400" dirty="0">
                <a:latin typeface="Arial Narrow" panose="020B0606020202030204" pitchFamily="34" charset="0"/>
              </a:rPr>
              <a:t>They went out from us, but they were not really of our number;</a:t>
            </a:r>
            <a:r>
              <a:rPr lang="en-US" sz="2400" baseline="30000" dirty="0">
                <a:latin typeface="Arial Narrow" panose="020B0606020202030204" pitchFamily="34" charset="0"/>
              </a:rPr>
              <a:t> </a:t>
            </a:r>
            <a:r>
              <a:rPr lang="en-US" sz="2400" dirty="0">
                <a:latin typeface="Arial Narrow" panose="020B0606020202030204" pitchFamily="34" charset="0"/>
              </a:rPr>
              <a:t>if they had been, they would have remained with us. Their desertion shows that none of them was of our number. </a:t>
            </a:r>
            <a:r>
              <a:rPr lang="en-US" sz="2400" baseline="30000" dirty="0">
                <a:latin typeface="Arial Narrow" panose="020B0606020202030204" pitchFamily="34" charset="0"/>
              </a:rPr>
              <a:t>20</a:t>
            </a:r>
            <a:r>
              <a:rPr lang="en-US" sz="2400" dirty="0">
                <a:latin typeface="Arial Narrow" panose="020B0606020202030204" pitchFamily="34" charset="0"/>
              </a:rPr>
              <a:t>But you have the anointing that comes from the holy one,</a:t>
            </a:r>
            <a:r>
              <a:rPr lang="en-US" sz="2400" baseline="30000" dirty="0">
                <a:latin typeface="Arial Narrow" panose="020B0606020202030204" pitchFamily="34" charset="0"/>
              </a:rPr>
              <a:t> </a:t>
            </a:r>
            <a:r>
              <a:rPr lang="en-US" sz="2400" dirty="0">
                <a:latin typeface="Arial Narrow" panose="020B0606020202030204" pitchFamily="34" charset="0"/>
              </a:rPr>
              <a:t>and you all have </a:t>
            </a:r>
            <a:r>
              <a:rPr lang="en-US" sz="2400" dirty="0" err="1">
                <a:latin typeface="Arial Narrow" panose="020B0606020202030204" pitchFamily="34" charset="0"/>
              </a:rPr>
              <a:t>knowledge.</a:t>
            </a:r>
            <a:r>
              <a:rPr lang="en-US" sz="2400" i="1" baseline="30000" dirty="0" err="1">
                <a:latin typeface="Arial Narrow" panose="020B0606020202030204" pitchFamily="34" charset="0"/>
              </a:rPr>
              <a:t>o</a:t>
            </a:r>
            <a:r>
              <a:rPr lang="en-US" sz="2400" dirty="0">
                <a:latin typeface="Arial Narrow" panose="020B0606020202030204" pitchFamily="34" charset="0"/>
              </a:rPr>
              <a:t> </a:t>
            </a:r>
            <a:r>
              <a:rPr lang="en-US" sz="2400" dirty="0" smtClean="0">
                <a:latin typeface="Arial Narrow" panose="020B0606020202030204" pitchFamily="34" charset="0"/>
              </a:rPr>
              <a:t/>
            </a:r>
            <a:br>
              <a:rPr lang="en-US" sz="2400" dirty="0" smtClean="0">
                <a:latin typeface="Arial Narrow" panose="020B0606020202030204" pitchFamily="34" charset="0"/>
              </a:rPr>
            </a:br>
            <a:r>
              <a:rPr lang="en-US" sz="2400" baseline="30000" dirty="0" smtClean="0">
                <a:latin typeface="Arial Narrow" panose="020B0606020202030204" pitchFamily="34" charset="0"/>
              </a:rPr>
              <a:t>21</a:t>
            </a:r>
            <a:r>
              <a:rPr lang="en-US" sz="2400" dirty="0" smtClean="0">
                <a:latin typeface="Arial Narrow" panose="020B0606020202030204" pitchFamily="34" charset="0"/>
              </a:rPr>
              <a:t>I </a:t>
            </a:r>
            <a:r>
              <a:rPr lang="en-US" sz="2400" dirty="0">
                <a:latin typeface="Arial Narrow" panose="020B0606020202030204" pitchFamily="34" charset="0"/>
              </a:rPr>
              <a:t>write to you not because you do not know the truth but because you do, and because every lie is alien to the </a:t>
            </a:r>
            <a:r>
              <a:rPr lang="en-US" sz="2400" dirty="0" err="1" smtClean="0">
                <a:latin typeface="Arial Narrow" panose="020B0606020202030204" pitchFamily="34" charset="0"/>
              </a:rPr>
              <a:t>truth.</a:t>
            </a:r>
            <a:r>
              <a:rPr lang="en-US" sz="2400" i="1" baseline="30000" dirty="0" err="1" smtClean="0">
                <a:latin typeface="Arial Narrow" panose="020B0606020202030204" pitchFamily="34" charset="0"/>
              </a:rPr>
              <a:t>p</a:t>
            </a:r>
            <a:endParaRPr lang="en-US" sz="2400" i="1" dirty="0" smtClean="0">
              <a:latin typeface="Arial Narrow" panose="020B0606020202030204" pitchFamily="34" charset="0"/>
            </a:endParaRPr>
          </a:p>
          <a:p>
            <a:pPr marL="0" indent="0">
              <a:buFont typeface="Arial" panose="020B0604020202020204" pitchFamily="34" charset="0"/>
              <a:buNone/>
              <a:defRPr/>
            </a:pPr>
            <a:endParaRPr lang="en-US" sz="2400" dirty="0">
              <a:latin typeface="Arial Narrow" panose="020B0606020202030204" pitchFamily="34" charset="0"/>
            </a:endParaRPr>
          </a:p>
        </p:txBody>
      </p:sp>
      <p:sp>
        <p:nvSpPr>
          <p:cNvPr id="3" name="Title 2"/>
          <p:cNvSpPr>
            <a:spLocks noGrp="1"/>
          </p:cNvSpPr>
          <p:nvPr>
            <p:ph type="title"/>
          </p:nvPr>
        </p:nvSpPr>
        <p:spPr/>
        <p:txBody>
          <a:bodyPr>
            <a:normAutofit/>
          </a:bodyPr>
          <a:lstStyle/>
          <a:p>
            <a:pPr>
              <a:defRPr/>
            </a:pPr>
            <a:r>
              <a:rPr lang="en-US" b="1" dirty="0" smtClean="0"/>
              <a:t>1 John 2:18-21</a:t>
            </a:r>
            <a:r>
              <a:rPr lang="en-US" sz="3200" b="1" dirty="0" smtClean="0"/>
              <a:t>  </a:t>
            </a:r>
            <a:r>
              <a:rPr lang="en-US" sz="3200" dirty="0" smtClean="0"/>
              <a:t>(NAB)</a:t>
            </a:r>
            <a:r>
              <a:rPr lang="en-US" sz="1800" i="1" dirty="0" smtClean="0"/>
              <a:t/>
            </a:r>
            <a:br>
              <a:rPr lang="en-US" sz="1800" i="1" dirty="0" smtClean="0"/>
            </a:br>
            <a:r>
              <a:rPr lang="en-US" sz="1800" i="1" dirty="0" smtClean="0"/>
              <a:t>You have the anointing that comes from the Holy One, and you have all knowledge.</a:t>
            </a:r>
            <a:endParaRPr lang="en-US" i="1" dirty="0"/>
          </a:p>
        </p:txBody>
      </p:sp>
      <p:sp>
        <p:nvSpPr>
          <p:cNvPr id="34820"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endParaRPr lang="en-US" altLang="en-US" smtClean="0">
              <a:solidFill>
                <a:prstClr val="black"/>
              </a:solidFill>
            </a:endParaRPr>
          </a:p>
        </p:txBody>
      </p:sp>
      <p:sp>
        <p:nvSpPr>
          <p:cNvPr id="34821"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endParaRPr lang="en-US" altLang="en-US" smtClean="0">
              <a:solidFill>
                <a:prstClr val="black"/>
              </a:solidFill>
            </a:endParaRPr>
          </a:p>
        </p:txBody>
      </p:sp>
    </p:spTree>
    <p:extLst>
      <p:ext uri="{BB962C8B-B14F-4D97-AF65-F5344CB8AC3E}">
        <p14:creationId xmlns:p14="http://schemas.microsoft.com/office/powerpoint/2010/main" val="2131435770"/>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0" indent="0">
              <a:buNone/>
              <a:defRPr/>
            </a:pPr>
            <a:r>
              <a:rPr lang="en-US" sz="2200" baseline="30000" dirty="0">
                <a:latin typeface="Arial Narrow" panose="020B0606020202030204" pitchFamily="34" charset="0"/>
              </a:rPr>
              <a:t>22 </a:t>
            </a:r>
            <a:r>
              <a:rPr lang="en-US" sz="2200" dirty="0">
                <a:latin typeface="Arial Narrow" panose="020B0606020202030204" pitchFamily="34" charset="0"/>
              </a:rPr>
              <a:t>Who is the liar? Whoever denies that Jesus is the Christ. Whoever denies the Father and the Son, this is the </a:t>
            </a:r>
            <a:r>
              <a:rPr lang="en-US" sz="2200" dirty="0" err="1">
                <a:latin typeface="Arial Narrow" panose="020B0606020202030204" pitchFamily="34" charset="0"/>
              </a:rPr>
              <a:t>antichrist.</a:t>
            </a:r>
            <a:r>
              <a:rPr lang="en-US" sz="2200" i="1" baseline="30000" dirty="0" err="1">
                <a:latin typeface="Arial Narrow" panose="020B0606020202030204" pitchFamily="34" charset="0"/>
              </a:rPr>
              <a:t>q</a:t>
            </a:r>
            <a:r>
              <a:rPr lang="en-US" sz="2200" dirty="0">
                <a:latin typeface="Arial Narrow" panose="020B0606020202030204" pitchFamily="34" charset="0"/>
              </a:rPr>
              <a:t> </a:t>
            </a:r>
            <a:r>
              <a:rPr lang="en-US" sz="2200" baseline="30000" dirty="0">
                <a:latin typeface="Arial Narrow" panose="020B0606020202030204" pitchFamily="34" charset="0"/>
              </a:rPr>
              <a:t>23</a:t>
            </a:r>
            <a:r>
              <a:rPr lang="en-US" sz="2200" dirty="0">
                <a:latin typeface="Arial Narrow" panose="020B0606020202030204" pitchFamily="34" charset="0"/>
              </a:rPr>
              <a:t>No one who denies the Son has the Father, but whoever confesses the Son has the Father as </a:t>
            </a:r>
            <a:r>
              <a:rPr lang="en-US" sz="2200" dirty="0" err="1" smtClean="0">
                <a:latin typeface="Arial Narrow" panose="020B0606020202030204" pitchFamily="34" charset="0"/>
              </a:rPr>
              <a:t>well.</a:t>
            </a:r>
            <a:r>
              <a:rPr lang="en-US" sz="2200" i="1" baseline="30000" dirty="0" err="1" smtClean="0">
                <a:latin typeface="Arial Narrow" panose="020B0606020202030204" pitchFamily="34" charset="0"/>
              </a:rPr>
              <a:t>r</a:t>
            </a:r>
            <a:endParaRPr lang="en-US" sz="2200" i="1" dirty="0">
              <a:latin typeface="Arial Narrow" panose="020B0606020202030204" pitchFamily="34" charset="0"/>
            </a:endParaRPr>
          </a:p>
          <a:p>
            <a:pPr marL="0" indent="0">
              <a:buFont typeface="Arial" panose="020B0604020202020204" pitchFamily="34" charset="0"/>
              <a:buNone/>
              <a:defRPr/>
            </a:pPr>
            <a:r>
              <a:rPr lang="en-US" sz="2200" b="1" i="1" dirty="0" smtClean="0">
                <a:latin typeface="Arial Narrow" panose="020B0606020202030204" pitchFamily="34" charset="0"/>
              </a:rPr>
              <a:t>Life </a:t>
            </a:r>
            <a:r>
              <a:rPr lang="en-US" sz="2200" b="1" i="1" dirty="0">
                <a:latin typeface="Arial Narrow" panose="020B0606020202030204" pitchFamily="34" charset="0"/>
              </a:rPr>
              <a:t>from God’s </a:t>
            </a:r>
            <a:r>
              <a:rPr lang="en-US" sz="2200" b="1" i="1" dirty="0" smtClean="0">
                <a:latin typeface="Arial Narrow" panose="020B0606020202030204" pitchFamily="34" charset="0"/>
              </a:rPr>
              <a:t>Anointing</a:t>
            </a:r>
            <a:endParaRPr lang="en-US" sz="2200" i="1" dirty="0" smtClean="0">
              <a:latin typeface="Arial Narrow" panose="020B0606020202030204" pitchFamily="34" charset="0"/>
            </a:endParaRPr>
          </a:p>
          <a:p>
            <a:pPr marL="0" indent="0">
              <a:buFont typeface="Arial" panose="020B0604020202020204" pitchFamily="34" charset="0"/>
              <a:buNone/>
              <a:defRPr/>
            </a:pPr>
            <a:r>
              <a:rPr lang="en-US" sz="2200" baseline="30000" dirty="0" smtClean="0">
                <a:latin typeface="Arial Narrow" panose="020B0606020202030204" pitchFamily="34" charset="0"/>
              </a:rPr>
              <a:t>24</a:t>
            </a:r>
            <a:r>
              <a:rPr lang="en-US" sz="2200" i="1" baseline="30000" dirty="0" smtClean="0">
                <a:latin typeface="Arial Narrow" panose="020B0606020202030204" pitchFamily="34" charset="0"/>
              </a:rPr>
              <a:t>s</a:t>
            </a:r>
            <a:r>
              <a:rPr lang="en-US" sz="2200" dirty="0" smtClean="0">
                <a:latin typeface="Arial Narrow" panose="020B0606020202030204" pitchFamily="34" charset="0"/>
              </a:rPr>
              <a:t> Let what you heard from the beginning remain in you. If what you heard from the beginning remains in you, then you will remain in the Son and in the Father.</a:t>
            </a:r>
            <a:r>
              <a:rPr lang="en-US" sz="2200" baseline="30000" dirty="0" smtClean="0">
                <a:latin typeface="Arial Narrow" panose="020B0606020202030204" pitchFamily="34" charset="0"/>
              </a:rPr>
              <a:t> 25</a:t>
            </a:r>
            <a:r>
              <a:rPr lang="en-US" sz="2200" dirty="0" smtClean="0">
                <a:latin typeface="Arial Narrow" panose="020B0606020202030204" pitchFamily="34" charset="0"/>
              </a:rPr>
              <a:t>And this is the promise that he made us: eternal life.</a:t>
            </a:r>
            <a:r>
              <a:rPr lang="en-US" sz="2200" i="1" baseline="30000" dirty="0" smtClean="0">
                <a:latin typeface="Arial Narrow" panose="020B0606020202030204" pitchFamily="34" charset="0"/>
              </a:rPr>
              <a:t>t</a:t>
            </a:r>
            <a:r>
              <a:rPr lang="en-US" sz="2200" dirty="0" smtClean="0">
                <a:latin typeface="Arial Narrow" panose="020B0606020202030204" pitchFamily="34" charset="0"/>
              </a:rPr>
              <a:t> </a:t>
            </a:r>
            <a:r>
              <a:rPr lang="en-US" sz="2200" baseline="30000" dirty="0" smtClean="0">
                <a:latin typeface="Arial Narrow" panose="020B0606020202030204" pitchFamily="34" charset="0"/>
              </a:rPr>
              <a:t>26</a:t>
            </a:r>
            <a:r>
              <a:rPr lang="en-US" sz="2200" dirty="0" smtClean="0">
                <a:latin typeface="Arial Narrow" panose="020B0606020202030204" pitchFamily="34" charset="0"/>
              </a:rPr>
              <a:t>I write you these things about those who would deceive you. </a:t>
            </a:r>
            <a:r>
              <a:rPr lang="en-US" sz="2200" baseline="30000" dirty="0" smtClean="0">
                <a:latin typeface="Arial Narrow" panose="020B0606020202030204" pitchFamily="34" charset="0"/>
              </a:rPr>
              <a:t>27</a:t>
            </a:r>
            <a:r>
              <a:rPr lang="en-US" sz="2200" dirty="0" smtClean="0">
                <a:latin typeface="Arial Narrow" panose="020B0606020202030204" pitchFamily="34" charset="0"/>
              </a:rPr>
              <a:t>As for you, the anointing that you received from him remains in you, so that you do not need anyone to teach you. But his anointing teaches you about everything and is true and not false; just as it taught you, remain in him.</a:t>
            </a:r>
          </a:p>
          <a:p>
            <a:pPr marL="0" indent="0">
              <a:buNone/>
              <a:defRPr/>
            </a:pPr>
            <a:r>
              <a:rPr lang="en-US" sz="2200" b="1" i="1" dirty="0" smtClean="0">
                <a:latin typeface="Arial Narrow" panose="020B0606020202030204" pitchFamily="34" charset="0"/>
              </a:rPr>
              <a:t>Children </a:t>
            </a:r>
            <a:r>
              <a:rPr lang="en-US" sz="2200" b="1" i="1" dirty="0">
                <a:latin typeface="Arial Narrow" panose="020B0606020202030204" pitchFamily="34" charset="0"/>
              </a:rPr>
              <a:t>of </a:t>
            </a:r>
            <a:r>
              <a:rPr lang="en-US" sz="2200" b="1" i="1" dirty="0" smtClean="0">
                <a:latin typeface="Arial Narrow" panose="020B0606020202030204" pitchFamily="34" charset="0"/>
              </a:rPr>
              <a:t>God</a:t>
            </a:r>
            <a:endParaRPr lang="en-US" sz="2200" i="1" dirty="0" smtClean="0">
              <a:latin typeface="Arial Narrow" panose="020B0606020202030204" pitchFamily="34" charset="0"/>
            </a:endParaRPr>
          </a:p>
          <a:p>
            <a:pPr marL="0" indent="0">
              <a:buNone/>
              <a:defRPr/>
            </a:pPr>
            <a:r>
              <a:rPr lang="en-US" sz="2200" baseline="30000" dirty="0" smtClean="0">
                <a:latin typeface="Arial Narrow" panose="020B0606020202030204" pitchFamily="34" charset="0"/>
              </a:rPr>
              <a:t>28 </a:t>
            </a:r>
            <a:r>
              <a:rPr lang="en-US" sz="2200" dirty="0">
                <a:latin typeface="Arial Narrow" panose="020B0606020202030204" pitchFamily="34" charset="0"/>
              </a:rPr>
              <a:t>And now, children, remain in him, so that when he appears we may have confidence and not be put to shame by him at his coming</a:t>
            </a:r>
            <a:r>
              <a:rPr lang="en-US" sz="2200" dirty="0" smtClean="0">
                <a:latin typeface="Arial Narrow" panose="020B0606020202030204" pitchFamily="34" charset="0"/>
              </a:rPr>
              <a:t>.</a:t>
            </a:r>
          </a:p>
        </p:txBody>
      </p:sp>
      <p:sp>
        <p:nvSpPr>
          <p:cNvPr id="3" name="Title 2"/>
          <p:cNvSpPr>
            <a:spLocks noGrp="1"/>
          </p:cNvSpPr>
          <p:nvPr>
            <p:ph type="title"/>
          </p:nvPr>
        </p:nvSpPr>
        <p:spPr/>
        <p:txBody>
          <a:bodyPr>
            <a:normAutofit/>
          </a:bodyPr>
          <a:lstStyle/>
          <a:p>
            <a:pPr>
              <a:defRPr/>
            </a:pPr>
            <a:r>
              <a:rPr lang="en-US" b="1" dirty="0" smtClean="0"/>
              <a:t>1 John 2:22-28</a:t>
            </a:r>
            <a:r>
              <a:rPr lang="en-US" sz="3200" b="1" dirty="0" smtClean="0"/>
              <a:t>  </a:t>
            </a:r>
            <a:r>
              <a:rPr lang="en-US" sz="3200" dirty="0" smtClean="0"/>
              <a:t>(NAB)</a:t>
            </a:r>
            <a:r>
              <a:rPr lang="en-US" sz="1800" i="1" dirty="0" smtClean="0"/>
              <a:t/>
            </a:r>
            <a:br>
              <a:rPr lang="en-US" sz="1800" i="1" dirty="0" smtClean="0"/>
            </a:br>
            <a:r>
              <a:rPr lang="en-US" sz="1800" i="1" dirty="0" smtClean="0"/>
              <a:t>Let what you heard from the beginning remain in you.</a:t>
            </a:r>
            <a:endParaRPr lang="en-US" i="1" dirty="0"/>
          </a:p>
        </p:txBody>
      </p:sp>
      <p:sp>
        <p:nvSpPr>
          <p:cNvPr id="34820"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endParaRPr lang="en-US" altLang="en-US" smtClean="0">
              <a:solidFill>
                <a:prstClr val="black"/>
              </a:solidFill>
            </a:endParaRPr>
          </a:p>
        </p:txBody>
      </p:sp>
      <p:sp>
        <p:nvSpPr>
          <p:cNvPr id="34821"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endParaRPr lang="en-US" altLang="en-US" smtClean="0">
              <a:solidFill>
                <a:prstClr val="black"/>
              </a:solidFill>
            </a:endParaRPr>
          </a:p>
        </p:txBody>
      </p:sp>
    </p:spTree>
    <p:extLst>
      <p:ext uri="{BB962C8B-B14F-4D97-AF65-F5344CB8AC3E}">
        <p14:creationId xmlns:p14="http://schemas.microsoft.com/office/powerpoint/2010/main" val="2131435770"/>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Content Placeholder 1"/>
          <p:cNvSpPr>
            <a:spLocks noGrp="1"/>
          </p:cNvSpPr>
          <p:nvPr>
            <p:ph idx="1"/>
          </p:nvPr>
        </p:nvSpPr>
        <p:spPr/>
        <p:txBody>
          <a:bodyPr/>
          <a:lstStyle/>
          <a:p>
            <a:pPr marL="0" indent="0">
              <a:buNone/>
            </a:pPr>
            <a:r>
              <a:rPr lang="en-US" sz="2300" baseline="30000" dirty="0" smtClean="0">
                <a:latin typeface="Arial Narrow" panose="020B0606020202030204" pitchFamily="34" charset="0"/>
              </a:rPr>
              <a:t>29</a:t>
            </a:r>
            <a:r>
              <a:rPr lang="en-US" sz="2300" dirty="0" smtClean="0">
                <a:latin typeface="Arial Narrow" panose="020B0606020202030204" pitchFamily="34" charset="0"/>
              </a:rPr>
              <a:t>If you consider that he is righteous, you also know that everyone who acts in righteousness is begotten by him.</a:t>
            </a:r>
          </a:p>
          <a:p>
            <a:pPr marL="0" indent="0">
              <a:buFont typeface="Arial" charset="0"/>
              <a:buNone/>
            </a:pPr>
            <a:r>
              <a:rPr lang="en-US" altLang="en-US" sz="2300" baseline="30000" dirty="0" smtClean="0">
                <a:latin typeface="Arial Narrow" pitchFamily="34" charset="0"/>
              </a:rPr>
              <a:t>3:1 </a:t>
            </a:r>
            <a:r>
              <a:rPr lang="en-US" altLang="en-US" sz="2300" dirty="0" smtClean="0">
                <a:latin typeface="Arial Narrow" pitchFamily="34" charset="0"/>
              </a:rPr>
              <a:t>See what love the Father has bestowed on us that we may be called the children of God. Yet so we are. The reason the world does not know us is that it did not know </a:t>
            </a:r>
            <a:r>
              <a:rPr lang="en-US" altLang="en-US" sz="2300" dirty="0" err="1" smtClean="0">
                <a:latin typeface="Arial Narrow" pitchFamily="34" charset="0"/>
              </a:rPr>
              <a:t>him.</a:t>
            </a:r>
            <a:r>
              <a:rPr lang="en-US" altLang="en-US" sz="2300" i="1" baseline="30000" dirty="0" err="1" smtClean="0">
                <a:latin typeface="Arial Narrow" pitchFamily="34" charset="0"/>
              </a:rPr>
              <a:t>a</a:t>
            </a:r>
            <a:r>
              <a:rPr lang="en-US" altLang="en-US" sz="2300" dirty="0" smtClean="0">
                <a:latin typeface="Arial Narrow" pitchFamily="34" charset="0"/>
              </a:rPr>
              <a:t> </a:t>
            </a:r>
            <a:r>
              <a:rPr lang="en-US" altLang="en-US" sz="2300" baseline="30000" dirty="0" smtClean="0">
                <a:latin typeface="Arial Narrow" pitchFamily="34" charset="0"/>
              </a:rPr>
              <a:t>2</a:t>
            </a:r>
            <a:r>
              <a:rPr lang="en-US" altLang="en-US" sz="2300" dirty="0" smtClean="0">
                <a:latin typeface="Arial Narrow" pitchFamily="34" charset="0"/>
              </a:rPr>
              <a:t>Beloved, we are God’s children now; what we shall be has not yet been revealed. We do know that when it is revealed</a:t>
            </a:r>
            <a:r>
              <a:rPr lang="en-US" altLang="en-US" sz="2300" baseline="30000" dirty="0" smtClean="0">
                <a:latin typeface="Arial Narrow" pitchFamily="34" charset="0"/>
              </a:rPr>
              <a:t> </a:t>
            </a:r>
            <a:r>
              <a:rPr lang="en-US" altLang="en-US" sz="2300" dirty="0" smtClean="0">
                <a:latin typeface="Arial Narrow" pitchFamily="34" charset="0"/>
              </a:rPr>
              <a:t>we shall be like him, for we shall see him as he </a:t>
            </a:r>
            <a:r>
              <a:rPr lang="en-US" altLang="en-US" sz="2300" dirty="0" err="1" smtClean="0">
                <a:latin typeface="Arial Narrow" pitchFamily="34" charset="0"/>
              </a:rPr>
              <a:t>is.</a:t>
            </a:r>
            <a:r>
              <a:rPr lang="en-US" altLang="en-US" sz="2300" i="1" baseline="30000" dirty="0" err="1" smtClean="0">
                <a:latin typeface="Arial Narrow" pitchFamily="34" charset="0"/>
              </a:rPr>
              <a:t>b</a:t>
            </a:r>
            <a:r>
              <a:rPr lang="en-US" altLang="en-US" sz="2300" dirty="0" smtClean="0">
                <a:latin typeface="Arial Narrow" pitchFamily="34" charset="0"/>
              </a:rPr>
              <a:t> </a:t>
            </a:r>
            <a:r>
              <a:rPr lang="en-US" altLang="en-US" sz="2300" baseline="30000" dirty="0" smtClean="0">
                <a:latin typeface="Arial Narrow" pitchFamily="34" charset="0"/>
              </a:rPr>
              <a:t>3</a:t>
            </a:r>
            <a:r>
              <a:rPr lang="en-US" altLang="en-US" sz="2300" dirty="0" smtClean="0">
                <a:latin typeface="Arial Narrow" pitchFamily="34" charset="0"/>
              </a:rPr>
              <a:t>Everyone who has this hope based on him makes himself pure, as he is </a:t>
            </a:r>
            <a:r>
              <a:rPr lang="en-US" altLang="en-US" sz="2300" dirty="0" err="1" smtClean="0">
                <a:latin typeface="Arial Narrow" pitchFamily="34" charset="0"/>
              </a:rPr>
              <a:t>pure.</a:t>
            </a:r>
            <a:r>
              <a:rPr lang="en-US" altLang="en-US" sz="2300" i="1" baseline="30000" dirty="0" err="1" smtClean="0">
                <a:latin typeface="Arial Narrow" pitchFamily="34" charset="0"/>
              </a:rPr>
              <a:t>c</a:t>
            </a:r>
            <a:endParaRPr lang="en-US" altLang="en-US" sz="2300" dirty="0" smtClean="0">
              <a:latin typeface="Arial Narrow" pitchFamily="34" charset="0"/>
            </a:endParaRPr>
          </a:p>
          <a:p>
            <a:pPr marL="0" indent="0">
              <a:buFont typeface="Arial" charset="0"/>
              <a:buNone/>
            </a:pPr>
            <a:r>
              <a:rPr lang="en-US" altLang="en-US" sz="2300" b="1" i="1" dirty="0" smtClean="0">
                <a:latin typeface="Arial Narrow" pitchFamily="34" charset="0"/>
              </a:rPr>
              <a:t>Avoiding Sin</a:t>
            </a:r>
            <a:endParaRPr lang="en-US" altLang="en-US" sz="2300" i="1" dirty="0" smtClean="0">
              <a:latin typeface="Arial Narrow" pitchFamily="34" charset="0"/>
            </a:endParaRPr>
          </a:p>
          <a:p>
            <a:pPr marL="0" indent="0">
              <a:buFont typeface="Arial" charset="0"/>
              <a:buNone/>
            </a:pPr>
            <a:r>
              <a:rPr lang="en-US" altLang="en-US" sz="2300" baseline="30000" dirty="0" smtClean="0">
                <a:latin typeface="Arial Narrow" pitchFamily="34" charset="0"/>
              </a:rPr>
              <a:t>4</a:t>
            </a:r>
            <a:r>
              <a:rPr lang="en-US" altLang="en-US" sz="2300" dirty="0" smtClean="0">
                <a:latin typeface="Arial Narrow" pitchFamily="34" charset="0"/>
              </a:rPr>
              <a:t>Everyone who commits sin commits lawlessness, for sin is lawlessness.</a:t>
            </a:r>
            <a:r>
              <a:rPr lang="en-US" altLang="en-US" sz="2300" baseline="30000" dirty="0" smtClean="0">
                <a:latin typeface="Arial Narrow" pitchFamily="34" charset="0"/>
              </a:rPr>
              <a:t> 5</a:t>
            </a:r>
            <a:r>
              <a:rPr lang="en-US" altLang="en-US" sz="2300" dirty="0" smtClean="0">
                <a:latin typeface="Arial Narrow" pitchFamily="34" charset="0"/>
              </a:rPr>
              <a:t>You know that he was revealed to take away sins, and in him there is no </a:t>
            </a:r>
            <a:r>
              <a:rPr lang="en-US" altLang="en-US" sz="2300" dirty="0" err="1" smtClean="0">
                <a:latin typeface="Arial Narrow" pitchFamily="34" charset="0"/>
              </a:rPr>
              <a:t>sin.</a:t>
            </a:r>
            <a:r>
              <a:rPr lang="en-US" altLang="en-US" sz="2300" i="1" baseline="30000" dirty="0" err="1" smtClean="0">
                <a:latin typeface="Arial Narrow" pitchFamily="34" charset="0"/>
              </a:rPr>
              <a:t>d</a:t>
            </a:r>
            <a:r>
              <a:rPr lang="en-US" altLang="en-US" sz="2300" dirty="0" smtClean="0">
                <a:latin typeface="Arial Narrow" pitchFamily="34" charset="0"/>
              </a:rPr>
              <a:t> </a:t>
            </a:r>
            <a:r>
              <a:rPr lang="en-US" altLang="en-US" sz="2300" baseline="30000" dirty="0" smtClean="0">
                <a:latin typeface="Arial Narrow" pitchFamily="34" charset="0"/>
              </a:rPr>
              <a:t>6</a:t>
            </a:r>
            <a:r>
              <a:rPr lang="en-US" altLang="en-US" sz="2300" dirty="0" smtClean="0">
                <a:latin typeface="Arial Narrow" pitchFamily="34" charset="0"/>
              </a:rPr>
              <a:t>No one who remains in him sins; no one who sins has seen him or known him. </a:t>
            </a:r>
          </a:p>
        </p:txBody>
      </p:sp>
      <p:sp>
        <p:nvSpPr>
          <p:cNvPr id="3" name="Title 2"/>
          <p:cNvSpPr>
            <a:spLocks noGrp="1"/>
          </p:cNvSpPr>
          <p:nvPr>
            <p:ph type="title"/>
          </p:nvPr>
        </p:nvSpPr>
        <p:spPr/>
        <p:txBody>
          <a:bodyPr>
            <a:normAutofit/>
          </a:bodyPr>
          <a:lstStyle/>
          <a:p>
            <a:pPr>
              <a:defRPr/>
            </a:pPr>
            <a:r>
              <a:rPr lang="en-US" b="1" dirty="0" smtClean="0"/>
              <a:t>1 John 2:29; 3:1-6</a:t>
            </a:r>
            <a:r>
              <a:rPr lang="en-US" sz="3200" b="1" dirty="0" smtClean="0"/>
              <a:t>  </a:t>
            </a:r>
            <a:r>
              <a:rPr lang="en-US" sz="3200" dirty="0" smtClean="0"/>
              <a:t>(NAB)</a:t>
            </a:r>
            <a:r>
              <a:rPr lang="en-US" sz="1800" i="1" dirty="0" smtClean="0"/>
              <a:t/>
            </a:r>
            <a:br>
              <a:rPr lang="en-US" sz="1800" i="1" dirty="0" smtClean="0"/>
            </a:br>
            <a:r>
              <a:rPr lang="en-US" sz="1800" i="1" dirty="0" smtClean="0"/>
              <a:t>No one who remains in him sins.</a:t>
            </a:r>
            <a:endParaRPr lang="en-US" i="1" dirty="0"/>
          </a:p>
        </p:txBody>
      </p:sp>
      <p:sp>
        <p:nvSpPr>
          <p:cNvPr id="35844"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endParaRPr lang="en-US" altLang="en-US" smtClean="0">
              <a:solidFill>
                <a:prstClr val="black"/>
              </a:solidFill>
            </a:endParaRPr>
          </a:p>
        </p:txBody>
      </p:sp>
      <p:sp>
        <p:nvSpPr>
          <p:cNvPr id="35845"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endParaRPr lang="en-US" altLang="en-US" smtClean="0">
              <a:solidFill>
                <a:prstClr val="black"/>
              </a:solidFill>
            </a:endParaRPr>
          </a:p>
        </p:txBody>
      </p:sp>
    </p:spTree>
    <p:extLst>
      <p:ext uri="{BB962C8B-B14F-4D97-AF65-F5344CB8AC3E}">
        <p14:creationId xmlns:p14="http://schemas.microsoft.com/office/powerpoint/2010/main" val="346403851"/>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Content Placeholder 1"/>
          <p:cNvSpPr>
            <a:spLocks noGrp="1"/>
          </p:cNvSpPr>
          <p:nvPr>
            <p:ph idx="1"/>
          </p:nvPr>
        </p:nvSpPr>
        <p:spPr/>
        <p:txBody>
          <a:bodyPr/>
          <a:lstStyle/>
          <a:p>
            <a:pPr marL="0" indent="0">
              <a:buFont typeface="Arial" charset="0"/>
              <a:buNone/>
            </a:pPr>
            <a:r>
              <a:rPr lang="en-US" altLang="en-US" sz="2300" baseline="30000" dirty="0" smtClean="0">
                <a:latin typeface="Arial Narrow" pitchFamily="34" charset="0"/>
              </a:rPr>
              <a:t>7</a:t>
            </a:r>
            <a:r>
              <a:rPr lang="en-US" altLang="en-US" sz="2300" dirty="0" smtClean="0">
                <a:latin typeface="Arial Narrow" pitchFamily="34" charset="0"/>
              </a:rPr>
              <a:t>Children, let no one deceive you. The person who acts in righteousness is righteous, just as he is righteous. </a:t>
            </a:r>
            <a:r>
              <a:rPr lang="en-US" altLang="en-US" sz="2300" baseline="30000" dirty="0" smtClean="0">
                <a:latin typeface="Arial Narrow" pitchFamily="34" charset="0"/>
              </a:rPr>
              <a:t>8</a:t>
            </a:r>
            <a:r>
              <a:rPr lang="en-US" altLang="en-US" sz="2300" dirty="0" smtClean="0">
                <a:latin typeface="Arial Narrow" pitchFamily="34" charset="0"/>
              </a:rPr>
              <a:t>Whoever sins belongs to the devil, because the devil has sinned from the beginning. Indeed, the Son of God was revealed to destroy the works of the </a:t>
            </a:r>
            <a:r>
              <a:rPr lang="en-US" altLang="en-US" sz="2300" dirty="0" err="1" smtClean="0">
                <a:latin typeface="Arial Narrow" pitchFamily="34" charset="0"/>
              </a:rPr>
              <a:t>devil.</a:t>
            </a:r>
            <a:r>
              <a:rPr lang="en-US" altLang="en-US" sz="2300" i="1" baseline="30000" dirty="0" err="1" smtClean="0">
                <a:latin typeface="Arial Narrow" pitchFamily="34" charset="0"/>
              </a:rPr>
              <a:t>e</a:t>
            </a:r>
            <a:r>
              <a:rPr lang="en-US" altLang="en-US" sz="2300" dirty="0" smtClean="0">
                <a:latin typeface="Arial Narrow" pitchFamily="34" charset="0"/>
              </a:rPr>
              <a:t> </a:t>
            </a:r>
            <a:r>
              <a:rPr lang="en-US" altLang="en-US" sz="2300" baseline="30000" dirty="0" smtClean="0">
                <a:latin typeface="Arial Narrow" pitchFamily="34" charset="0"/>
              </a:rPr>
              <a:t>9</a:t>
            </a:r>
            <a:r>
              <a:rPr lang="en-US" altLang="en-US" sz="2300" dirty="0" smtClean="0">
                <a:latin typeface="Arial Narrow" pitchFamily="34" charset="0"/>
              </a:rPr>
              <a:t>No one who is begotten by God commits sin, because God’s seed remains in him; he cannot sin because he is begotten by God.</a:t>
            </a:r>
            <a:r>
              <a:rPr lang="en-US" altLang="en-US" sz="2300" baseline="30000" dirty="0" smtClean="0">
                <a:latin typeface="Arial Narrow" pitchFamily="34" charset="0"/>
              </a:rPr>
              <a:t> 10</a:t>
            </a:r>
            <a:r>
              <a:rPr lang="en-US" altLang="en-US" sz="2300" dirty="0" smtClean="0">
                <a:latin typeface="Arial Narrow" pitchFamily="34" charset="0"/>
              </a:rPr>
              <a:t>In this way, the children of God and the children of the devil are made plain; no one who fails to act in righteousness belongs to God, nor anyone who does not love his brother.</a:t>
            </a:r>
          </a:p>
        </p:txBody>
      </p:sp>
      <p:sp>
        <p:nvSpPr>
          <p:cNvPr id="3" name="Title 2"/>
          <p:cNvSpPr>
            <a:spLocks noGrp="1"/>
          </p:cNvSpPr>
          <p:nvPr>
            <p:ph type="title"/>
          </p:nvPr>
        </p:nvSpPr>
        <p:spPr/>
        <p:txBody>
          <a:bodyPr>
            <a:normAutofit/>
          </a:bodyPr>
          <a:lstStyle/>
          <a:p>
            <a:pPr>
              <a:defRPr/>
            </a:pPr>
            <a:r>
              <a:rPr lang="en-US" b="1" dirty="0" smtClean="0"/>
              <a:t>1 John 3:7-10</a:t>
            </a:r>
            <a:r>
              <a:rPr lang="en-US" sz="3200" b="1" dirty="0" smtClean="0"/>
              <a:t>  </a:t>
            </a:r>
            <a:r>
              <a:rPr lang="en-US" sz="3200" dirty="0" smtClean="0"/>
              <a:t>(NAB)</a:t>
            </a:r>
            <a:r>
              <a:rPr lang="en-US" sz="1800" i="1" dirty="0" smtClean="0"/>
              <a:t/>
            </a:r>
            <a:br>
              <a:rPr lang="en-US" sz="1800" i="1" dirty="0" smtClean="0"/>
            </a:br>
            <a:r>
              <a:rPr lang="en-US" sz="1800" i="1" dirty="0" smtClean="0"/>
              <a:t>Those who are begotten by God commit no sin.</a:t>
            </a:r>
            <a:endParaRPr lang="en-US" i="1" dirty="0"/>
          </a:p>
        </p:txBody>
      </p:sp>
      <p:sp>
        <p:nvSpPr>
          <p:cNvPr id="35844"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endParaRPr lang="en-US" altLang="en-US" dirty="0" smtClean="0">
              <a:solidFill>
                <a:prstClr val="black"/>
              </a:solidFill>
            </a:endParaRPr>
          </a:p>
        </p:txBody>
      </p:sp>
      <p:sp>
        <p:nvSpPr>
          <p:cNvPr id="35845"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endParaRPr lang="en-US" altLang="en-US" smtClean="0">
              <a:solidFill>
                <a:prstClr val="black"/>
              </a:solidFill>
            </a:endParaRPr>
          </a:p>
        </p:txBody>
      </p:sp>
    </p:spTree>
    <p:extLst>
      <p:ext uri="{BB962C8B-B14F-4D97-AF65-F5344CB8AC3E}">
        <p14:creationId xmlns:p14="http://schemas.microsoft.com/office/powerpoint/2010/main" val="346403851"/>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0" indent="0">
              <a:spcBef>
                <a:spcPts val="600"/>
              </a:spcBef>
              <a:buFont typeface="Arial" panose="020B0604020202020204" pitchFamily="34" charset="0"/>
              <a:buNone/>
              <a:defRPr/>
            </a:pPr>
            <a:r>
              <a:rPr lang="en-US" sz="2000" b="1" i="1" dirty="0" smtClean="0">
                <a:latin typeface="Arial Narrow" panose="020B0606020202030204" pitchFamily="34" charset="0"/>
              </a:rPr>
              <a:t>Love for One Another</a:t>
            </a:r>
            <a:endParaRPr lang="en-US" sz="2000" b="1" i="1" baseline="30000" dirty="0" smtClean="0">
              <a:latin typeface="Arial Narrow" panose="020B0606020202030204" pitchFamily="34" charset="0"/>
            </a:endParaRPr>
          </a:p>
          <a:p>
            <a:pPr marL="0" indent="0">
              <a:spcBef>
                <a:spcPts val="600"/>
              </a:spcBef>
              <a:buFont typeface="Arial" panose="020B0604020202020204" pitchFamily="34" charset="0"/>
              <a:buNone/>
              <a:defRPr/>
            </a:pPr>
            <a:r>
              <a:rPr lang="en-US" sz="2000" baseline="30000" dirty="0" smtClean="0">
                <a:latin typeface="Arial Narrow" panose="020B0606020202030204" pitchFamily="34" charset="0"/>
              </a:rPr>
              <a:t>11 </a:t>
            </a:r>
            <a:r>
              <a:rPr lang="en-US" sz="2000" dirty="0">
                <a:latin typeface="Arial Narrow" panose="020B0606020202030204" pitchFamily="34" charset="0"/>
              </a:rPr>
              <a:t>For this is the message you have heard from the beginning: we should love one </a:t>
            </a:r>
            <a:r>
              <a:rPr lang="en-US" sz="2000" dirty="0" err="1">
                <a:latin typeface="Arial Narrow" panose="020B0606020202030204" pitchFamily="34" charset="0"/>
              </a:rPr>
              <a:t>another,</a:t>
            </a:r>
            <a:r>
              <a:rPr lang="en-US" sz="2000" i="1" baseline="30000" dirty="0" err="1">
                <a:latin typeface="Arial Narrow" panose="020B0606020202030204" pitchFamily="34" charset="0"/>
              </a:rPr>
              <a:t>f</a:t>
            </a:r>
            <a:r>
              <a:rPr lang="en-US" sz="2000" dirty="0">
                <a:latin typeface="Arial Narrow" panose="020B0606020202030204" pitchFamily="34" charset="0"/>
              </a:rPr>
              <a:t> </a:t>
            </a:r>
            <a:r>
              <a:rPr lang="en-US" sz="2000" baseline="30000" dirty="0">
                <a:latin typeface="Arial Narrow" panose="020B0606020202030204" pitchFamily="34" charset="0"/>
              </a:rPr>
              <a:t>12</a:t>
            </a:r>
            <a:r>
              <a:rPr lang="en-US" sz="2000" dirty="0">
                <a:latin typeface="Arial Narrow" panose="020B0606020202030204" pitchFamily="34" charset="0"/>
              </a:rPr>
              <a:t>unlike Cain who belonged to the evil one and slaughtered his brother. Why did he slaughter him? Because his own works were evil, and those of his brother </a:t>
            </a:r>
            <a:r>
              <a:rPr lang="en-US" sz="2000" dirty="0" err="1">
                <a:latin typeface="Arial Narrow" panose="020B0606020202030204" pitchFamily="34" charset="0"/>
              </a:rPr>
              <a:t>righteous.</a:t>
            </a:r>
            <a:r>
              <a:rPr lang="en-US" sz="2000" i="1" baseline="30000" dirty="0" err="1">
                <a:latin typeface="Arial Narrow" panose="020B0606020202030204" pitchFamily="34" charset="0"/>
              </a:rPr>
              <a:t>g</a:t>
            </a:r>
            <a:r>
              <a:rPr lang="en-US" sz="2000" dirty="0">
                <a:latin typeface="Arial Narrow" panose="020B0606020202030204" pitchFamily="34" charset="0"/>
              </a:rPr>
              <a:t> </a:t>
            </a:r>
            <a:r>
              <a:rPr lang="en-US" sz="2000" baseline="30000" dirty="0">
                <a:latin typeface="Arial Narrow" panose="020B0606020202030204" pitchFamily="34" charset="0"/>
              </a:rPr>
              <a:t>13</a:t>
            </a:r>
            <a:r>
              <a:rPr lang="en-US" sz="2000" dirty="0">
                <a:latin typeface="Arial Narrow" panose="020B0606020202030204" pitchFamily="34" charset="0"/>
              </a:rPr>
              <a:t>Do not be amazed, [then,] brothers, if the world hates </a:t>
            </a:r>
            <a:r>
              <a:rPr lang="en-US" sz="2000" dirty="0" err="1">
                <a:latin typeface="Arial Narrow" panose="020B0606020202030204" pitchFamily="34" charset="0"/>
              </a:rPr>
              <a:t>you.</a:t>
            </a:r>
            <a:r>
              <a:rPr lang="en-US" sz="2000" i="1" baseline="30000" dirty="0" err="1">
                <a:latin typeface="Arial Narrow" panose="020B0606020202030204" pitchFamily="34" charset="0"/>
              </a:rPr>
              <a:t>h</a:t>
            </a:r>
            <a:r>
              <a:rPr lang="en-US" sz="2000" dirty="0">
                <a:latin typeface="Arial Narrow" panose="020B0606020202030204" pitchFamily="34" charset="0"/>
              </a:rPr>
              <a:t> </a:t>
            </a:r>
            <a:r>
              <a:rPr lang="en-US" sz="2000" baseline="30000" dirty="0">
                <a:latin typeface="Arial Narrow" panose="020B0606020202030204" pitchFamily="34" charset="0"/>
              </a:rPr>
              <a:t>14</a:t>
            </a:r>
            <a:r>
              <a:rPr lang="en-US" sz="2000" dirty="0">
                <a:latin typeface="Arial Narrow" panose="020B0606020202030204" pitchFamily="34" charset="0"/>
              </a:rPr>
              <a:t>We know that we have passed from death to life because we love our brothers. Whoever does not love remains in </a:t>
            </a:r>
            <a:r>
              <a:rPr lang="en-US" sz="2000" dirty="0" err="1">
                <a:latin typeface="Arial Narrow" panose="020B0606020202030204" pitchFamily="34" charset="0"/>
              </a:rPr>
              <a:t>death.</a:t>
            </a:r>
            <a:r>
              <a:rPr lang="en-US" sz="2000" i="1" baseline="30000" dirty="0" err="1">
                <a:latin typeface="Arial Narrow" panose="020B0606020202030204" pitchFamily="34" charset="0"/>
              </a:rPr>
              <a:t>i</a:t>
            </a:r>
            <a:r>
              <a:rPr lang="en-US" sz="2000" dirty="0">
                <a:latin typeface="Arial Narrow" panose="020B0606020202030204" pitchFamily="34" charset="0"/>
              </a:rPr>
              <a:t> </a:t>
            </a:r>
            <a:r>
              <a:rPr lang="en-US" sz="2000" baseline="30000" dirty="0">
                <a:latin typeface="Arial Narrow" panose="020B0606020202030204" pitchFamily="34" charset="0"/>
              </a:rPr>
              <a:t>15</a:t>
            </a:r>
            <a:r>
              <a:rPr lang="en-US" sz="2000" dirty="0">
                <a:latin typeface="Arial Narrow" panose="020B0606020202030204" pitchFamily="34" charset="0"/>
              </a:rPr>
              <a:t>Everyone who hates his brother is a murderer, and you know that no murderer has eternal life remaining in </a:t>
            </a:r>
            <a:r>
              <a:rPr lang="en-US" sz="2000" dirty="0" err="1">
                <a:latin typeface="Arial Narrow" panose="020B0606020202030204" pitchFamily="34" charset="0"/>
              </a:rPr>
              <a:t>him.</a:t>
            </a:r>
            <a:r>
              <a:rPr lang="en-US" sz="2000" i="1" baseline="30000" dirty="0" err="1">
                <a:latin typeface="Arial Narrow" panose="020B0606020202030204" pitchFamily="34" charset="0"/>
              </a:rPr>
              <a:t>j</a:t>
            </a:r>
            <a:r>
              <a:rPr lang="en-US" sz="2000" dirty="0">
                <a:latin typeface="Arial Narrow" panose="020B0606020202030204" pitchFamily="34" charset="0"/>
              </a:rPr>
              <a:t> </a:t>
            </a:r>
            <a:r>
              <a:rPr lang="en-US" sz="2000" baseline="30000" dirty="0">
                <a:latin typeface="Arial Narrow" panose="020B0606020202030204" pitchFamily="34" charset="0"/>
              </a:rPr>
              <a:t>16</a:t>
            </a:r>
            <a:r>
              <a:rPr lang="en-US" sz="2000" dirty="0">
                <a:latin typeface="Arial Narrow" panose="020B0606020202030204" pitchFamily="34" charset="0"/>
              </a:rPr>
              <a:t>The way we came to know love was that he laid down his life for us; so we ought to lay down our lives for our </a:t>
            </a:r>
            <a:r>
              <a:rPr lang="en-US" sz="2000" dirty="0" err="1">
                <a:latin typeface="Arial Narrow" panose="020B0606020202030204" pitchFamily="34" charset="0"/>
              </a:rPr>
              <a:t>brothers.</a:t>
            </a:r>
            <a:r>
              <a:rPr lang="en-US" sz="2000" i="1" baseline="30000" dirty="0" err="1">
                <a:latin typeface="Arial Narrow" panose="020B0606020202030204" pitchFamily="34" charset="0"/>
              </a:rPr>
              <a:t>k</a:t>
            </a:r>
            <a:r>
              <a:rPr lang="en-US" sz="2000" dirty="0">
                <a:latin typeface="Arial Narrow" panose="020B0606020202030204" pitchFamily="34" charset="0"/>
              </a:rPr>
              <a:t> </a:t>
            </a:r>
            <a:r>
              <a:rPr lang="en-US" sz="2000" baseline="30000" dirty="0">
                <a:latin typeface="Arial Narrow" panose="020B0606020202030204" pitchFamily="34" charset="0"/>
              </a:rPr>
              <a:t>17</a:t>
            </a:r>
            <a:r>
              <a:rPr lang="en-US" sz="2000" dirty="0">
                <a:latin typeface="Arial Narrow" panose="020B0606020202030204" pitchFamily="34" charset="0"/>
              </a:rPr>
              <a:t>If someone who has worldly means sees a brother in need and refuses him compassion, how can the love of God remain in </a:t>
            </a:r>
            <a:r>
              <a:rPr lang="en-US" sz="2000" dirty="0" err="1">
                <a:latin typeface="Arial Narrow" panose="020B0606020202030204" pitchFamily="34" charset="0"/>
              </a:rPr>
              <a:t>him?</a:t>
            </a:r>
            <a:r>
              <a:rPr lang="en-US" sz="2000" i="1" baseline="30000" dirty="0" err="1">
                <a:latin typeface="Arial Narrow" panose="020B0606020202030204" pitchFamily="34" charset="0"/>
              </a:rPr>
              <a:t>l</a:t>
            </a:r>
            <a:r>
              <a:rPr lang="en-US" sz="2000" dirty="0">
                <a:latin typeface="Arial Narrow" panose="020B0606020202030204" pitchFamily="34" charset="0"/>
              </a:rPr>
              <a:t> </a:t>
            </a:r>
            <a:r>
              <a:rPr lang="en-US" sz="2000" baseline="30000" dirty="0">
                <a:latin typeface="Arial Narrow" panose="020B0606020202030204" pitchFamily="34" charset="0"/>
              </a:rPr>
              <a:t>18</a:t>
            </a:r>
            <a:r>
              <a:rPr lang="en-US" sz="2000" dirty="0">
                <a:latin typeface="Arial Narrow" panose="020B0606020202030204" pitchFamily="34" charset="0"/>
              </a:rPr>
              <a:t>Children, let us love not in word or speech but in deed and </a:t>
            </a:r>
            <a:r>
              <a:rPr lang="en-US" sz="2000" dirty="0" err="1" smtClean="0">
                <a:latin typeface="Arial Narrow" panose="020B0606020202030204" pitchFamily="34" charset="0"/>
              </a:rPr>
              <a:t>truth.</a:t>
            </a:r>
            <a:r>
              <a:rPr lang="en-US" sz="2000" i="1" baseline="30000" dirty="0" err="1" smtClean="0">
                <a:latin typeface="Arial Narrow" panose="020B0606020202030204" pitchFamily="34" charset="0"/>
              </a:rPr>
              <a:t>m</a:t>
            </a:r>
            <a:endParaRPr lang="en-US" sz="2000" b="1" dirty="0">
              <a:latin typeface="Arial Narrow" panose="020B0606020202030204" pitchFamily="34" charset="0"/>
            </a:endParaRPr>
          </a:p>
          <a:p>
            <a:pPr marL="0" indent="0">
              <a:spcBef>
                <a:spcPts val="600"/>
              </a:spcBef>
              <a:buFont typeface="Arial" panose="020B0604020202020204" pitchFamily="34" charset="0"/>
              <a:buNone/>
              <a:defRPr/>
            </a:pPr>
            <a:r>
              <a:rPr lang="en-US" sz="2000" b="1" i="1" dirty="0">
                <a:latin typeface="Arial Narrow" panose="020B0606020202030204" pitchFamily="34" charset="0"/>
              </a:rPr>
              <a:t>Confidence before </a:t>
            </a:r>
            <a:r>
              <a:rPr lang="en-US" sz="2000" b="1" i="1" dirty="0" smtClean="0">
                <a:latin typeface="Arial Narrow" panose="020B0606020202030204" pitchFamily="34" charset="0"/>
              </a:rPr>
              <a:t>God</a:t>
            </a:r>
            <a:r>
              <a:rPr lang="en-US" sz="2000" baseline="30000" dirty="0">
                <a:latin typeface="Arial Narrow" panose="020B0606020202030204" pitchFamily="34" charset="0"/>
              </a:rPr>
              <a:t/>
            </a:r>
            <a:br>
              <a:rPr lang="en-US" sz="2000" baseline="30000" dirty="0">
                <a:latin typeface="Arial Narrow" panose="020B0606020202030204" pitchFamily="34" charset="0"/>
              </a:rPr>
            </a:br>
            <a:r>
              <a:rPr lang="en-US" sz="2000" baseline="30000" dirty="0">
                <a:latin typeface="Arial Narrow" panose="020B0606020202030204" pitchFamily="34" charset="0"/>
              </a:rPr>
              <a:t>19</a:t>
            </a:r>
            <a:r>
              <a:rPr lang="en-US" sz="2000" dirty="0">
                <a:latin typeface="Arial Narrow" panose="020B0606020202030204" pitchFamily="34" charset="0"/>
              </a:rPr>
              <a:t>[Now] this is how we shall know that we</a:t>
            </a:r>
            <a:r>
              <a:rPr lang="en-US" sz="2000" baseline="30000" dirty="0">
                <a:latin typeface="Arial Narrow" panose="020B0606020202030204" pitchFamily="34" charset="0"/>
              </a:rPr>
              <a:t> </a:t>
            </a:r>
            <a:r>
              <a:rPr lang="en-US" sz="2000" dirty="0">
                <a:latin typeface="Arial Narrow" panose="020B0606020202030204" pitchFamily="34" charset="0"/>
              </a:rPr>
              <a:t>belong to the truth and reassure our hearts before him </a:t>
            </a:r>
            <a:r>
              <a:rPr lang="en-US" sz="2000" baseline="30000" dirty="0">
                <a:latin typeface="Arial Narrow" panose="020B0606020202030204" pitchFamily="34" charset="0"/>
              </a:rPr>
              <a:t>20</a:t>
            </a:r>
            <a:r>
              <a:rPr lang="en-US" sz="2000" dirty="0">
                <a:latin typeface="Arial Narrow" panose="020B0606020202030204" pitchFamily="34" charset="0"/>
              </a:rPr>
              <a:t>in whatever our hearts condemn, for God is greater than our hearts and knows everything. </a:t>
            </a:r>
            <a:r>
              <a:rPr lang="en-US" sz="2000" baseline="30000" dirty="0">
                <a:latin typeface="Arial Narrow" panose="020B0606020202030204" pitchFamily="34" charset="0"/>
              </a:rPr>
              <a:t>21</a:t>
            </a:r>
            <a:r>
              <a:rPr lang="en-US" sz="2000" dirty="0">
                <a:latin typeface="Arial Narrow" panose="020B0606020202030204" pitchFamily="34" charset="0"/>
              </a:rPr>
              <a:t>Beloved, if [our] hearts do not condemn us, we have confidence in </a:t>
            </a:r>
            <a:r>
              <a:rPr lang="en-US" sz="2000" dirty="0" smtClean="0">
                <a:latin typeface="Arial Narrow" panose="020B0606020202030204" pitchFamily="34" charset="0"/>
              </a:rPr>
              <a:t>God…</a:t>
            </a:r>
            <a:endParaRPr lang="en-US" sz="2000" dirty="0">
              <a:latin typeface="Arial Narrow" panose="020B0606020202030204" pitchFamily="34" charset="0"/>
            </a:endParaRPr>
          </a:p>
        </p:txBody>
      </p:sp>
      <p:sp>
        <p:nvSpPr>
          <p:cNvPr id="3" name="Title 2"/>
          <p:cNvSpPr>
            <a:spLocks noGrp="1"/>
          </p:cNvSpPr>
          <p:nvPr>
            <p:ph type="title"/>
          </p:nvPr>
        </p:nvSpPr>
        <p:spPr/>
        <p:txBody>
          <a:bodyPr>
            <a:normAutofit/>
          </a:bodyPr>
          <a:lstStyle/>
          <a:p>
            <a:pPr>
              <a:defRPr/>
            </a:pPr>
            <a:r>
              <a:rPr lang="en-US" b="1" dirty="0" smtClean="0"/>
              <a:t>1 John 3:11-21</a:t>
            </a:r>
            <a:r>
              <a:rPr lang="en-US" sz="3200" b="1" dirty="0" smtClean="0"/>
              <a:t>  </a:t>
            </a:r>
            <a:r>
              <a:rPr lang="en-US" sz="3200" dirty="0" smtClean="0"/>
              <a:t>(NAB)</a:t>
            </a:r>
            <a:br>
              <a:rPr lang="en-US" sz="3200" dirty="0" smtClean="0"/>
            </a:br>
            <a:r>
              <a:rPr lang="en-US" sz="1800" i="1" dirty="0" smtClean="0"/>
              <a:t>We have passed from death to life because we love out brothers.</a:t>
            </a:r>
            <a:endParaRPr lang="en-US" i="1" dirty="0"/>
          </a:p>
        </p:txBody>
      </p:sp>
      <p:sp>
        <p:nvSpPr>
          <p:cNvPr id="36868"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endParaRPr lang="en-US" altLang="en-US" smtClean="0">
              <a:solidFill>
                <a:prstClr val="black"/>
              </a:solidFill>
            </a:endParaRPr>
          </a:p>
        </p:txBody>
      </p:sp>
      <p:sp>
        <p:nvSpPr>
          <p:cNvPr id="36869"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endParaRPr lang="en-US" altLang="en-US" smtClean="0">
              <a:solidFill>
                <a:prstClr val="black"/>
              </a:solidFill>
            </a:endParaRPr>
          </a:p>
        </p:txBody>
      </p:sp>
    </p:spTree>
    <p:extLst>
      <p:ext uri="{BB962C8B-B14F-4D97-AF65-F5344CB8AC3E}">
        <p14:creationId xmlns:p14="http://schemas.microsoft.com/office/powerpoint/2010/main" val="974187991"/>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0" indent="0">
              <a:buFont typeface="Arial" panose="020B0604020202020204" pitchFamily="34" charset="0"/>
              <a:buNone/>
              <a:defRPr/>
            </a:pPr>
            <a:r>
              <a:rPr lang="en-US" sz="2000" baseline="30000" dirty="0" smtClean="0">
                <a:latin typeface="Arial Narrow" panose="020B0606020202030204" pitchFamily="34" charset="0"/>
              </a:rPr>
              <a:t>22</a:t>
            </a:r>
            <a:r>
              <a:rPr lang="en-US" sz="1600" dirty="0" smtClean="0">
                <a:latin typeface="Arial Narrow" panose="020B0606020202030204" pitchFamily="34" charset="0"/>
              </a:rPr>
              <a:t>[and]</a:t>
            </a:r>
            <a:r>
              <a:rPr lang="en-US" sz="2000" dirty="0" smtClean="0">
                <a:latin typeface="Arial Narrow" panose="020B0606020202030204" pitchFamily="34" charset="0"/>
              </a:rPr>
              <a:t> </a:t>
            </a:r>
            <a:r>
              <a:rPr lang="en-US" sz="2000" i="1" dirty="0" smtClean="0">
                <a:latin typeface="Arial Narrow" panose="020B0606020202030204" pitchFamily="34" charset="0"/>
              </a:rPr>
              <a:t>We </a:t>
            </a:r>
            <a:r>
              <a:rPr lang="en-US" sz="2000" dirty="0" smtClean="0">
                <a:latin typeface="Arial Narrow" panose="020B0606020202030204" pitchFamily="34" charset="0"/>
              </a:rPr>
              <a:t>receive </a:t>
            </a:r>
            <a:r>
              <a:rPr lang="en-US" sz="2000" dirty="0">
                <a:latin typeface="Arial Narrow" panose="020B0606020202030204" pitchFamily="34" charset="0"/>
              </a:rPr>
              <a:t>from him whatever we ask, because we keep his commandments and do what pleases </a:t>
            </a:r>
            <a:r>
              <a:rPr lang="en-US" sz="2000" dirty="0" err="1">
                <a:latin typeface="Arial Narrow" panose="020B0606020202030204" pitchFamily="34" charset="0"/>
              </a:rPr>
              <a:t>him.</a:t>
            </a:r>
            <a:r>
              <a:rPr lang="en-US" sz="2000" i="1" baseline="30000" dirty="0" err="1">
                <a:latin typeface="Arial Narrow" panose="020B0606020202030204" pitchFamily="34" charset="0"/>
              </a:rPr>
              <a:t>n</a:t>
            </a:r>
            <a:r>
              <a:rPr lang="en-US" sz="2000" dirty="0">
                <a:latin typeface="Arial Narrow" panose="020B0606020202030204" pitchFamily="34" charset="0"/>
              </a:rPr>
              <a:t> </a:t>
            </a:r>
            <a:r>
              <a:rPr lang="en-US" sz="2000" baseline="30000" dirty="0">
                <a:latin typeface="Arial Narrow" panose="020B0606020202030204" pitchFamily="34" charset="0"/>
              </a:rPr>
              <a:t>23</a:t>
            </a:r>
            <a:r>
              <a:rPr lang="en-US" sz="2000" dirty="0">
                <a:latin typeface="Arial Narrow" panose="020B0606020202030204" pitchFamily="34" charset="0"/>
              </a:rPr>
              <a:t>And his commandment is this: we should believe in the name of his Son, Jesus Christ, and love one another just as he commanded </a:t>
            </a:r>
            <a:r>
              <a:rPr lang="en-US" sz="2000" dirty="0" err="1">
                <a:latin typeface="Arial Narrow" panose="020B0606020202030204" pitchFamily="34" charset="0"/>
              </a:rPr>
              <a:t>us.</a:t>
            </a:r>
            <a:r>
              <a:rPr lang="en-US" sz="2000" i="1" baseline="30000" dirty="0" err="1">
                <a:latin typeface="Arial Narrow" panose="020B0606020202030204" pitchFamily="34" charset="0"/>
              </a:rPr>
              <a:t>o</a:t>
            </a:r>
            <a:r>
              <a:rPr lang="en-US" sz="2000" dirty="0">
                <a:latin typeface="Arial Narrow" panose="020B0606020202030204" pitchFamily="34" charset="0"/>
              </a:rPr>
              <a:t> </a:t>
            </a:r>
            <a:r>
              <a:rPr lang="en-US" sz="2000" baseline="30000" dirty="0">
                <a:latin typeface="Arial Narrow" panose="020B0606020202030204" pitchFamily="34" charset="0"/>
              </a:rPr>
              <a:t>24</a:t>
            </a:r>
            <a:r>
              <a:rPr lang="en-US" sz="2000" dirty="0">
                <a:latin typeface="Arial Narrow" panose="020B0606020202030204" pitchFamily="34" charset="0"/>
              </a:rPr>
              <a:t>Those who keep his commandments remain in him, and he in them, and the way we know that he remains in us is from the Spirit that he gave </a:t>
            </a:r>
            <a:r>
              <a:rPr lang="en-US" sz="2000" dirty="0" err="1" smtClean="0">
                <a:latin typeface="Arial Narrow" panose="020B0606020202030204" pitchFamily="34" charset="0"/>
              </a:rPr>
              <a:t>us.</a:t>
            </a:r>
            <a:r>
              <a:rPr lang="en-US" sz="2000" i="1" baseline="30000" dirty="0" err="1" smtClean="0">
                <a:latin typeface="Arial Narrow" panose="020B0606020202030204" pitchFamily="34" charset="0"/>
              </a:rPr>
              <a:t>p</a:t>
            </a:r>
            <a:endParaRPr lang="en-US" sz="2000" i="1" baseline="30000" dirty="0" smtClean="0">
              <a:latin typeface="Arial Narrow" panose="020B0606020202030204" pitchFamily="34" charset="0"/>
            </a:endParaRPr>
          </a:p>
          <a:p>
            <a:pPr marL="0" indent="0">
              <a:buNone/>
              <a:defRPr/>
            </a:pPr>
            <a:r>
              <a:rPr lang="en-US" altLang="en-US" sz="2000" b="1" i="1" dirty="0">
                <a:latin typeface="Arial Narrow" pitchFamily="34" charset="0"/>
              </a:rPr>
              <a:t>Testing the </a:t>
            </a:r>
            <a:r>
              <a:rPr lang="en-US" altLang="en-US" sz="2000" b="1" i="1" dirty="0" smtClean="0">
                <a:latin typeface="Arial Narrow" pitchFamily="34" charset="0"/>
              </a:rPr>
              <a:t>Spirits</a:t>
            </a:r>
            <a:r>
              <a:rPr lang="en-US" altLang="en-US" sz="2000" baseline="30000" dirty="0">
                <a:latin typeface="Arial Narrow" pitchFamily="34" charset="0"/>
              </a:rPr>
              <a:t/>
            </a:r>
            <a:br>
              <a:rPr lang="en-US" altLang="en-US" sz="2000" baseline="30000" dirty="0">
                <a:latin typeface="Arial Narrow" pitchFamily="34" charset="0"/>
              </a:rPr>
            </a:br>
            <a:r>
              <a:rPr lang="en-US" altLang="en-US" sz="2000" baseline="30000" dirty="0">
                <a:latin typeface="Arial Narrow" pitchFamily="34" charset="0"/>
              </a:rPr>
              <a:t>1</a:t>
            </a:r>
            <a:r>
              <a:rPr lang="en-US" altLang="en-US" sz="2000" dirty="0">
                <a:latin typeface="Arial Narrow" pitchFamily="34" charset="0"/>
              </a:rPr>
              <a:t>Beloved, do not trust every spirit but test the spirits to see whether they belong to God, because many false prophets have gone out into the </a:t>
            </a:r>
            <a:r>
              <a:rPr lang="en-US" altLang="en-US" sz="2000" dirty="0" err="1">
                <a:latin typeface="Arial Narrow" pitchFamily="34" charset="0"/>
              </a:rPr>
              <a:t>world.</a:t>
            </a:r>
            <a:r>
              <a:rPr lang="en-US" altLang="en-US" sz="2000" i="1" baseline="30000" dirty="0" err="1">
                <a:latin typeface="Arial Narrow" pitchFamily="34" charset="0"/>
              </a:rPr>
              <a:t>a</a:t>
            </a:r>
            <a:r>
              <a:rPr lang="en-US" altLang="en-US" sz="2000" dirty="0">
                <a:latin typeface="Arial Narrow" pitchFamily="34" charset="0"/>
              </a:rPr>
              <a:t> </a:t>
            </a:r>
            <a:r>
              <a:rPr lang="en-US" altLang="en-US" sz="2000" baseline="30000" dirty="0">
                <a:latin typeface="Arial Narrow" pitchFamily="34" charset="0"/>
              </a:rPr>
              <a:t>2</a:t>
            </a:r>
            <a:r>
              <a:rPr lang="en-US" altLang="en-US" sz="2000" dirty="0">
                <a:latin typeface="Arial Narrow" pitchFamily="34" charset="0"/>
              </a:rPr>
              <a:t>This is how you can know the Spirit of God: every spirit that acknowledges Jesus Christ come in the flesh belongs to </a:t>
            </a:r>
            <a:r>
              <a:rPr lang="en-US" altLang="en-US" sz="2000" dirty="0" err="1">
                <a:latin typeface="Arial Narrow" pitchFamily="34" charset="0"/>
              </a:rPr>
              <a:t>God,</a:t>
            </a:r>
            <a:r>
              <a:rPr lang="en-US" altLang="en-US" sz="2000" i="1" baseline="30000" dirty="0" err="1">
                <a:latin typeface="Arial Narrow" pitchFamily="34" charset="0"/>
              </a:rPr>
              <a:t>b</a:t>
            </a:r>
            <a:r>
              <a:rPr lang="en-US" altLang="en-US" sz="2000" dirty="0">
                <a:latin typeface="Arial Narrow" pitchFamily="34" charset="0"/>
              </a:rPr>
              <a:t> </a:t>
            </a:r>
            <a:r>
              <a:rPr lang="en-US" altLang="en-US" sz="2000" baseline="30000" dirty="0">
                <a:latin typeface="Arial Narrow" pitchFamily="34" charset="0"/>
              </a:rPr>
              <a:t>3</a:t>
            </a:r>
            <a:r>
              <a:rPr lang="en-US" altLang="en-US" sz="2000" dirty="0">
                <a:latin typeface="Arial Narrow" pitchFamily="34" charset="0"/>
              </a:rPr>
              <a:t>and every spirit that does not acknowledge Jesus</a:t>
            </a:r>
            <a:r>
              <a:rPr lang="en-US" altLang="en-US" sz="2000" baseline="30000" dirty="0">
                <a:latin typeface="Arial Narrow" pitchFamily="34" charset="0"/>
              </a:rPr>
              <a:t> </a:t>
            </a:r>
            <a:r>
              <a:rPr lang="en-US" altLang="en-US" sz="2000" dirty="0">
                <a:latin typeface="Arial Narrow" pitchFamily="34" charset="0"/>
              </a:rPr>
              <a:t>does not belong to God. This is the spirit of the antichrist that, as you heard, is to come, but in fact is already in the </a:t>
            </a:r>
            <a:r>
              <a:rPr lang="en-US" altLang="en-US" sz="2000" dirty="0" err="1">
                <a:latin typeface="Arial Narrow" pitchFamily="34" charset="0"/>
              </a:rPr>
              <a:t>world.</a:t>
            </a:r>
            <a:r>
              <a:rPr lang="en-US" altLang="en-US" sz="2000" i="1" baseline="30000" dirty="0" err="1">
                <a:latin typeface="Arial Narrow" pitchFamily="34" charset="0"/>
              </a:rPr>
              <a:t>c</a:t>
            </a:r>
            <a:r>
              <a:rPr lang="en-US" altLang="en-US" sz="2000" dirty="0">
                <a:latin typeface="Arial Narrow" pitchFamily="34" charset="0"/>
              </a:rPr>
              <a:t> </a:t>
            </a:r>
            <a:r>
              <a:rPr lang="en-US" altLang="en-US" sz="2000" baseline="30000" dirty="0">
                <a:latin typeface="Arial Narrow" pitchFamily="34" charset="0"/>
              </a:rPr>
              <a:t>4</a:t>
            </a:r>
            <a:r>
              <a:rPr lang="en-US" altLang="en-US" sz="2000" dirty="0">
                <a:latin typeface="Arial Narrow" pitchFamily="34" charset="0"/>
              </a:rPr>
              <a:t>You belong to God, children, and you have conquered them, for the one who is in you is greater than the one who is in the world. </a:t>
            </a:r>
            <a:r>
              <a:rPr lang="en-US" altLang="en-US" sz="2000" baseline="30000" dirty="0">
                <a:latin typeface="Arial Narrow" pitchFamily="34" charset="0"/>
              </a:rPr>
              <a:t>5</a:t>
            </a:r>
            <a:r>
              <a:rPr lang="en-US" altLang="en-US" sz="2000" dirty="0">
                <a:latin typeface="Arial Narrow" pitchFamily="34" charset="0"/>
              </a:rPr>
              <a:t>They belong to the world; accordingly, their teaching belongs to the world, and the world listens to </a:t>
            </a:r>
            <a:r>
              <a:rPr lang="en-US" altLang="en-US" sz="2000" dirty="0" err="1">
                <a:latin typeface="Arial Narrow" pitchFamily="34" charset="0"/>
              </a:rPr>
              <a:t>them.</a:t>
            </a:r>
            <a:r>
              <a:rPr lang="en-US" altLang="en-US" sz="2000" i="1" baseline="30000" dirty="0" err="1">
                <a:latin typeface="Arial Narrow" pitchFamily="34" charset="0"/>
              </a:rPr>
              <a:t>d</a:t>
            </a:r>
            <a:r>
              <a:rPr lang="en-US" altLang="en-US" sz="2000" dirty="0">
                <a:latin typeface="Arial Narrow" pitchFamily="34" charset="0"/>
              </a:rPr>
              <a:t> </a:t>
            </a:r>
            <a:r>
              <a:rPr lang="en-US" altLang="en-US" sz="2000" baseline="30000" dirty="0">
                <a:latin typeface="Arial Narrow" pitchFamily="34" charset="0"/>
              </a:rPr>
              <a:t>6</a:t>
            </a:r>
            <a:r>
              <a:rPr lang="en-US" altLang="en-US" sz="2000" dirty="0">
                <a:latin typeface="Arial Narrow" pitchFamily="34" charset="0"/>
              </a:rPr>
              <a:t>We belong to God, and anyone who knows God listens to us, while anyone who does not belong to God refuses to hear us. This is how we know the spirit of truth and the spirit of </a:t>
            </a:r>
            <a:r>
              <a:rPr lang="en-US" altLang="en-US" sz="2000" dirty="0" err="1" smtClean="0">
                <a:latin typeface="Arial Narrow" pitchFamily="34" charset="0"/>
              </a:rPr>
              <a:t>deceit.</a:t>
            </a:r>
            <a:r>
              <a:rPr lang="en-US" altLang="en-US" sz="2000" i="1" baseline="30000" dirty="0" err="1" smtClean="0">
                <a:latin typeface="Arial Narrow" pitchFamily="34" charset="0"/>
              </a:rPr>
              <a:t>e</a:t>
            </a:r>
            <a:endParaRPr lang="en-US" altLang="en-US" sz="2000" dirty="0">
              <a:latin typeface="Arial Narrow" pitchFamily="34" charset="0"/>
            </a:endParaRPr>
          </a:p>
        </p:txBody>
      </p:sp>
      <p:sp>
        <p:nvSpPr>
          <p:cNvPr id="3" name="Title 2"/>
          <p:cNvSpPr>
            <a:spLocks noGrp="1"/>
          </p:cNvSpPr>
          <p:nvPr>
            <p:ph type="title"/>
          </p:nvPr>
        </p:nvSpPr>
        <p:spPr/>
        <p:txBody>
          <a:bodyPr>
            <a:normAutofit/>
          </a:bodyPr>
          <a:lstStyle/>
          <a:p>
            <a:pPr>
              <a:defRPr/>
            </a:pPr>
            <a:r>
              <a:rPr lang="en-US" b="1" dirty="0" smtClean="0"/>
              <a:t>1 John 3:22-24; 4:1-6</a:t>
            </a:r>
            <a:r>
              <a:rPr lang="en-US" sz="3200" b="1" dirty="0" smtClean="0"/>
              <a:t>  </a:t>
            </a:r>
            <a:r>
              <a:rPr lang="en-US" sz="3200" dirty="0" smtClean="0"/>
              <a:t>(NAB)</a:t>
            </a:r>
            <a:r>
              <a:rPr lang="en-US" sz="1800" i="1" dirty="0" smtClean="0"/>
              <a:t/>
            </a:r>
            <a:br>
              <a:rPr lang="en-US" sz="1800" i="1" dirty="0" smtClean="0"/>
            </a:br>
            <a:r>
              <a:rPr lang="en-US" sz="1800" i="1" dirty="0" smtClean="0"/>
              <a:t>Test the spirits to see whether they belong to God.</a:t>
            </a:r>
            <a:endParaRPr lang="en-US" i="1" dirty="0"/>
          </a:p>
        </p:txBody>
      </p:sp>
      <p:sp>
        <p:nvSpPr>
          <p:cNvPr id="36868"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endParaRPr lang="en-US" altLang="en-US" smtClean="0">
              <a:solidFill>
                <a:prstClr val="black"/>
              </a:solidFill>
            </a:endParaRPr>
          </a:p>
        </p:txBody>
      </p:sp>
      <p:sp>
        <p:nvSpPr>
          <p:cNvPr id="36869"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endParaRPr lang="en-US" altLang="en-US" smtClean="0">
              <a:solidFill>
                <a:prstClr val="black"/>
              </a:solidFill>
            </a:endParaRPr>
          </a:p>
        </p:txBody>
      </p:sp>
    </p:spTree>
    <p:extLst>
      <p:ext uri="{BB962C8B-B14F-4D97-AF65-F5344CB8AC3E}">
        <p14:creationId xmlns:p14="http://schemas.microsoft.com/office/powerpoint/2010/main" val="974187991"/>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Content Placeholder 1"/>
          <p:cNvSpPr>
            <a:spLocks noGrp="1"/>
          </p:cNvSpPr>
          <p:nvPr>
            <p:ph idx="1"/>
          </p:nvPr>
        </p:nvSpPr>
        <p:spPr/>
        <p:txBody>
          <a:bodyPr/>
          <a:lstStyle/>
          <a:p>
            <a:pPr marL="0" indent="0">
              <a:buNone/>
            </a:pPr>
            <a:r>
              <a:rPr lang="en-US" altLang="en-US" sz="2400" b="1" i="1" dirty="0" smtClean="0">
                <a:latin typeface="Arial Narrow" pitchFamily="34" charset="0"/>
              </a:rPr>
              <a:t>God’s Love and Christian Life</a:t>
            </a:r>
            <a:r>
              <a:rPr lang="en-US" altLang="en-US" sz="2400" dirty="0" smtClean="0">
                <a:latin typeface="Arial Narrow" pitchFamily="34" charset="0"/>
              </a:rPr>
              <a:t/>
            </a:r>
            <a:br>
              <a:rPr lang="en-US" altLang="en-US" sz="2400" dirty="0" smtClean="0">
                <a:latin typeface="Arial Narrow" pitchFamily="34" charset="0"/>
              </a:rPr>
            </a:br>
            <a:r>
              <a:rPr lang="en-US" altLang="en-US" sz="2400" baseline="30000" dirty="0" smtClean="0">
                <a:latin typeface="Arial Narrow" pitchFamily="34" charset="0"/>
              </a:rPr>
              <a:t>7 </a:t>
            </a:r>
            <a:r>
              <a:rPr lang="en-US" altLang="en-US" sz="2400" dirty="0" smtClean="0">
                <a:latin typeface="Arial Narrow" pitchFamily="34" charset="0"/>
              </a:rPr>
              <a:t>Beloved, let us love one another, because love is of God; everyone who loves is begotten by God and knows God. </a:t>
            </a:r>
            <a:r>
              <a:rPr lang="en-US" altLang="en-US" sz="2400" baseline="30000" dirty="0" smtClean="0">
                <a:latin typeface="Arial Narrow" pitchFamily="34" charset="0"/>
              </a:rPr>
              <a:t>8</a:t>
            </a:r>
            <a:r>
              <a:rPr lang="en-US" altLang="en-US" sz="2400" dirty="0" smtClean="0">
                <a:latin typeface="Arial Narrow" pitchFamily="34" charset="0"/>
              </a:rPr>
              <a:t>Whoever is without love does not know God, for God is love. </a:t>
            </a:r>
            <a:r>
              <a:rPr lang="en-US" altLang="en-US" sz="2400" baseline="30000" dirty="0" smtClean="0">
                <a:latin typeface="Arial Narrow" pitchFamily="34" charset="0"/>
              </a:rPr>
              <a:t>9</a:t>
            </a:r>
            <a:r>
              <a:rPr lang="en-US" altLang="en-US" sz="2400" dirty="0" smtClean="0">
                <a:latin typeface="Arial Narrow" pitchFamily="34" charset="0"/>
              </a:rPr>
              <a:t>In this way the love of God was revealed to us: God sent his only Son into the world so that we might have life through </a:t>
            </a:r>
            <a:r>
              <a:rPr lang="en-US" altLang="en-US" sz="2400" dirty="0" err="1" smtClean="0">
                <a:latin typeface="Arial Narrow" pitchFamily="34" charset="0"/>
              </a:rPr>
              <a:t>him.</a:t>
            </a:r>
            <a:r>
              <a:rPr lang="en-US" altLang="en-US" sz="2400" i="1" baseline="30000" dirty="0" err="1" smtClean="0">
                <a:latin typeface="Arial Narrow" pitchFamily="34" charset="0"/>
              </a:rPr>
              <a:t>f</a:t>
            </a:r>
            <a:r>
              <a:rPr lang="en-US" altLang="en-US" sz="2400" dirty="0" smtClean="0">
                <a:latin typeface="Arial Narrow" pitchFamily="34" charset="0"/>
              </a:rPr>
              <a:t> </a:t>
            </a:r>
            <a:r>
              <a:rPr lang="en-US" altLang="en-US" sz="2400" baseline="30000" dirty="0" smtClean="0">
                <a:latin typeface="Arial Narrow" pitchFamily="34" charset="0"/>
              </a:rPr>
              <a:t>10</a:t>
            </a:r>
            <a:r>
              <a:rPr lang="en-US" altLang="en-US" sz="2400" dirty="0" smtClean="0">
                <a:latin typeface="Arial Narrow" pitchFamily="34" charset="0"/>
              </a:rPr>
              <a:t>In this is love: not that we have loved God, but that he loved us and sent his Son as expiation for our </a:t>
            </a:r>
            <a:r>
              <a:rPr lang="en-US" altLang="en-US" sz="2400" dirty="0" err="1" smtClean="0">
                <a:latin typeface="Arial Narrow" pitchFamily="34" charset="0"/>
              </a:rPr>
              <a:t>sins.</a:t>
            </a:r>
            <a:r>
              <a:rPr lang="en-US" altLang="en-US" sz="2400" i="1" baseline="30000" dirty="0" err="1" smtClean="0">
                <a:latin typeface="Arial Narrow" pitchFamily="34" charset="0"/>
              </a:rPr>
              <a:t>g</a:t>
            </a:r>
            <a:endParaRPr lang="en-US" altLang="en-US" sz="2400" i="1" baseline="30000" dirty="0" smtClean="0">
              <a:latin typeface="Arial Narrow" pitchFamily="34" charset="0"/>
            </a:endParaRPr>
          </a:p>
        </p:txBody>
      </p:sp>
      <p:sp>
        <p:nvSpPr>
          <p:cNvPr id="3" name="Title 2"/>
          <p:cNvSpPr>
            <a:spLocks noGrp="1"/>
          </p:cNvSpPr>
          <p:nvPr>
            <p:ph type="title"/>
          </p:nvPr>
        </p:nvSpPr>
        <p:spPr/>
        <p:txBody>
          <a:bodyPr>
            <a:normAutofit/>
          </a:bodyPr>
          <a:lstStyle/>
          <a:p>
            <a:pPr>
              <a:defRPr/>
            </a:pPr>
            <a:r>
              <a:rPr lang="en-US" b="1" dirty="0" smtClean="0"/>
              <a:t>1 John 4:7-10</a:t>
            </a:r>
            <a:r>
              <a:rPr lang="en-US" sz="3200" b="1" dirty="0" smtClean="0"/>
              <a:t>  </a:t>
            </a:r>
            <a:r>
              <a:rPr lang="en-US" sz="3200" dirty="0" smtClean="0"/>
              <a:t>(NAB)</a:t>
            </a:r>
            <a:br>
              <a:rPr lang="en-US" sz="3200" dirty="0" smtClean="0"/>
            </a:br>
            <a:r>
              <a:rPr lang="en-US" sz="1800" i="1" dirty="0" smtClean="0"/>
              <a:t>God is love.</a:t>
            </a:r>
            <a:endParaRPr lang="en-US" i="1" dirty="0"/>
          </a:p>
        </p:txBody>
      </p:sp>
      <p:sp>
        <p:nvSpPr>
          <p:cNvPr id="37892"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endParaRPr lang="en-US" altLang="en-US" smtClean="0">
              <a:solidFill>
                <a:prstClr val="black"/>
              </a:solidFill>
            </a:endParaRPr>
          </a:p>
        </p:txBody>
      </p:sp>
      <p:sp>
        <p:nvSpPr>
          <p:cNvPr id="37893"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endParaRPr lang="en-US" altLang="en-US" smtClean="0">
              <a:solidFill>
                <a:prstClr val="black"/>
              </a:solidFill>
            </a:endParaRPr>
          </a:p>
        </p:txBody>
      </p:sp>
    </p:spTree>
    <p:extLst>
      <p:ext uri="{BB962C8B-B14F-4D97-AF65-F5344CB8AC3E}">
        <p14:creationId xmlns:p14="http://schemas.microsoft.com/office/powerpoint/2010/main" val="3017278958"/>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Content Placeholder 1"/>
          <p:cNvSpPr>
            <a:spLocks noGrp="1"/>
          </p:cNvSpPr>
          <p:nvPr>
            <p:ph idx="1"/>
          </p:nvPr>
        </p:nvSpPr>
        <p:spPr/>
        <p:txBody>
          <a:bodyPr/>
          <a:lstStyle/>
          <a:p>
            <a:pPr marL="0" indent="0">
              <a:buNone/>
            </a:pPr>
            <a:r>
              <a:rPr lang="en-US" altLang="en-US" sz="2300" baseline="30000" dirty="0" smtClean="0">
                <a:latin typeface="Arial Narrow" pitchFamily="34" charset="0"/>
              </a:rPr>
              <a:t>11</a:t>
            </a:r>
            <a:r>
              <a:rPr lang="en-US" altLang="en-US" sz="2300" dirty="0" smtClean="0">
                <a:latin typeface="Arial Narrow" pitchFamily="34" charset="0"/>
              </a:rPr>
              <a:t>Beloved, if God so loved us, we also must love one another. </a:t>
            </a:r>
            <a:r>
              <a:rPr lang="en-US" altLang="en-US" sz="2300" baseline="30000" dirty="0" smtClean="0">
                <a:latin typeface="Arial Narrow" pitchFamily="34" charset="0"/>
              </a:rPr>
              <a:t>12</a:t>
            </a:r>
            <a:r>
              <a:rPr lang="en-US" altLang="en-US" sz="2300" dirty="0" smtClean="0">
                <a:latin typeface="Arial Narrow" pitchFamily="34" charset="0"/>
              </a:rPr>
              <a:t>No one has ever seen God. Yet, if we love one another, God remains in us, and his love is brought to perfection in </a:t>
            </a:r>
            <a:r>
              <a:rPr lang="en-US" altLang="en-US" sz="2300" dirty="0" err="1" smtClean="0">
                <a:latin typeface="Arial Narrow" pitchFamily="34" charset="0"/>
              </a:rPr>
              <a:t>us.</a:t>
            </a:r>
            <a:r>
              <a:rPr lang="en-US" altLang="en-US" sz="2300" i="1" baseline="30000" dirty="0" err="1" smtClean="0">
                <a:latin typeface="Arial Narrow" pitchFamily="34" charset="0"/>
              </a:rPr>
              <a:t>h</a:t>
            </a:r>
            <a:endParaRPr lang="en-US" altLang="en-US" sz="2300" baseline="30000" dirty="0" smtClean="0">
              <a:latin typeface="Arial Narrow" pitchFamily="34" charset="0"/>
            </a:endParaRPr>
          </a:p>
          <a:p>
            <a:pPr marL="0" indent="0">
              <a:buFont typeface="Arial" charset="0"/>
              <a:buNone/>
            </a:pPr>
            <a:r>
              <a:rPr lang="en-US" altLang="en-US" sz="2300" baseline="30000" dirty="0" smtClean="0">
                <a:latin typeface="Arial Narrow" pitchFamily="34" charset="0"/>
              </a:rPr>
              <a:t>13</a:t>
            </a:r>
            <a:r>
              <a:rPr lang="en-US" altLang="en-US" sz="2300" dirty="0" smtClean="0">
                <a:latin typeface="Arial Narrow" pitchFamily="34" charset="0"/>
              </a:rPr>
              <a:t>This is how we know that we remain in him and he in us, that he has given us of his Spirit. </a:t>
            </a:r>
            <a:r>
              <a:rPr lang="en-US" altLang="en-US" sz="2300" baseline="30000" dirty="0" smtClean="0">
                <a:latin typeface="Arial Narrow" pitchFamily="34" charset="0"/>
              </a:rPr>
              <a:t>14</a:t>
            </a:r>
            <a:r>
              <a:rPr lang="en-US" altLang="en-US" sz="2300" dirty="0" smtClean="0">
                <a:latin typeface="Arial Narrow" pitchFamily="34" charset="0"/>
              </a:rPr>
              <a:t>Moreover, we have seen and testify that the Father sent his Son as savior of the world. </a:t>
            </a:r>
            <a:r>
              <a:rPr lang="en-US" altLang="en-US" sz="2300" baseline="30000" dirty="0" smtClean="0">
                <a:latin typeface="Arial Narrow" pitchFamily="34" charset="0"/>
              </a:rPr>
              <a:t>15</a:t>
            </a:r>
            <a:r>
              <a:rPr lang="en-US" altLang="en-US" sz="2300" dirty="0" smtClean="0">
                <a:latin typeface="Arial Narrow" pitchFamily="34" charset="0"/>
              </a:rPr>
              <a:t>Whoever acknowledges that Jesus is the Son of God, God remains in him and he in God. </a:t>
            </a:r>
            <a:r>
              <a:rPr lang="en-US" altLang="en-US" sz="2300" baseline="30000" dirty="0" smtClean="0">
                <a:latin typeface="Arial Narrow" pitchFamily="34" charset="0"/>
              </a:rPr>
              <a:t>16</a:t>
            </a:r>
            <a:r>
              <a:rPr lang="en-US" altLang="en-US" sz="2300" dirty="0" smtClean="0">
                <a:latin typeface="Arial Narrow" pitchFamily="34" charset="0"/>
              </a:rPr>
              <a:t>We have come to know and to believe in the love God has for us.</a:t>
            </a:r>
          </a:p>
          <a:p>
            <a:pPr marL="0" indent="0">
              <a:buFont typeface="Arial" charset="0"/>
              <a:buNone/>
            </a:pPr>
            <a:r>
              <a:rPr lang="en-US" altLang="en-US" sz="2300" dirty="0" smtClean="0">
                <a:latin typeface="Arial Narrow" pitchFamily="34" charset="0"/>
              </a:rPr>
              <a:t>God is love, and whoever remains in love remains in God and God in him. </a:t>
            </a:r>
            <a:r>
              <a:rPr lang="en-US" altLang="en-US" sz="2300" baseline="30000" dirty="0" smtClean="0">
                <a:latin typeface="Arial Narrow" pitchFamily="34" charset="0"/>
              </a:rPr>
              <a:t>17</a:t>
            </a:r>
            <a:r>
              <a:rPr lang="en-US" altLang="en-US" sz="2300" dirty="0" smtClean="0">
                <a:latin typeface="Arial Narrow" pitchFamily="34" charset="0"/>
              </a:rPr>
              <a:t>In this is love brought to perfection among us, that we have confidence on the day of judgment because as he is, so are we in this </a:t>
            </a:r>
            <a:r>
              <a:rPr lang="en-US" altLang="en-US" sz="2300" dirty="0" err="1" smtClean="0">
                <a:latin typeface="Arial Narrow" pitchFamily="34" charset="0"/>
              </a:rPr>
              <a:t>world.</a:t>
            </a:r>
            <a:r>
              <a:rPr lang="en-US" altLang="en-US" sz="2300" i="1" baseline="30000" dirty="0" err="1" smtClean="0">
                <a:latin typeface="Arial Narrow" pitchFamily="34" charset="0"/>
              </a:rPr>
              <a:t>i</a:t>
            </a:r>
            <a:r>
              <a:rPr lang="en-US" altLang="en-US" sz="2300" dirty="0" smtClean="0">
                <a:latin typeface="Arial Narrow" pitchFamily="34" charset="0"/>
              </a:rPr>
              <a:t> </a:t>
            </a:r>
            <a:r>
              <a:rPr lang="en-US" altLang="en-US" sz="2300" baseline="30000" dirty="0" smtClean="0">
                <a:latin typeface="Arial Narrow" pitchFamily="34" charset="0"/>
              </a:rPr>
              <a:t>18</a:t>
            </a:r>
            <a:r>
              <a:rPr lang="en-US" altLang="en-US" sz="2300" dirty="0" smtClean="0">
                <a:latin typeface="Arial Narrow" pitchFamily="34" charset="0"/>
              </a:rPr>
              <a:t>There is no fear in love, but perfect love drives out fear because fear has to do with punishment, and so one who fears is not yet perfect in love.</a:t>
            </a:r>
          </a:p>
        </p:txBody>
      </p:sp>
      <p:sp>
        <p:nvSpPr>
          <p:cNvPr id="3" name="Title 2"/>
          <p:cNvSpPr>
            <a:spLocks noGrp="1"/>
          </p:cNvSpPr>
          <p:nvPr>
            <p:ph type="title"/>
          </p:nvPr>
        </p:nvSpPr>
        <p:spPr/>
        <p:txBody>
          <a:bodyPr>
            <a:normAutofit/>
          </a:bodyPr>
          <a:lstStyle/>
          <a:p>
            <a:pPr>
              <a:defRPr/>
            </a:pPr>
            <a:r>
              <a:rPr lang="en-US" b="1" dirty="0" smtClean="0"/>
              <a:t>1 John 4:11-18</a:t>
            </a:r>
            <a:r>
              <a:rPr lang="en-US" sz="3200" b="1" dirty="0" smtClean="0"/>
              <a:t>  </a:t>
            </a:r>
            <a:r>
              <a:rPr lang="en-US" sz="3200" dirty="0" smtClean="0"/>
              <a:t>(NAB)</a:t>
            </a:r>
            <a:r>
              <a:rPr lang="en-US" sz="1800" i="1" dirty="0" smtClean="0"/>
              <a:t/>
            </a:r>
            <a:br>
              <a:rPr lang="en-US" sz="1800" i="1" dirty="0" smtClean="0"/>
            </a:br>
            <a:r>
              <a:rPr lang="en-US" sz="1800" i="1" dirty="0" smtClean="0"/>
              <a:t>If we love one another, God remains in us.</a:t>
            </a:r>
            <a:endParaRPr lang="en-US" i="1" dirty="0"/>
          </a:p>
        </p:txBody>
      </p:sp>
      <p:sp>
        <p:nvSpPr>
          <p:cNvPr id="38916"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endParaRPr lang="en-US" altLang="en-US" smtClean="0">
              <a:solidFill>
                <a:prstClr val="black"/>
              </a:solidFill>
            </a:endParaRPr>
          </a:p>
        </p:txBody>
      </p:sp>
      <p:sp>
        <p:nvSpPr>
          <p:cNvPr id="38917"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endParaRPr lang="en-US" altLang="en-US" smtClean="0">
              <a:solidFill>
                <a:prstClr val="black"/>
              </a:solidFill>
            </a:endParaRPr>
          </a:p>
        </p:txBody>
      </p:sp>
    </p:spTree>
    <p:extLst>
      <p:ext uri="{BB962C8B-B14F-4D97-AF65-F5344CB8AC3E}">
        <p14:creationId xmlns:p14="http://schemas.microsoft.com/office/powerpoint/2010/main" val="4173841168"/>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Content Placeholder 1"/>
          <p:cNvSpPr>
            <a:spLocks noGrp="1"/>
          </p:cNvSpPr>
          <p:nvPr>
            <p:ph idx="1"/>
          </p:nvPr>
        </p:nvSpPr>
        <p:spPr/>
        <p:txBody>
          <a:bodyPr/>
          <a:lstStyle/>
          <a:p>
            <a:pPr marL="0" indent="0">
              <a:buNone/>
            </a:pPr>
            <a:r>
              <a:rPr lang="en-US" altLang="en-US" sz="2300" baseline="30000" dirty="0" smtClean="0">
                <a:latin typeface="Arial Narrow" pitchFamily="34" charset="0"/>
              </a:rPr>
              <a:t>19</a:t>
            </a:r>
            <a:r>
              <a:rPr lang="en-US" altLang="en-US" sz="2300" dirty="0" smtClean="0">
                <a:latin typeface="Arial Narrow" pitchFamily="34" charset="0"/>
              </a:rPr>
              <a:t>We love because he first loved us. </a:t>
            </a:r>
            <a:r>
              <a:rPr lang="en-US" altLang="en-US" sz="2300" baseline="30000" dirty="0" smtClean="0">
                <a:latin typeface="Arial Narrow" pitchFamily="34" charset="0"/>
              </a:rPr>
              <a:t>20</a:t>
            </a:r>
            <a:r>
              <a:rPr lang="en-US" altLang="en-US" sz="2300" dirty="0" smtClean="0">
                <a:latin typeface="Arial Narrow" pitchFamily="34" charset="0"/>
              </a:rPr>
              <a:t>If anyone says, “I love God,” but hates his brother, he is a liar; for whoever does not love a brother whom he has seen cannot love God</a:t>
            </a:r>
            <a:r>
              <a:rPr lang="en-US" altLang="en-US" sz="2300" baseline="30000" dirty="0" smtClean="0">
                <a:latin typeface="Arial Narrow" pitchFamily="34" charset="0"/>
              </a:rPr>
              <a:t> </a:t>
            </a:r>
            <a:r>
              <a:rPr lang="en-US" altLang="en-US" sz="2300" dirty="0" smtClean="0">
                <a:latin typeface="Arial Narrow" pitchFamily="34" charset="0"/>
              </a:rPr>
              <a:t>whom he has not </a:t>
            </a:r>
            <a:r>
              <a:rPr lang="en-US" altLang="en-US" sz="2300" dirty="0" err="1" smtClean="0">
                <a:latin typeface="Arial Narrow" pitchFamily="34" charset="0"/>
              </a:rPr>
              <a:t>seen.</a:t>
            </a:r>
            <a:r>
              <a:rPr lang="en-US" altLang="en-US" sz="2300" i="1" baseline="30000" dirty="0" err="1" smtClean="0">
                <a:latin typeface="Arial Narrow" pitchFamily="34" charset="0"/>
              </a:rPr>
              <a:t>j</a:t>
            </a:r>
            <a:r>
              <a:rPr lang="en-US" altLang="en-US" sz="2300" dirty="0" smtClean="0">
                <a:latin typeface="Arial Narrow" pitchFamily="34" charset="0"/>
              </a:rPr>
              <a:t> </a:t>
            </a:r>
            <a:r>
              <a:rPr lang="en-US" altLang="en-US" sz="2300" baseline="30000" dirty="0" smtClean="0">
                <a:latin typeface="Arial Narrow" pitchFamily="34" charset="0"/>
              </a:rPr>
              <a:t>21</a:t>
            </a:r>
            <a:r>
              <a:rPr lang="en-US" altLang="en-US" sz="2300" dirty="0" smtClean="0">
                <a:latin typeface="Arial Narrow" pitchFamily="34" charset="0"/>
              </a:rPr>
              <a:t>This is the commandment we have from him: whoever loves God must also love his </a:t>
            </a:r>
            <a:r>
              <a:rPr lang="en-US" altLang="en-US" sz="2300" dirty="0" err="1" smtClean="0">
                <a:latin typeface="Arial Narrow" pitchFamily="34" charset="0"/>
              </a:rPr>
              <a:t>brother.</a:t>
            </a:r>
            <a:r>
              <a:rPr lang="en-US" altLang="en-US" sz="2300" i="1" baseline="30000" dirty="0" err="1" smtClean="0">
                <a:latin typeface="Arial Narrow" pitchFamily="34" charset="0"/>
              </a:rPr>
              <a:t>k</a:t>
            </a:r>
            <a:endParaRPr lang="en-US" altLang="en-US" sz="2300" dirty="0" smtClean="0">
              <a:latin typeface="Arial Narrow" pitchFamily="34" charset="0"/>
            </a:endParaRPr>
          </a:p>
          <a:p>
            <a:pPr marL="0" indent="0">
              <a:buFont typeface="Arial" charset="0"/>
              <a:buNone/>
            </a:pPr>
            <a:r>
              <a:rPr lang="en-US" altLang="en-US" sz="2300" b="1" i="1" dirty="0" smtClean="0">
                <a:latin typeface="Arial Narrow" pitchFamily="34" charset="0"/>
              </a:rPr>
              <a:t>Faith is Victory over the World</a:t>
            </a:r>
            <a:endParaRPr lang="en-US" altLang="en-US" sz="2300" i="1" dirty="0" smtClean="0">
              <a:latin typeface="Arial Narrow" pitchFamily="34" charset="0"/>
            </a:endParaRPr>
          </a:p>
          <a:p>
            <a:pPr marL="0" indent="0">
              <a:buFont typeface="Arial" charset="0"/>
              <a:buNone/>
            </a:pPr>
            <a:r>
              <a:rPr lang="en-US" altLang="en-US" sz="2300" baseline="30000" dirty="0" smtClean="0">
                <a:latin typeface="Arial Narrow" pitchFamily="34" charset="0"/>
              </a:rPr>
              <a:t>5:1 </a:t>
            </a:r>
            <a:r>
              <a:rPr lang="en-US" altLang="en-US" sz="2300" dirty="0" smtClean="0">
                <a:latin typeface="Arial Narrow" pitchFamily="34" charset="0"/>
              </a:rPr>
              <a:t>Everyone who believes that Jesus is the Christ is begotten by God, and everyone who loves the father loves [also] the one begotten by him. </a:t>
            </a:r>
            <a:r>
              <a:rPr lang="en-US" altLang="en-US" sz="2300" baseline="30000" dirty="0" smtClean="0">
                <a:latin typeface="Arial Narrow" pitchFamily="34" charset="0"/>
              </a:rPr>
              <a:t>2</a:t>
            </a:r>
            <a:r>
              <a:rPr lang="en-US" altLang="en-US" sz="2300" dirty="0" smtClean="0">
                <a:latin typeface="Arial Narrow" pitchFamily="34" charset="0"/>
              </a:rPr>
              <a:t>In this way we know that we love the children of God when we love God and obey his commandments. </a:t>
            </a:r>
            <a:r>
              <a:rPr lang="en-US" altLang="en-US" sz="2300" baseline="30000" dirty="0" smtClean="0">
                <a:latin typeface="Arial Narrow" pitchFamily="34" charset="0"/>
              </a:rPr>
              <a:t>3</a:t>
            </a:r>
            <a:r>
              <a:rPr lang="en-US" altLang="en-US" sz="2300" dirty="0" smtClean="0">
                <a:latin typeface="Arial Narrow" pitchFamily="34" charset="0"/>
              </a:rPr>
              <a:t>For the love of God is this, that we keep his commandments. And his commandments are not burdensome, </a:t>
            </a:r>
            <a:r>
              <a:rPr lang="en-US" altLang="en-US" sz="2300" baseline="30000" dirty="0" smtClean="0">
                <a:latin typeface="Arial Narrow" pitchFamily="34" charset="0"/>
              </a:rPr>
              <a:t>4</a:t>
            </a:r>
            <a:r>
              <a:rPr lang="en-US" altLang="en-US" sz="2300" dirty="0" smtClean="0">
                <a:latin typeface="Arial Narrow" pitchFamily="34" charset="0"/>
              </a:rPr>
              <a:t>for whoever is begotten by God conquers the world. And the victory that conquers the world is our faith.</a:t>
            </a:r>
            <a:r>
              <a:rPr lang="en-US" altLang="en-US" sz="2300" b="1" dirty="0" smtClean="0">
                <a:latin typeface="Arial Narrow" pitchFamily="34" charset="0"/>
              </a:rPr>
              <a:t> </a:t>
            </a:r>
            <a:endParaRPr lang="en-US" altLang="en-US" sz="2300" dirty="0" smtClean="0">
              <a:latin typeface="Arial Narrow" pitchFamily="34" charset="0"/>
            </a:endParaRPr>
          </a:p>
        </p:txBody>
      </p:sp>
      <p:sp>
        <p:nvSpPr>
          <p:cNvPr id="3" name="Title 2"/>
          <p:cNvSpPr>
            <a:spLocks noGrp="1"/>
          </p:cNvSpPr>
          <p:nvPr>
            <p:ph type="title"/>
          </p:nvPr>
        </p:nvSpPr>
        <p:spPr/>
        <p:txBody>
          <a:bodyPr>
            <a:normAutofit/>
          </a:bodyPr>
          <a:lstStyle/>
          <a:p>
            <a:pPr>
              <a:defRPr/>
            </a:pPr>
            <a:r>
              <a:rPr lang="en-US" b="1" dirty="0" smtClean="0"/>
              <a:t>1 John 4:19-21; 5:1-4</a:t>
            </a:r>
            <a:r>
              <a:rPr lang="en-US" sz="3200" b="1" dirty="0" smtClean="0"/>
              <a:t>  </a:t>
            </a:r>
            <a:r>
              <a:rPr lang="en-US" sz="3200" dirty="0" smtClean="0"/>
              <a:t>(NAB)</a:t>
            </a:r>
            <a:br>
              <a:rPr lang="en-US" sz="3200" dirty="0" smtClean="0"/>
            </a:br>
            <a:r>
              <a:rPr lang="en-US" sz="1800" i="1" dirty="0" smtClean="0"/>
              <a:t>Those who love God must also love their brother and sister.</a:t>
            </a:r>
            <a:endParaRPr lang="en-US" i="1" dirty="0"/>
          </a:p>
        </p:txBody>
      </p:sp>
      <p:sp>
        <p:nvSpPr>
          <p:cNvPr id="39940"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endParaRPr lang="en-US" altLang="en-US" smtClean="0">
              <a:solidFill>
                <a:prstClr val="black"/>
              </a:solidFill>
            </a:endParaRPr>
          </a:p>
        </p:txBody>
      </p:sp>
      <p:sp>
        <p:nvSpPr>
          <p:cNvPr id="39941"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endParaRPr lang="en-US" altLang="en-US" smtClean="0">
              <a:solidFill>
                <a:prstClr val="black"/>
              </a:solidFill>
            </a:endParaRPr>
          </a:p>
        </p:txBody>
      </p:sp>
    </p:spTree>
    <p:extLst>
      <p:ext uri="{BB962C8B-B14F-4D97-AF65-F5344CB8AC3E}">
        <p14:creationId xmlns:p14="http://schemas.microsoft.com/office/powerpoint/2010/main" val="3792125139"/>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Content Placeholder 1"/>
          <p:cNvSpPr>
            <a:spLocks noGrp="1"/>
          </p:cNvSpPr>
          <p:nvPr>
            <p:ph idx="1"/>
          </p:nvPr>
        </p:nvSpPr>
        <p:spPr/>
        <p:txBody>
          <a:bodyPr/>
          <a:lstStyle/>
          <a:p>
            <a:pPr marL="0" indent="0">
              <a:buNone/>
            </a:pPr>
            <a:r>
              <a:rPr lang="en-US" altLang="en-US" sz="2200" baseline="30000" dirty="0" smtClean="0">
                <a:latin typeface="Arial Narrow" pitchFamily="34" charset="0"/>
              </a:rPr>
              <a:t>5</a:t>
            </a:r>
            <a:r>
              <a:rPr lang="en-US" altLang="en-US" sz="2200" dirty="0" smtClean="0">
                <a:latin typeface="Arial Narrow" pitchFamily="34" charset="0"/>
              </a:rPr>
              <a:t>Who indeed is the victor over the world but the one who believes that Jesus is the Son of God?</a:t>
            </a:r>
          </a:p>
          <a:p>
            <a:pPr marL="0" indent="0">
              <a:buFont typeface="Arial" charset="0"/>
              <a:buNone/>
            </a:pPr>
            <a:r>
              <a:rPr lang="en-US" altLang="en-US" sz="2200" baseline="30000" dirty="0" smtClean="0">
                <a:latin typeface="Arial Narrow" pitchFamily="34" charset="0"/>
              </a:rPr>
              <a:t>6</a:t>
            </a:r>
            <a:r>
              <a:rPr lang="en-US" altLang="en-US" sz="2200" dirty="0" smtClean="0">
                <a:latin typeface="Arial Narrow" pitchFamily="34" charset="0"/>
              </a:rPr>
              <a:t>This is the one who came through water and blood,</a:t>
            </a:r>
            <a:r>
              <a:rPr lang="en-US" altLang="en-US" sz="2200" baseline="30000" dirty="0" smtClean="0">
                <a:latin typeface="Arial Narrow" pitchFamily="34" charset="0"/>
              </a:rPr>
              <a:t> </a:t>
            </a:r>
            <a:r>
              <a:rPr lang="en-US" altLang="en-US" sz="2200" dirty="0" smtClean="0">
                <a:latin typeface="Arial Narrow" pitchFamily="34" charset="0"/>
              </a:rPr>
              <a:t>Jesus Christ, not by water alone, but by water and blood. The Spirit is the one that testifies, and the Spirit is truth. </a:t>
            </a:r>
            <a:r>
              <a:rPr lang="en-US" altLang="en-US" sz="2200" baseline="30000" dirty="0" smtClean="0">
                <a:latin typeface="Arial Narrow" pitchFamily="34" charset="0"/>
              </a:rPr>
              <a:t>7</a:t>
            </a:r>
            <a:r>
              <a:rPr lang="en-US" altLang="en-US" sz="2200" dirty="0" smtClean="0">
                <a:latin typeface="Arial Narrow" pitchFamily="34" charset="0"/>
              </a:rPr>
              <a:t>So there are three that testify, </a:t>
            </a:r>
            <a:r>
              <a:rPr lang="en-US" altLang="en-US" sz="2200" baseline="30000" dirty="0" smtClean="0">
                <a:latin typeface="Arial Narrow" pitchFamily="34" charset="0"/>
              </a:rPr>
              <a:t>8</a:t>
            </a:r>
            <a:r>
              <a:rPr lang="en-US" altLang="en-US" sz="2200" dirty="0" smtClean="0">
                <a:latin typeface="Arial Narrow" pitchFamily="34" charset="0"/>
              </a:rPr>
              <a:t>the Spirit, the water, and the blood, and the three are of one accord. </a:t>
            </a:r>
            <a:r>
              <a:rPr lang="en-US" altLang="en-US" sz="2200" baseline="30000" dirty="0" smtClean="0">
                <a:latin typeface="Arial Narrow" pitchFamily="34" charset="0"/>
              </a:rPr>
              <a:t>9</a:t>
            </a:r>
            <a:r>
              <a:rPr lang="en-US" altLang="en-US" sz="2200" dirty="0" smtClean="0">
                <a:latin typeface="Arial Narrow" pitchFamily="34" charset="0"/>
              </a:rPr>
              <a:t>If we accept human testimony, the testimony of God is surely greater. Now the testimony of God is this, that he has testified on behalf of his Son. </a:t>
            </a:r>
            <a:r>
              <a:rPr lang="en-US" altLang="en-US" sz="2200" baseline="30000" dirty="0" smtClean="0">
                <a:latin typeface="Arial Narrow" pitchFamily="34" charset="0"/>
              </a:rPr>
              <a:t>10</a:t>
            </a:r>
            <a:r>
              <a:rPr lang="en-US" altLang="en-US" sz="2200" dirty="0" smtClean="0">
                <a:latin typeface="Arial Narrow" pitchFamily="34" charset="0"/>
              </a:rPr>
              <a:t>Whoever believes in the Son of God has this testimony within himself. Whoever does not believe God has made him a liar by not believing the testimony God has given about his Son. </a:t>
            </a:r>
            <a:r>
              <a:rPr lang="en-US" altLang="en-US" sz="2200" baseline="30000" dirty="0" smtClean="0">
                <a:latin typeface="Arial Narrow" pitchFamily="34" charset="0"/>
              </a:rPr>
              <a:t>11</a:t>
            </a:r>
            <a:r>
              <a:rPr lang="en-US" altLang="en-US" sz="2200" dirty="0" smtClean="0">
                <a:latin typeface="Arial Narrow" pitchFamily="34" charset="0"/>
              </a:rPr>
              <a:t>And this is the testimony: God gave us eternal life, and this life is in his Son. </a:t>
            </a:r>
            <a:r>
              <a:rPr lang="en-US" altLang="en-US" sz="2200" baseline="30000" dirty="0" smtClean="0">
                <a:latin typeface="Arial Narrow" pitchFamily="34" charset="0"/>
              </a:rPr>
              <a:t>12</a:t>
            </a:r>
            <a:r>
              <a:rPr lang="en-US" altLang="en-US" sz="2200" dirty="0" smtClean="0">
                <a:latin typeface="Arial Narrow" pitchFamily="34" charset="0"/>
              </a:rPr>
              <a:t>Whoever possesses the Son has life; whoever does not possess the Son of God does not have life.</a:t>
            </a:r>
          </a:p>
          <a:p>
            <a:pPr marL="0" indent="0">
              <a:buFont typeface="Arial" charset="0"/>
              <a:buNone/>
            </a:pPr>
            <a:r>
              <a:rPr lang="en-US" altLang="en-US" sz="2200" b="1" i="1" dirty="0" smtClean="0">
                <a:latin typeface="Arial Narrow" pitchFamily="34" charset="0"/>
              </a:rPr>
              <a:t>Epilogue: Prayer for Sinners</a:t>
            </a:r>
          </a:p>
          <a:p>
            <a:pPr marL="0" indent="0">
              <a:buNone/>
            </a:pPr>
            <a:r>
              <a:rPr lang="en-US" altLang="en-US" sz="2200" baseline="30000" dirty="0" smtClean="0">
                <a:latin typeface="Arial Narrow" pitchFamily="34" charset="0"/>
              </a:rPr>
              <a:t>13 </a:t>
            </a:r>
            <a:r>
              <a:rPr lang="en-US" altLang="en-US" sz="2200" dirty="0" smtClean="0">
                <a:latin typeface="Arial Narrow" pitchFamily="34" charset="0"/>
              </a:rPr>
              <a:t>I write these things to you so that you may know that you have eternal life, you who believe in the name of the Son of God.</a:t>
            </a:r>
          </a:p>
        </p:txBody>
      </p:sp>
      <p:sp>
        <p:nvSpPr>
          <p:cNvPr id="3" name="Title 2"/>
          <p:cNvSpPr>
            <a:spLocks noGrp="1"/>
          </p:cNvSpPr>
          <p:nvPr>
            <p:ph type="title"/>
          </p:nvPr>
        </p:nvSpPr>
        <p:spPr/>
        <p:txBody>
          <a:bodyPr>
            <a:normAutofit/>
          </a:bodyPr>
          <a:lstStyle/>
          <a:p>
            <a:pPr>
              <a:defRPr/>
            </a:pPr>
            <a:r>
              <a:rPr lang="en-US" b="1" dirty="0" smtClean="0"/>
              <a:t>1 John 5:5-13</a:t>
            </a:r>
            <a:r>
              <a:rPr lang="en-US" sz="3200" b="1" dirty="0" smtClean="0"/>
              <a:t>  </a:t>
            </a:r>
            <a:r>
              <a:rPr lang="en-US" sz="3200" dirty="0" smtClean="0"/>
              <a:t>(NAB)</a:t>
            </a:r>
            <a:r>
              <a:rPr lang="en-US" sz="2000" i="1" dirty="0" smtClean="0"/>
              <a:t/>
            </a:r>
            <a:br>
              <a:rPr lang="en-US" sz="2000" i="1" dirty="0" smtClean="0"/>
            </a:br>
            <a:r>
              <a:rPr lang="en-US" sz="1800" i="1" dirty="0" smtClean="0"/>
              <a:t>The Spirit, the water, and the blood.</a:t>
            </a:r>
            <a:endParaRPr lang="en-US" sz="3600" i="1" dirty="0"/>
          </a:p>
        </p:txBody>
      </p:sp>
      <p:sp>
        <p:nvSpPr>
          <p:cNvPr id="39940"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endParaRPr lang="en-US" altLang="en-US" smtClean="0">
              <a:solidFill>
                <a:prstClr val="black"/>
              </a:solidFill>
            </a:endParaRPr>
          </a:p>
        </p:txBody>
      </p:sp>
      <p:sp>
        <p:nvSpPr>
          <p:cNvPr id="39941"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endParaRPr lang="en-US" altLang="en-US" smtClean="0">
              <a:solidFill>
                <a:prstClr val="black"/>
              </a:solidFill>
            </a:endParaRPr>
          </a:p>
        </p:txBody>
      </p:sp>
    </p:spTree>
    <p:extLst>
      <p:ext uri="{BB962C8B-B14F-4D97-AF65-F5344CB8AC3E}">
        <p14:creationId xmlns:p14="http://schemas.microsoft.com/office/powerpoint/2010/main" val="3792125139"/>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Content Placeholder 1"/>
          <p:cNvSpPr>
            <a:spLocks noGrp="1"/>
          </p:cNvSpPr>
          <p:nvPr>
            <p:ph idx="1"/>
          </p:nvPr>
        </p:nvSpPr>
        <p:spPr>
          <a:xfrm>
            <a:off x="228600" y="1676400"/>
            <a:ext cx="8763000" cy="5105400"/>
          </a:xfrm>
        </p:spPr>
        <p:txBody>
          <a:bodyPr/>
          <a:lstStyle/>
          <a:p>
            <a:pPr marL="0" indent="0">
              <a:lnSpc>
                <a:spcPct val="95000"/>
              </a:lnSpc>
              <a:buFont typeface="Arial" charset="0"/>
              <a:buNone/>
            </a:pPr>
            <a:r>
              <a:rPr lang="en-US" altLang="en-US" sz="2300" baseline="30000" dirty="0" smtClean="0">
                <a:latin typeface="Arial Narrow" pitchFamily="34" charset="0"/>
              </a:rPr>
              <a:t>14</a:t>
            </a:r>
            <a:r>
              <a:rPr lang="en-US" altLang="en-US" sz="1800" dirty="0" smtClean="0">
                <a:latin typeface="Arial Narrow" pitchFamily="34" charset="0"/>
              </a:rPr>
              <a:t>[And] </a:t>
            </a:r>
            <a:r>
              <a:rPr lang="en-US" altLang="en-US" sz="2300" dirty="0" smtClean="0">
                <a:latin typeface="Arial Narrow" pitchFamily="34" charset="0"/>
              </a:rPr>
              <a:t>we have this confidence in him, that if we ask anything according to his will, he hears us. </a:t>
            </a:r>
            <a:r>
              <a:rPr lang="en-US" altLang="en-US" sz="2300" baseline="30000" dirty="0" smtClean="0">
                <a:latin typeface="Arial Narrow" pitchFamily="34" charset="0"/>
              </a:rPr>
              <a:t>15</a:t>
            </a:r>
            <a:r>
              <a:rPr lang="en-US" altLang="en-US" sz="2300" dirty="0" smtClean="0">
                <a:latin typeface="Arial Narrow" pitchFamily="34" charset="0"/>
              </a:rPr>
              <a:t>And if we know that he hears us in regard to whatever we ask, we know that what we have asked him for is ours. </a:t>
            </a:r>
            <a:r>
              <a:rPr lang="en-US" altLang="en-US" sz="2300" baseline="30000" dirty="0" smtClean="0">
                <a:latin typeface="Arial Narrow" pitchFamily="34" charset="0"/>
              </a:rPr>
              <a:t>16</a:t>
            </a:r>
            <a:r>
              <a:rPr lang="en-US" altLang="en-US" sz="2300" dirty="0" smtClean="0">
                <a:latin typeface="Arial Narrow" pitchFamily="34" charset="0"/>
              </a:rPr>
              <a:t>If anyone sees his brother sinning, if the sin is not deadly, he should pray to God and he will give him life. This is only for those whose sin is not deadly. There is such a thing as deadly sin, about which I do not say that you should pray. </a:t>
            </a:r>
            <a:r>
              <a:rPr lang="en-US" altLang="en-US" sz="2300" baseline="30000" dirty="0" smtClean="0">
                <a:latin typeface="Arial Narrow" pitchFamily="34" charset="0"/>
              </a:rPr>
              <a:t>17</a:t>
            </a:r>
            <a:r>
              <a:rPr lang="en-US" altLang="en-US" sz="2300" dirty="0" smtClean="0">
                <a:latin typeface="Arial Narrow" pitchFamily="34" charset="0"/>
              </a:rPr>
              <a:t>All wrongdoing is sin, but there is sin that is not deadly.</a:t>
            </a:r>
          </a:p>
          <a:p>
            <a:pPr marL="0" indent="0">
              <a:lnSpc>
                <a:spcPct val="95000"/>
              </a:lnSpc>
              <a:buFont typeface="Arial" charset="0"/>
              <a:buNone/>
            </a:pPr>
            <a:r>
              <a:rPr lang="en-US" altLang="en-US" sz="2300" baseline="30000" dirty="0" smtClean="0">
                <a:latin typeface="Arial Narrow" pitchFamily="34" charset="0"/>
              </a:rPr>
              <a:t>18</a:t>
            </a:r>
            <a:r>
              <a:rPr lang="en-US" altLang="en-US" sz="2300" dirty="0" smtClean="0">
                <a:latin typeface="Arial Narrow" pitchFamily="34" charset="0"/>
              </a:rPr>
              <a:t>We know that no one begotten by God sins; but the one begotten by God he protects, and the evil one cannot touch him. </a:t>
            </a:r>
            <a:r>
              <a:rPr lang="en-US" altLang="en-US" sz="2300" baseline="30000" dirty="0" smtClean="0">
                <a:latin typeface="Arial Narrow" pitchFamily="34" charset="0"/>
              </a:rPr>
              <a:t>19</a:t>
            </a:r>
            <a:r>
              <a:rPr lang="en-US" altLang="en-US" sz="2300" dirty="0" smtClean="0">
                <a:latin typeface="Arial Narrow" pitchFamily="34" charset="0"/>
              </a:rPr>
              <a:t>We know that we belong to God, and the whole world is under the power of the evil one. </a:t>
            </a:r>
            <a:r>
              <a:rPr lang="en-US" altLang="en-US" sz="2300" baseline="30000" dirty="0" smtClean="0">
                <a:latin typeface="Arial Narrow" pitchFamily="34" charset="0"/>
              </a:rPr>
              <a:t>20</a:t>
            </a:r>
            <a:r>
              <a:rPr lang="en-US" altLang="en-US" sz="2300" dirty="0" smtClean="0">
                <a:latin typeface="Arial Narrow" pitchFamily="34" charset="0"/>
              </a:rPr>
              <a:t>We also know that the Son of God has come and has given us discernment to know the one who is true. And we are in the one who is true, in his Son Jesus Christ. He is the true God and eternal life. </a:t>
            </a:r>
            <a:r>
              <a:rPr lang="en-US" altLang="en-US" sz="2300" baseline="30000" dirty="0" smtClean="0">
                <a:latin typeface="Arial Narrow" pitchFamily="34" charset="0"/>
              </a:rPr>
              <a:t>21</a:t>
            </a:r>
            <a:r>
              <a:rPr lang="en-US" altLang="en-US" sz="2300" dirty="0" smtClean="0">
                <a:latin typeface="Arial Narrow" pitchFamily="34" charset="0"/>
              </a:rPr>
              <a:t>Children, be on your guard against idols.</a:t>
            </a:r>
          </a:p>
        </p:txBody>
      </p:sp>
      <p:sp>
        <p:nvSpPr>
          <p:cNvPr id="3" name="Title 2"/>
          <p:cNvSpPr>
            <a:spLocks noGrp="1"/>
          </p:cNvSpPr>
          <p:nvPr>
            <p:ph type="title"/>
          </p:nvPr>
        </p:nvSpPr>
        <p:spPr/>
        <p:txBody>
          <a:bodyPr>
            <a:normAutofit/>
          </a:bodyPr>
          <a:lstStyle/>
          <a:p>
            <a:pPr>
              <a:defRPr/>
            </a:pPr>
            <a:r>
              <a:rPr lang="en-US" b="1" dirty="0" smtClean="0"/>
              <a:t>1 John 5:14-21</a:t>
            </a:r>
            <a:r>
              <a:rPr lang="en-US" sz="3200" b="1" dirty="0" smtClean="0"/>
              <a:t>, Epilogue </a:t>
            </a:r>
            <a:r>
              <a:rPr lang="en-US" sz="3200" dirty="0" smtClean="0"/>
              <a:t>(NAB)</a:t>
            </a:r>
            <a:br>
              <a:rPr lang="en-US" sz="3200" dirty="0" smtClean="0"/>
            </a:br>
            <a:r>
              <a:rPr lang="en-US" sz="1800" i="1" dirty="0" smtClean="0"/>
              <a:t>God hears us in regard to whatever we ask.</a:t>
            </a:r>
            <a:endParaRPr lang="en-US" i="1" dirty="0"/>
          </a:p>
        </p:txBody>
      </p:sp>
      <p:sp>
        <p:nvSpPr>
          <p:cNvPr id="40964"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endParaRPr lang="en-US" altLang="en-US" smtClean="0">
              <a:solidFill>
                <a:prstClr val="black"/>
              </a:solidFill>
            </a:endParaRPr>
          </a:p>
        </p:txBody>
      </p:sp>
      <p:sp>
        <p:nvSpPr>
          <p:cNvPr id="40965"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endParaRPr lang="en-US" altLang="en-US" smtClean="0">
              <a:solidFill>
                <a:prstClr val="black"/>
              </a:solidFill>
            </a:endParaRPr>
          </a:p>
        </p:txBody>
      </p:sp>
    </p:spTree>
    <p:extLst>
      <p:ext uri="{BB962C8B-B14F-4D97-AF65-F5344CB8AC3E}">
        <p14:creationId xmlns:p14="http://schemas.microsoft.com/office/powerpoint/2010/main" val="387798953"/>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981200"/>
            <a:ext cx="8763000" cy="4800600"/>
          </a:xfrm>
        </p:spPr>
        <p:txBody>
          <a:bodyPr/>
          <a:lstStyle/>
          <a:p>
            <a:pPr marL="0" indent="0" algn="ctr">
              <a:buNone/>
            </a:pPr>
            <a:r>
              <a:rPr lang="en-US" sz="4400" b="1" dirty="0" smtClean="0"/>
              <a:t>Questions  about  1 John?</a:t>
            </a:r>
            <a:endParaRPr lang="en-US" sz="4400" b="1" dirty="0"/>
          </a:p>
        </p:txBody>
      </p:sp>
      <p:sp>
        <p:nvSpPr>
          <p:cNvPr id="3" name="Title 2"/>
          <p:cNvSpPr>
            <a:spLocks noGrp="1"/>
          </p:cNvSpPr>
          <p:nvPr>
            <p:ph type="title"/>
          </p:nvPr>
        </p:nvSpPr>
        <p:spPr/>
        <p:txBody>
          <a:bodyPr/>
          <a:lstStyle/>
          <a:p>
            <a:endParaRPr lang="en-US" dirty="0"/>
          </a:p>
        </p:txBody>
      </p:sp>
      <p:sp>
        <p:nvSpPr>
          <p:cNvPr id="4" name="Date Placeholder 3"/>
          <p:cNvSpPr>
            <a:spLocks noGrp="1"/>
          </p:cNvSpPr>
          <p:nvPr>
            <p:ph type="dt" sz="half" idx="10"/>
          </p:nvPr>
        </p:nvSpPr>
        <p:spPr/>
        <p:txBody>
          <a:bodyPr/>
          <a:lstStyle/>
          <a:p>
            <a:pPr>
              <a:defRPr/>
            </a:pPr>
            <a:endParaRPr lang="en-US">
              <a:solidFill>
                <a:prstClr val="black"/>
              </a:solidFill>
            </a:endParaRPr>
          </a:p>
        </p:txBody>
      </p:sp>
      <p:sp>
        <p:nvSpPr>
          <p:cNvPr id="5" name="Footer Placeholder 4"/>
          <p:cNvSpPr>
            <a:spLocks noGrp="1"/>
          </p:cNvSpPr>
          <p:nvPr>
            <p:ph type="ftr" sz="quarter" idx="11"/>
          </p:nvPr>
        </p:nvSpPr>
        <p:spPr/>
        <p:txBody>
          <a:bodyPr/>
          <a:lstStyle/>
          <a:p>
            <a:pPr>
              <a:defRPr/>
            </a:pPr>
            <a:endParaRPr lang="en-US">
              <a:solidFill>
                <a:prstClr val="black"/>
              </a:solidFill>
            </a:endParaRPr>
          </a:p>
        </p:txBody>
      </p:sp>
    </p:spTree>
    <p:extLst>
      <p:ext uri="{BB962C8B-B14F-4D97-AF65-F5344CB8AC3E}">
        <p14:creationId xmlns:p14="http://schemas.microsoft.com/office/powerpoint/2010/main" val="879911920"/>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John 1:1-5, 9-14</a:t>
            </a:r>
          </a:p>
        </p:txBody>
      </p:sp>
      <p:sp>
        <p:nvSpPr>
          <p:cNvPr id="3" name="Content Placeholder 2"/>
          <p:cNvSpPr>
            <a:spLocks noGrp="1"/>
          </p:cNvSpPr>
          <p:nvPr>
            <p:ph idx="1"/>
          </p:nvPr>
        </p:nvSpPr>
        <p:spPr/>
        <p:txBody>
          <a:bodyPr>
            <a:noAutofit/>
          </a:bodyPr>
          <a:lstStyle/>
          <a:p>
            <a:r>
              <a:rPr lang="en-US" sz="2000" dirty="0" smtClean="0">
                <a:latin typeface="Arial Narrow" panose="020B0606020202030204" pitchFamily="34" charset="0"/>
              </a:rPr>
              <a:t>In the beginning was the Word, </a:t>
            </a:r>
            <a:br>
              <a:rPr lang="en-US" sz="2000" dirty="0" smtClean="0">
                <a:latin typeface="Arial Narrow" panose="020B0606020202030204" pitchFamily="34" charset="0"/>
              </a:rPr>
            </a:br>
            <a:r>
              <a:rPr lang="en-US" sz="2000" dirty="0" smtClean="0">
                <a:latin typeface="Arial Narrow" panose="020B0606020202030204" pitchFamily="34" charset="0"/>
              </a:rPr>
              <a:t>and the Word was with God, and the Word was God.</a:t>
            </a:r>
            <a:br>
              <a:rPr lang="en-US" sz="2000" dirty="0" smtClean="0">
                <a:latin typeface="Arial Narrow" panose="020B0606020202030204" pitchFamily="34" charset="0"/>
              </a:rPr>
            </a:br>
            <a:r>
              <a:rPr lang="en-US" sz="2000" dirty="0" smtClean="0">
                <a:latin typeface="Arial Narrow" panose="020B0606020202030204" pitchFamily="34" charset="0"/>
              </a:rPr>
              <a:t>He was in the beginning with God.</a:t>
            </a:r>
            <a:br>
              <a:rPr lang="en-US" sz="2000" dirty="0" smtClean="0">
                <a:latin typeface="Arial Narrow" panose="020B0606020202030204" pitchFamily="34" charset="0"/>
              </a:rPr>
            </a:br>
            <a:r>
              <a:rPr lang="en-US" sz="2000" dirty="0" smtClean="0">
                <a:latin typeface="Arial Narrow" panose="020B0606020202030204" pitchFamily="34" charset="0"/>
              </a:rPr>
              <a:t>All things came to be through him, and without him nothing came to be.</a:t>
            </a:r>
            <a:br>
              <a:rPr lang="en-US" sz="2000" dirty="0" smtClean="0">
                <a:latin typeface="Arial Narrow" panose="020B0606020202030204" pitchFamily="34" charset="0"/>
              </a:rPr>
            </a:br>
            <a:r>
              <a:rPr lang="en-US" sz="2000" dirty="0" smtClean="0">
                <a:latin typeface="Arial Narrow" panose="020B0606020202030204" pitchFamily="34" charset="0"/>
              </a:rPr>
              <a:t>What came to be through him was life, </a:t>
            </a:r>
            <a:br>
              <a:rPr lang="en-US" sz="2000" dirty="0" smtClean="0">
                <a:latin typeface="Arial Narrow" panose="020B0606020202030204" pitchFamily="34" charset="0"/>
              </a:rPr>
            </a:br>
            <a:r>
              <a:rPr lang="en-US" sz="2000" dirty="0" smtClean="0">
                <a:latin typeface="Arial Narrow" panose="020B0606020202030204" pitchFamily="34" charset="0"/>
              </a:rPr>
              <a:t>and this life was the light of the human race;</a:t>
            </a:r>
            <a:br>
              <a:rPr lang="en-US" sz="2000" dirty="0" smtClean="0">
                <a:latin typeface="Arial Narrow" panose="020B0606020202030204" pitchFamily="34" charset="0"/>
              </a:rPr>
            </a:br>
            <a:r>
              <a:rPr lang="en-US" sz="2000" dirty="0" smtClean="0">
                <a:latin typeface="Arial Narrow" panose="020B0606020202030204" pitchFamily="34" charset="0"/>
              </a:rPr>
              <a:t>the light shines in the darkness, and the darkness has not overcome it.</a:t>
            </a:r>
            <a:br>
              <a:rPr lang="en-US" sz="2000" dirty="0" smtClean="0">
                <a:latin typeface="Arial Narrow" panose="020B0606020202030204" pitchFamily="34" charset="0"/>
              </a:rPr>
            </a:br>
            <a:r>
              <a:rPr lang="en-US" sz="2000" dirty="0" smtClean="0">
                <a:latin typeface="Arial Narrow" panose="020B0606020202030204" pitchFamily="34" charset="0"/>
              </a:rPr>
              <a:t>The true light, which enlightens everyone, was coming into the world.</a:t>
            </a:r>
            <a:br>
              <a:rPr lang="en-US" sz="2000" dirty="0" smtClean="0">
                <a:latin typeface="Arial Narrow" panose="020B0606020202030204" pitchFamily="34" charset="0"/>
              </a:rPr>
            </a:br>
            <a:r>
              <a:rPr lang="en-US" sz="2000" dirty="0" smtClean="0">
                <a:latin typeface="Arial Narrow" panose="020B0606020202030204" pitchFamily="34" charset="0"/>
              </a:rPr>
              <a:t>He was in the world, and the world came to be through him, </a:t>
            </a:r>
            <a:br>
              <a:rPr lang="en-US" sz="2000" dirty="0" smtClean="0">
                <a:latin typeface="Arial Narrow" panose="020B0606020202030204" pitchFamily="34" charset="0"/>
              </a:rPr>
            </a:br>
            <a:r>
              <a:rPr lang="en-US" sz="2000" dirty="0" smtClean="0">
                <a:latin typeface="Arial Narrow" panose="020B0606020202030204" pitchFamily="34" charset="0"/>
              </a:rPr>
              <a:t>but the world did not know him.</a:t>
            </a:r>
            <a:br>
              <a:rPr lang="en-US" sz="2000" dirty="0" smtClean="0">
                <a:latin typeface="Arial Narrow" panose="020B0606020202030204" pitchFamily="34" charset="0"/>
              </a:rPr>
            </a:br>
            <a:r>
              <a:rPr lang="en-US" sz="2000" dirty="0" smtClean="0">
                <a:latin typeface="Arial Narrow" panose="020B0606020202030204" pitchFamily="34" charset="0"/>
              </a:rPr>
              <a:t>He came to what was his own, but his own people did not accept him.</a:t>
            </a:r>
          </a:p>
          <a:p>
            <a:r>
              <a:rPr lang="en-US" sz="2000" dirty="0" smtClean="0">
                <a:latin typeface="Arial Narrow" panose="020B0606020202030204" pitchFamily="34" charset="0"/>
              </a:rPr>
              <a:t>But to those who did accept him he gave power to become children of God,</a:t>
            </a:r>
            <a:br>
              <a:rPr lang="en-US" sz="2000" dirty="0" smtClean="0">
                <a:latin typeface="Arial Narrow" panose="020B0606020202030204" pitchFamily="34" charset="0"/>
              </a:rPr>
            </a:br>
            <a:r>
              <a:rPr lang="en-US" sz="2000" dirty="0" smtClean="0">
                <a:latin typeface="Arial Narrow" panose="020B0606020202030204" pitchFamily="34" charset="0"/>
              </a:rPr>
              <a:t>to those who believe in his name, who were born not by natural generation</a:t>
            </a:r>
            <a:br>
              <a:rPr lang="en-US" sz="2000" dirty="0" smtClean="0">
                <a:latin typeface="Arial Narrow" panose="020B0606020202030204" pitchFamily="34" charset="0"/>
              </a:rPr>
            </a:br>
            <a:r>
              <a:rPr lang="en-US" sz="2000" dirty="0" smtClean="0">
                <a:latin typeface="Arial Narrow" panose="020B0606020202030204" pitchFamily="34" charset="0"/>
              </a:rPr>
              <a:t>nor by human choice nor by a man’s decision but of God.</a:t>
            </a:r>
            <a:br>
              <a:rPr lang="en-US" sz="2000" dirty="0" smtClean="0">
                <a:latin typeface="Arial Narrow" panose="020B0606020202030204" pitchFamily="34" charset="0"/>
              </a:rPr>
            </a:br>
            <a:r>
              <a:rPr lang="en-US" sz="2000" dirty="0" smtClean="0">
                <a:latin typeface="Arial Narrow" panose="020B0606020202030204" pitchFamily="34" charset="0"/>
              </a:rPr>
              <a:t>And the Word became flesh and made his dwelling among us,</a:t>
            </a:r>
            <a:br>
              <a:rPr lang="en-US" sz="2000" dirty="0" smtClean="0">
                <a:latin typeface="Arial Narrow" panose="020B0606020202030204" pitchFamily="34" charset="0"/>
              </a:rPr>
            </a:br>
            <a:r>
              <a:rPr lang="en-US" sz="2000" dirty="0" smtClean="0">
                <a:latin typeface="Arial Narrow" panose="020B0606020202030204" pitchFamily="34" charset="0"/>
              </a:rPr>
              <a:t>and we saw his glory, the glory as of the Father’s only Son, full of grace and truth.</a:t>
            </a:r>
          </a:p>
        </p:txBody>
      </p:sp>
      <p:sp>
        <p:nvSpPr>
          <p:cNvPr id="4" name="Slide Number Placeholder 3"/>
          <p:cNvSpPr>
            <a:spLocks noGrp="1"/>
          </p:cNvSpPr>
          <p:nvPr>
            <p:ph type="sldNum" sz="quarter" idx="10"/>
          </p:nvPr>
        </p:nvSpPr>
        <p:spPr/>
        <p:txBody>
          <a:bodyPr/>
          <a:lstStyle/>
          <a:p>
            <a:pPr>
              <a:defRPr/>
            </a:pPr>
            <a:fld id="{70FE5E68-CE7C-4FBD-9596-AD4961DA234A}" type="slidenum">
              <a:rPr lang="en-US" altLang="en-US" smtClean="0">
                <a:solidFill>
                  <a:srgbClr val="000000"/>
                </a:solidFill>
              </a:rPr>
              <a:pPr>
                <a:defRPr/>
              </a:pPr>
              <a:t>129</a:t>
            </a:fld>
            <a:endParaRPr lang="en-US" altLang="en-US">
              <a:solidFill>
                <a:srgbClr val="000000"/>
              </a:solidFill>
            </a:endParaRPr>
          </a:p>
        </p:txBody>
      </p:sp>
    </p:spTree>
    <p:extLst>
      <p:ext uri="{BB962C8B-B14F-4D97-AF65-F5344CB8AC3E}">
        <p14:creationId xmlns:p14="http://schemas.microsoft.com/office/powerpoint/2010/main" val="2563299630"/>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14"/>
          <p:cNvSpPr>
            <a:spLocks noGrp="1" noChangeArrowheads="1"/>
          </p:cNvSpPr>
          <p:nvPr>
            <p:ph type="sldNum" sz="quarter" idx="10"/>
          </p:nvPr>
        </p:nvSpPr>
        <p:spPr>
          <a:noFill/>
        </p:spPr>
        <p:txBody>
          <a:bodyPr/>
          <a:lstStyle>
            <a:lvl1pPr>
              <a:spcBef>
                <a:spcPct val="20000"/>
              </a:spcBef>
              <a:buClr>
                <a:schemeClr val="bg2"/>
              </a:buClr>
              <a:buSzPct val="75000"/>
              <a:buFont typeface="Wingdings" pitchFamily="2" charset="2"/>
              <a:buChar char="n"/>
              <a:defRPr sz="3200">
                <a:solidFill>
                  <a:schemeClr val="tx1"/>
                </a:solidFill>
                <a:latin typeface="Arial" charset="0"/>
              </a:defRPr>
            </a:lvl1pPr>
            <a:lvl2pPr marL="742950" indent="-285750">
              <a:spcBef>
                <a:spcPct val="20000"/>
              </a:spcBef>
              <a:buClr>
                <a:schemeClr val="accent2"/>
              </a:buClr>
              <a:buSzPct val="80000"/>
              <a:buFont typeface="Wingdings" pitchFamily="2" charset="2"/>
              <a:buChar char="¨"/>
              <a:defRPr sz="2800">
                <a:solidFill>
                  <a:schemeClr val="tx1"/>
                </a:solidFill>
                <a:latin typeface="Arial" charset="0"/>
              </a:defRPr>
            </a:lvl2pPr>
            <a:lvl3pPr marL="1143000" indent="-228600">
              <a:spcBef>
                <a:spcPct val="20000"/>
              </a:spcBef>
              <a:buClr>
                <a:schemeClr val="bg2"/>
              </a:buClr>
              <a:buSzPct val="65000"/>
              <a:buFont typeface="Wingdings" pitchFamily="2" charset="2"/>
              <a:buChar char="n"/>
              <a:defRPr sz="2400">
                <a:solidFill>
                  <a:schemeClr val="tx1"/>
                </a:solidFill>
                <a:latin typeface="Arial" charset="0"/>
              </a:defRPr>
            </a:lvl3pPr>
            <a:lvl4pPr marL="1600200" indent="-228600">
              <a:spcBef>
                <a:spcPct val="20000"/>
              </a:spcBef>
              <a:buClr>
                <a:schemeClr val="accent2"/>
              </a:buClr>
              <a:buSzPct val="70000"/>
              <a:buFont typeface="Wingdings" pitchFamily="2" charset="2"/>
              <a:buChar char="¨"/>
              <a:defRPr sz="2000">
                <a:solidFill>
                  <a:schemeClr val="tx1"/>
                </a:solidFill>
                <a:latin typeface="Arial" charset="0"/>
              </a:defRPr>
            </a:lvl4pPr>
            <a:lvl5pPr marL="2057400" indent="-228600">
              <a:spcBef>
                <a:spcPct val="20000"/>
              </a:spcBef>
              <a:buClr>
                <a:schemeClr val="bg2"/>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9pPr>
          </a:lstStyle>
          <a:p>
            <a:pPr>
              <a:spcBef>
                <a:spcPct val="0"/>
              </a:spcBef>
              <a:buClrTx/>
              <a:buSzTx/>
              <a:buFontTx/>
              <a:buNone/>
            </a:pPr>
            <a:fld id="{ED066970-F2C9-4732-9E96-7BD25D593968}" type="slidenum">
              <a:rPr lang="en-US" altLang="en-US" sz="1400" smtClean="0">
                <a:solidFill>
                  <a:srgbClr val="000000"/>
                </a:solidFill>
              </a:rPr>
              <a:pPr>
                <a:spcBef>
                  <a:spcPct val="0"/>
                </a:spcBef>
                <a:buClrTx/>
                <a:buSzTx/>
                <a:buFontTx/>
                <a:buNone/>
              </a:pPr>
              <a:t>130</a:t>
            </a:fld>
            <a:endParaRPr lang="en-US" altLang="en-US" sz="1400" smtClean="0">
              <a:solidFill>
                <a:srgbClr val="000000"/>
              </a:solidFill>
            </a:endParaRPr>
          </a:p>
        </p:txBody>
      </p:sp>
      <p:sp>
        <p:nvSpPr>
          <p:cNvPr id="13315" name="Rectangle 2"/>
          <p:cNvSpPr>
            <a:spLocks noGrp="1" noChangeArrowheads="1"/>
          </p:cNvSpPr>
          <p:nvPr>
            <p:ph type="title"/>
          </p:nvPr>
        </p:nvSpPr>
        <p:spPr/>
        <p:txBody>
          <a:bodyPr/>
          <a:lstStyle/>
          <a:p>
            <a:pPr eaLnBrk="1" hangingPunct="1"/>
            <a:r>
              <a:rPr lang="en-US" altLang="en-US" b="1" smtClean="0"/>
              <a:t>Highlight</a:t>
            </a:r>
            <a:r>
              <a:rPr lang="en-US" altLang="en-US" smtClean="0"/>
              <a:t> of John’s Prologue?</a:t>
            </a:r>
          </a:p>
        </p:txBody>
      </p:sp>
      <p:sp>
        <p:nvSpPr>
          <p:cNvPr id="15363" name="Rectangle 3"/>
          <p:cNvSpPr>
            <a:spLocks noGrp="1" noChangeArrowheads="1"/>
          </p:cNvSpPr>
          <p:nvPr>
            <p:ph type="body" idx="1"/>
          </p:nvPr>
        </p:nvSpPr>
        <p:spPr/>
        <p:txBody>
          <a:bodyPr/>
          <a:lstStyle/>
          <a:p>
            <a:pPr eaLnBrk="1" hangingPunct="1"/>
            <a:r>
              <a:rPr lang="en-US" altLang="en-US" smtClean="0"/>
              <a:t>Common Opinion:</a:t>
            </a:r>
          </a:p>
          <a:p>
            <a:pPr lvl="1" eaLnBrk="1" hangingPunct="1"/>
            <a:r>
              <a:rPr lang="en-US" altLang="en-US" smtClean="0"/>
              <a:t>It’s all about Jesus!  Central point in verse 14:</a:t>
            </a:r>
          </a:p>
          <a:p>
            <a:pPr lvl="1" eaLnBrk="1" hangingPunct="1"/>
            <a:r>
              <a:rPr lang="en-US" altLang="en-US" smtClean="0"/>
              <a:t>“The word became flesh and dwelt among us”</a:t>
            </a:r>
          </a:p>
        </p:txBody>
      </p:sp>
      <p:pic>
        <p:nvPicPr>
          <p:cNvPr id="15366" name="Picture 6" descr="IncarnateWord-BabyJesu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3130550"/>
            <a:ext cx="4876800" cy="365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6932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anim calcmode="lin" valueType="num">
                                      <p:cBhvr>
                                        <p:cTn id="7" dur="500" fill="hold"/>
                                        <p:tgtEl>
                                          <p:spTgt spid="1536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536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5363">
                                            <p:txEl>
                                              <p:pRg st="0" end="0"/>
                                            </p:txEl>
                                          </p:spTgt>
                                        </p:tgtEl>
                                      </p:cBhvr>
                                    </p:animEffect>
                                  </p:childTnLst>
                                </p:cTn>
                              </p:par>
                            </p:childTnLst>
                          </p:cTn>
                        </p:par>
                        <p:par>
                          <p:cTn id="10" fill="hold" nodeType="afterGroup">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5363">
                                            <p:txEl>
                                              <p:pRg st="1" end="1"/>
                                            </p:txEl>
                                          </p:spTgt>
                                        </p:tgtEl>
                                        <p:attrNameLst>
                                          <p:attrName>style.visibility</p:attrName>
                                        </p:attrNameLst>
                                      </p:cBhvr>
                                      <p:to>
                                        <p:strVal val="visible"/>
                                      </p:to>
                                    </p:set>
                                    <p:anim calcmode="lin" valueType="num">
                                      <p:cBhvr>
                                        <p:cTn id="13" dur="500" fill="hold"/>
                                        <p:tgtEl>
                                          <p:spTgt spid="15363">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5363">
                                            <p:txEl>
                                              <p:pRg st="1" end="1"/>
                                            </p:txEl>
                                          </p:spTgt>
                                        </p:tgtEl>
                                        <p:attrNameLst>
                                          <p:attrName>ppt_h</p:attrName>
                                        </p:attrNameLst>
                                      </p:cBhvr>
                                      <p:tavLst>
                                        <p:tav tm="0">
                                          <p:val>
                                            <p:fltVal val="0"/>
                                          </p:val>
                                        </p:tav>
                                        <p:tav tm="100000">
                                          <p:val>
                                            <p:strVal val="#ppt_h"/>
                                          </p:val>
                                        </p:tav>
                                      </p:tavLst>
                                    </p:anim>
                                    <p:animEffect transition="in" filter="fade">
                                      <p:cBhvr>
                                        <p:cTn id="15" dur="500"/>
                                        <p:tgtEl>
                                          <p:spTgt spid="15363">
                                            <p:txEl>
                                              <p:pRg st="1" end="1"/>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15363">
                                            <p:txEl>
                                              <p:pRg st="2" end="2"/>
                                            </p:txEl>
                                          </p:spTgt>
                                        </p:tgtEl>
                                        <p:attrNameLst>
                                          <p:attrName>style.visibility</p:attrName>
                                        </p:attrNameLst>
                                      </p:cBhvr>
                                      <p:to>
                                        <p:strVal val="visible"/>
                                      </p:to>
                                    </p:set>
                                    <p:anim calcmode="lin" valueType="num">
                                      <p:cBhvr>
                                        <p:cTn id="20" dur="500" fill="hold"/>
                                        <p:tgtEl>
                                          <p:spTgt spid="15363">
                                            <p:txEl>
                                              <p:pRg st="2" end="2"/>
                                            </p:txEl>
                                          </p:spTgt>
                                        </p:tgtEl>
                                        <p:attrNameLst>
                                          <p:attrName>ppt_w</p:attrName>
                                        </p:attrNameLst>
                                      </p:cBhvr>
                                      <p:tavLst>
                                        <p:tav tm="0">
                                          <p:val>
                                            <p:fltVal val="0"/>
                                          </p:val>
                                        </p:tav>
                                        <p:tav tm="100000">
                                          <p:val>
                                            <p:strVal val="#ppt_w"/>
                                          </p:val>
                                        </p:tav>
                                      </p:tavLst>
                                    </p:anim>
                                    <p:anim calcmode="lin" valueType="num">
                                      <p:cBhvr>
                                        <p:cTn id="21" dur="500" fill="hold"/>
                                        <p:tgtEl>
                                          <p:spTgt spid="15363">
                                            <p:txEl>
                                              <p:pRg st="2" end="2"/>
                                            </p:txEl>
                                          </p:spTgt>
                                        </p:tgtEl>
                                        <p:attrNameLst>
                                          <p:attrName>ppt_h</p:attrName>
                                        </p:attrNameLst>
                                      </p:cBhvr>
                                      <p:tavLst>
                                        <p:tav tm="0">
                                          <p:val>
                                            <p:fltVal val="0"/>
                                          </p:val>
                                        </p:tav>
                                        <p:tav tm="100000">
                                          <p:val>
                                            <p:strVal val="#ppt_h"/>
                                          </p:val>
                                        </p:tav>
                                      </p:tavLst>
                                    </p:anim>
                                    <p:animEffect transition="in" filter="fade">
                                      <p:cBhvr>
                                        <p:cTn id="22" dur="500"/>
                                        <p:tgtEl>
                                          <p:spTgt spid="15363">
                                            <p:txEl>
                                              <p:pRg st="2" end="2"/>
                                            </p:txEl>
                                          </p:spTgt>
                                        </p:tgtEl>
                                      </p:cBhvr>
                                    </p:animEffect>
                                  </p:childTnLst>
                                </p:cTn>
                              </p:par>
                            </p:childTnLst>
                          </p:cTn>
                        </p:par>
                        <p:par>
                          <p:cTn id="23" fill="hold" nodeType="afterGroup">
                            <p:stCondLst>
                              <p:cond delay="500"/>
                            </p:stCondLst>
                            <p:childTnLst>
                              <p:par>
                                <p:cTn id="24" presetID="3" presetClass="entr" presetSubtype="10" fill="hold" nodeType="afterEffect">
                                  <p:stCondLst>
                                    <p:cond delay="0"/>
                                  </p:stCondLst>
                                  <p:childTnLst>
                                    <p:set>
                                      <p:cBhvr>
                                        <p:cTn id="25" dur="1" fill="hold">
                                          <p:stCondLst>
                                            <p:cond delay="0"/>
                                          </p:stCondLst>
                                        </p:cTn>
                                        <p:tgtEl>
                                          <p:spTgt spid="15366"/>
                                        </p:tgtEl>
                                        <p:attrNameLst>
                                          <p:attrName>style.visibility</p:attrName>
                                        </p:attrNameLst>
                                      </p:cBhvr>
                                      <p:to>
                                        <p:strVal val="visible"/>
                                      </p:to>
                                    </p:set>
                                    <p:animEffect transition="in" filter="blinds(horizontal)">
                                      <p:cBhvr>
                                        <p:cTn id="26" dur="500"/>
                                        <p:tgtEl>
                                          <p:spTgt spid="153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p:bldLst>
  </p:timing>
</p:sld>
</file>

<file path=ppt/slides/slide1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14"/>
          <p:cNvSpPr>
            <a:spLocks noGrp="1" noChangeArrowheads="1"/>
          </p:cNvSpPr>
          <p:nvPr>
            <p:ph type="sldNum" sz="quarter" idx="10"/>
          </p:nvPr>
        </p:nvSpPr>
        <p:spPr>
          <a:noFill/>
        </p:spPr>
        <p:txBody>
          <a:bodyPr/>
          <a:lstStyle>
            <a:lvl1pPr>
              <a:spcBef>
                <a:spcPct val="20000"/>
              </a:spcBef>
              <a:buClr>
                <a:schemeClr val="bg2"/>
              </a:buClr>
              <a:buSzPct val="75000"/>
              <a:buFont typeface="Wingdings" pitchFamily="2" charset="2"/>
              <a:buChar char="n"/>
              <a:defRPr sz="3200">
                <a:solidFill>
                  <a:schemeClr val="tx1"/>
                </a:solidFill>
                <a:latin typeface="Arial" charset="0"/>
              </a:defRPr>
            </a:lvl1pPr>
            <a:lvl2pPr marL="742950" indent="-285750">
              <a:spcBef>
                <a:spcPct val="20000"/>
              </a:spcBef>
              <a:buClr>
                <a:schemeClr val="accent2"/>
              </a:buClr>
              <a:buSzPct val="80000"/>
              <a:buFont typeface="Wingdings" pitchFamily="2" charset="2"/>
              <a:buChar char="¨"/>
              <a:defRPr sz="2800">
                <a:solidFill>
                  <a:schemeClr val="tx1"/>
                </a:solidFill>
                <a:latin typeface="Arial" charset="0"/>
              </a:defRPr>
            </a:lvl2pPr>
            <a:lvl3pPr marL="1143000" indent="-228600">
              <a:spcBef>
                <a:spcPct val="20000"/>
              </a:spcBef>
              <a:buClr>
                <a:schemeClr val="bg2"/>
              </a:buClr>
              <a:buSzPct val="65000"/>
              <a:buFont typeface="Wingdings" pitchFamily="2" charset="2"/>
              <a:buChar char="n"/>
              <a:defRPr sz="2400">
                <a:solidFill>
                  <a:schemeClr val="tx1"/>
                </a:solidFill>
                <a:latin typeface="Arial" charset="0"/>
              </a:defRPr>
            </a:lvl3pPr>
            <a:lvl4pPr marL="1600200" indent="-228600">
              <a:spcBef>
                <a:spcPct val="20000"/>
              </a:spcBef>
              <a:buClr>
                <a:schemeClr val="accent2"/>
              </a:buClr>
              <a:buSzPct val="70000"/>
              <a:buFont typeface="Wingdings" pitchFamily="2" charset="2"/>
              <a:buChar char="¨"/>
              <a:defRPr sz="2000">
                <a:solidFill>
                  <a:schemeClr val="tx1"/>
                </a:solidFill>
                <a:latin typeface="Arial" charset="0"/>
              </a:defRPr>
            </a:lvl4pPr>
            <a:lvl5pPr marL="2057400" indent="-228600">
              <a:spcBef>
                <a:spcPct val="20000"/>
              </a:spcBef>
              <a:buClr>
                <a:schemeClr val="bg2"/>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9pPr>
          </a:lstStyle>
          <a:p>
            <a:pPr>
              <a:spcBef>
                <a:spcPct val="0"/>
              </a:spcBef>
              <a:buClrTx/>
              <a:buSzTx/>
              <a:buFontTx/>
              <a:buNone/>
            </a:pPr>
            <a:fld id="{743FA88D-A221-4703-8788-CC826A30787D}" type="slidenum">
              <a:rPr lang="en-US" altLang="en-US" sz="1400" smtClean="0">
                <a:solidFill>
                  <a:srgbClr val="000000"/>
                </a:solidFill>
              </a:rPr>
              <a:pPr>
                <a:spcBef>
                  <a:spcPct val="0"/>
                </a:spcBef>
                <a:buClrTx/>
                <a:buSzTx/>
                <a:buFontTx/>
                <a:buNone/>
              </a:pPr>
              <a:t>131</a:t>
            </a:fld>
            <a:endParaRPr lang="en-US" altLang="en-US" sz="1400" smtClean="0">
              <a:solidFill>
                <a:srgbClr val="000000"/>
              </a:solidFill>
            </a:endParaRPr>
          </a:p>
        </p:txBody>
      </p:sp>
      <p:sp>
        <p:nvSpPr>
          <p:cNvPr id="14339" name="Rectangle 2"/>
          <p:cNvSpPr>
            <a:spLocks noGrp="1" noChangeArrowheads="1"/>
          </p:cNvSpPr>
          <p:nvPr>
            <p:ph type="title"/>
          </p:nvPr>
        </p:nvSpPr>
        <p:spPr/>
        <p:txBody>
          <a:bodyPr/>
          <a:lstStyle/>
          <a:p>
            <a:pPr eaLnBrk="1" hangingPunct="1"/>
            <a:r>
              <a:rPr lang="en-US" altLang="en-US" smtClean="0"/>
              <a:t>John’s Prologue</a:t>
            </a:r>
            <a:r>
              <a:rPr lang="en-US" altLang="en-US" sz="3600" smtClean="0"/>
              <a:t> in the </a:t>
            </a:r>
            <a:r>
              <a:rPr lang="en-US" altLang="en-US" smtClean="0"/>
              <a:t>Lectionary</a:t>
            </a:r>
          </a:p>
        </p:txBody>
      </p:sp>
      <p:sp>
        <p:nvSpPr>
          <p:cNvPr id="234499" name="Rectangle 3"/>
          <p:cNvSpPr>
            <a:spLocks noGrp="1" noChangeArrowheads="1"/>
          </p:cNvSpPr>
          <p:nvPr>
            <p:ph type="body" idx="1"/>
          </p:nvPr>
        </p:nvSpPr>
        <p:spPr>
          <a:xfrm>
            <a:off x="228600" y="1371600"/>
            <a:ext cx="8915400" cy="5486400"/>
          </a:xfrm>
        </p:spPr>
        <p:txBody>
          <a:bodyPr/>
          <a:lstStyle/>
          <a:p>
            <a:pPr eaLnBrk="1" hangingPunct="1">
              <a:lnSpc>
                <a:spcPct val="95000"/>
              </a:lnSpc>
            </a:pPr>
            <a:r>
              <a:rPr lang="en-US" altLang="en-US" b="1" smtClean="0"/>
              <a:t>Third Sunday of Advent, Year B</a:t>
            </a:r>
          </a:p>
          <a:p>
            <a:pPr lvl="1" eaLnBrk="1" hangingPunct="1">
              <a:lnSpc>
                <a:spcPct val="95000"/>
              </a:lnSpc>
            </a:pPr>
            <a:r>
              <a:rPr lang="en-US" altLang="en-US" smtClean="0"/>
              <a:t>John 1:6-8, 19-28</a:t>
            </a:r>
            <a:r>
              <a:rPr lang="en-US" altLang="en-US" sz="2400" smtClean="0"/>
              <a:t>  (Witness of John the Baptizer)</a:t>
            </a:r>
          </a:p>
          <a:p>
            <a:pPr eaLnBrk="1" hangingPunct="1">
              <a:lnSpc>
                <a:spcPct val="95000"/>
              </a:lnSpc>
            </a:pPr>
            <a:r>
              <a:rPr lang="en-US" altLang="en-US" sz="3600" b="1" smtClean="0"/>
              <a:t>Christmas</a:t>
            </a:r>
            <a:r>
              <a:rPr lang="en-US" altLang="en-US" sz="3600" smtClean="0"/>
              <a:t>, Mass during the Day</a:t>
            </a:r>
          </a:p>
          <a:p>
            <a:pPr lvl="1" eaLnBrk="1" hangingPunct="1">
              <a:lnSpc>
                <a:spcPct val="95000"/>
              </a:lnSpc>
            </a:pPr>
            <a:r>
              <a:rPr lang="en-US" altLang="en-US" sz="3200" b="1" smtClean="0"/>
              <a:t>John 1:1-18</a:t>
            </a:r>
            <a:r>
              <a:rPr lang="en-US" altLang="en-US" sz="3200" smtClean="0"/>
              <a:t> </a:t>
            </a:r>
            <a:r>
              <a:rPr lang="en-US" altLang="en-US" smtClean="0"/>
              <a:t> (or shorter, 1:1-5, 9-</a:t>
            </a:r>
            <a:r>
              <a:rPr lang="en-US" altLang="en-US" b="1" smtClean="0"/>
              <a:t>14</a:t>
            </a:r>
            <a:r>
              <a:rPr lang="en-US" altLang="en-US" smtClean="0"/>
              <a:t>)</a:t>
            </a:r>
          </a:p>
          <a:p>
            <a:pPr lvl="1" eaLnBrk="1" hangingPunct="1">
              <a:lnSpc>
                <a:spcPct val="95000"/>
              </a:lnSpc>
            </a:pPr>
            <a:r>
              <a:rPr lang="en-US" altLang="en-US" smtClean="0"/>
              <a:t>Also for 2</a:t>
            </a:r>
            <a:r>
              <a:rPr lang="en-US" altLang="en-US" baseline="30000" smtClean="0"/>
              <a:t>nd</a:t>
            </a:r>
            <a:r>
              <a:rPr lang="en-US" altLang="en-US" smtClean="0"/>
              <a:t> Sunday after Christmas, </a:t>
            </a:r>
            <a:br>
              <a:rPr lang="en-US" altLang="en-US" smtClean="0"/>
            </a:br>
            <a:r>
              <a:rPr lang="en-US" altLang="en-US" sz="2400" smtClean="0"/>
              <a:t>but omitted if Epiphany is transferred to Sunday</a:t>
            </a:r>
            <a:endParaRPr lang="en-US" altLang="en-US" sz="2000" smtClean="0"/>
          </a:p>
          <a:p>
            <a:pPr eaLnBrk="1" hangingPunct="1">
              <a:lnSpc>
                <a:spcPct val="95000"/>
              </a:lnSpc>
            </a:pPr>
            <a:r>
              <a:rPr lang="en-US" altLang="en-US" b="1" smtClean="0"/>
              <a:t>Dec. 31:</a:t>
            </a:r>
            <a:r>
              <a:rPr lang="en-US" altLang="en-US" smtClean="0"/>
              <a:t> Weekday in Christmas Season</a:t>
            </a:r>
          </a:p>
          <a:p>
            <a:pPr lvl="1" eaLnBrk="1" hangingPunct="1">
              <a:lnSpc>
                <a:spcPct val="95000"/>
              </a:lnSpc>
            </a:pPr>
            <a:r>
              <a:rPr lang="en-US" altLang="en-US" smtClean="0"/>
              <a:t>John 1:1-18</a:t>
            </a:r>
          </a:p>
          <a:p>
            <a:pPr eaLnBrk="1" hangingPunct="1">
              <a:lnSpc>
                <a:spcPct val="95000"/>
              </a:lnSpc>
            </a:pPr>
            <a:r>
              <a:rPr lang="en-US" altLang="en-US" i="1" smtClean="0"/>
              <a:t>Roman Missal</a:t>
            </a:r>
            <a:r>
              <a:rPr lang="en-US" altLang="en-US" smtClean="0"/>
              <a:t> before Vatican II</a:t>
            </a:r>
          </a:p>
          <a:p>
            <a:pPr lvl="1" eaLnBrk="1" hangingPunct="1">
              <a:lnSpc>
                <a:spcPct val="95000"/>
              </a:lnSpc>
            </a:pPr>
            <a:r>
              <a:rPr lang="en-US" altLang="en-US" smtClean="0"/>
              <a:t>“Second Gospel” read at </a:t>
            </a:r>
            <a:r>
              <a:rPr lang="en-US" altLang="en-US" b="1" smtClean="0"/>
              <a:t>end </a:t>
            </a:r>
            <a:r>
              <a:rPr lang="en-US" altLang="en-US" smtClean="0"/>
              <a:t>of </a:t>
            </a:r>
            <a:r>
              <a:rPr lang="en-US" altLang="en-US" b="1" smtClean="0"/>
              <a:t>every </a:t>
            </a:r>
            <a:r>
              <a:rPr lang="en-US" altLang="en-US" smtClean="0"/>
              <a:t>Mass</a:t>
            </a:r>
          </a:p>
        </p:txBody>
      </p:sp>
    </p:spTree>
    <p:extLst>
      <p:ext uri="{BB962C8B-B14F-4D97-AF65-F5344CB8AC3E}">
        <p14:creationId xmlns:p14="http://schemas.microsoft.com/office/powerpoint/2010/main" val="346466395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34499">
                                            <p:txEl>
                                              <p:pRg st="0" end="0"/>
                                            </p:txEl>
                                          </p:spTgt>
                                        </p:tgtEl>
                                        <p:attrNameLst>
                                          <p:attrName>style.visibility</p:attrName>
                                        </p:attrNameLst>
                                      </p:cBhvr>
                                      <p:to>
                                        <p:strVal val="visible"/>
                                      </p:to>
                                    </p:set>
                                    <p:animEffect transition="in" filter="randombar(horizontal)">
                                      <p:cBhvr>
                                        <p:cTn id="7" dur="500"/>
                                        <p:tgtEl>
                                          <p:spTgt spid="234499">
                                            <p:txEl>
                                              <p:pRg st="0" end="0"/>
                                            </p:txEl>
                                          </p:spTgt>
                                        </p:tgtEl>
                                      </p:cBhvr>
                                    </p:animEffect>
                                  </p:childTnLst>
                                </p:cTn>
                              </p:par>
                            </p:childTnLst>
                          </p:cTn>
                        </p:par>
                        <p:par>
                          <p:cTn id="8" fill="hold" nodeType="afterGroup">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234499">
                                            <p:txEl>
                                              <p:pRg st="1" end="1"/>
                                            </p:txEl>
                                          </p:spTgt>
                                        </p:tgtEl>
                                        <p:attrNameLst>
                                          <p:attrName>style.visibility</p:attrName>
                                        </p:attrNameLst>
                                      </p:cBhvr>
                                      <p:to>
                                        <p:strVal val="visible"/>
                                      </p:to>
                                    </p:set>
                                    <p:animEffect transition="in" filter="randombar(horizontal)">
                                      <p:cBhvr>
                                        <p:cTn id="11" dur="500"/>
                                        <p:tgtEl>
                                          <p:spTgt spid="234499">
                                            <p:txEl>
                                              <p:pRg st="1" end="1"/>
                                            </p:txEl>
                                          </p:spTgt>
                                        </p:tgtEl>
                                      </p:cBhvr>
                                    </p:animEffect>
                                  </p:childTnLst>
                                </p:cTn>
                              </p:par>
                            </p:childTnLst>
                          </p:cTn>
                        </p:par>
                        <p:par>
                          <p:cTn id="12" fill="hold" nodeType="withGroup">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234499">
                                            <p:txEl>
                                              <p:pRg st="2" end="2"/>
                                            </p:txEl>
                                          </p:spTgt>
                                        </p:tgtEl>
                                        <p:attrNameLst>
                                          <p:attrName>style.visibility</p:attrName>
                                        </p:attrNameLst>
                                      </p:cBhvr>
                                      <p:to>
                                        <p:strVal val="visible"/>
                                      </p:to>
                                    </p:set>
                                    <p:animEffect transition="in" filter="randombar(horizontal)">
                                      <p:cBhvr>
                                        <p:cTn id="15" dur="500"/>
                                        <p:tgtEl>
                                          <p:spTgt spid="234499">
                                            <p:txEl>
                                              <p:pRg st="2" end="2"/>
                                            </p:txEl>
                                          </p:spTgt>
                                        </p:tgtEl>
                                      </p:cBhvr>
                                    </p:animEffect>
                                  </p:childTnLst>
                                </p:cTn>
                              </p:par>
                            </p:childTnLst>
                          </p:cTn>
                        </p:par>
                        <p:par>
                          <p:cTn id="16" fill="hold" nodeType="afterGroup">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234499">
                                            <p:txEl>
                                              <p:pRg st="3" end="3"/>
                                            </p:txEl>
                                          </p:spTgt>
                                        </p:tgtEl>
                                        <p:attrNameLst>
                                          <p:attrName>style.visibility</p:attrName>
                                        </p:attrNameLst>
                                      </p:cBhvr>
                                      <p:to>
                                        <p:strVal val="visible"/>
                                      </p:to>
                                    </p:set>
                                    <p:animEffect transition="in" filter="randombar(horizontal)">
                                      <p:cBhvr>
                                        <p:cTn id="19" dur="500"/>
                                        <p:tgtEl>
                                          <p:spTgt spid="234499">
                                            <p:txEl>
                                              <p:pRg st="3" end="3"/>
                                            </p:txEl>
                                          </p:spTgt>
                                        </p:tgtEl>
                                      </p:cBhvr>
                                    </p:animEffect>
                                  </p:childTnLst>
                                </p:cTn>
                              </p:par>
                            </p:childTnLst>
                          </p:cTn>
                        </p:par>
                        <p:par>
                          <p:cTn id="20" fill="hold" nodeType="afterGroup">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234499">
                                            <p:txEl>
                                              <p:pRg st="4" end="4"/>
                                            </p:txEl>
                                          </p:spTgt>
                                        </p:tgtEl>
                                        <p:attrNameLst>
                                          <p:attrName>style.visibility</p:attrName>
                                        </p:attrNameLst>
                                      </p:cBhvr>
                                      <p:to>
                                        <p:strVal val="visible"/>
                                      </p:to>
                                    </p:set>
                                    <p:animEffect transition="in" filter="randombar(horizontal)">
                                      <p:cBhvr>
                                        <p:cTn id="23" dur="500"/>
                                        <p:tgtEl>
                                          <p:spTgt spid="234499">
                                            <p:txEl>
                                              <p:pRg st="4" end="4"/>
                                            </p:txEl>
                                          </p:spTgt>
                                        </p:tgtEl>
                                      </p:cBhvr>
                                    </p:animEffect>
                                  </p:childTnLst>
                                </p:cTn>
                              </p:par>
                            </p:childTnLst>
                          </p:cTn>
                        </p:par>
                        <p:par>
                          <p:cTn id="24" fill="hold" nodeType="withGroup">
                            <p:stCondLst>
                              <p:cond delay="2500"/>
                            </p:stCondLst>
                            <p:childTnLst>
                              <p:par>
                                <p:cTn id="25" presetID="14" presetClass="entr" presetSubtype="10" fill="hold" grpId="0" nodeType="afterEffect">
                                  <p:stCondLst>
                                    <p:cond delay="0"/>
                                  </p:stCondLst>
                                  <p:childTnLst>
                                    <p:set>
                                      <p:cBhvr>
                                        <p:cTn id="26" dur="1" fill="hold">
                                          <p:stCondLst>
                                            <p:cond delay="0"/>
                                          </p:stCondLst>
                                        </p:cTn>
                                        <p:tgtEl>
                                          <p:spTgt spid="234499">
                                            <p:txEl>
                                              <p:pRg st="5" end="5"/>
                                            </p:txEl>
                                          </p:spTgt>
                                        </p:tgtEl>
                                        <p:attrNameLst>
                                          <p:attrName>style.visibility</p:attrName>
                                        </p:attrNameLst>
                                      </p:cBhvr>
                                      <p:to>
                                        <p:strVal val="visible"/>
                                      </p:to>
                                    </p:set>
                                    <p:animEffect transition="in" filter="randombar(horizontal)">
                                      <p:cBhvr>
                                        <p:cTn id="27" dur="500"/>
                                        <p:tgtEl>
                                          <p:spTgt spid="234499">
                                            <p:txEl>
                                              <p:pRg st="5" end="5"/>
                                            </p:txEl>
                                          </p:spTgt>
                                        </p:tgtEl>
                                      </p:cBhvr>
                                    </p:animEffect>
                                  </p:childTnLst>
                                </p:cTn>
                              </p:par>
                            </p:childTnLst>
                          </p:cTn>
                        </p:par>
                        <p:par>
                          <p:cTn id="28" fill="hold" nodeType="afterGroup">
                            <p:stCondLst>
                              <p:cond delay="3000"/>
                            </p:stCondLst>
                            <p:childTnLst>
                              <p:par>
                                <p:cTn id="29" presetID="14" presetClass="entr" presetSubtype="10" fill="hold" grpId="0" nodeType="afterEffect">
                                  <p:stCondLst>
                                    <p:cond delay="0"/>
                                  </p:stCondLst>
                                  <p:childTnLst>
                                    <p:set>
                                      <p:cBhvr>
                                        <p:cTn id="30" dur="1" fill="hold">
                                          <p:stCondLst>
                                            <p:cond delay="0"/>
                                          </p:stCondLst>
                                        </p:cTn>
                                        <p:tgtEl>
                                          <p:spTgt spid="234499">
                                            <p:txEl>
                                              <p:pRg st="6" end="6"/>
                                            </p:txEl>
                                          </p:spTgt>
                                        </p:tgtEl>
                                        <p:attrNameLst>
                                          <p:attrName>style.visibility</p:attrName>
                                        </p:attrNameLst>
                                      </p:cBhvr>
                                      <p:to>
                                        <p:strVal val="visible"/>
                                      </p:to>
                                    </p:set>
                                    <p:animEffect transition="in" filter="randombar(horizontal)">
                                      <p:cBhvr>
                                        <p:cTn id="31" dur="500"/>
                                        <p:tgtEl>
                                          <p:spTgt spid="234499">
                                            <p:txEl>
                                              <p:pRg st="6" end="6"/>
                                            </p:txEl>
                                          </p:spTgt>
                                        </p:tgtEl>
                                      </p:cBhvr>
                                    </p:animEffect>
                                  </p:childTnLst>
                                </p:cTn>
                              </p:par>
                            </p:childTnLst>
                          </p:cTn>
                        </p:par>
                        <p:par>
                          <p:cTn id="32" fill="hold" nodeType="withGroup">
                            <p:stCondLst>
                              <p:cond delay="3500"/>
                            </p:stCondLst>
                            <p:childTnLst>
                              <p:par>
                                <p:cTn id="33" presetID="14" presetClass="entr" presetSubtype="10" fill="hold" grpId="0" nodeType="afterEffect">
                                  <p:stCondLst>
                                    <p:cond delay="0"/>
                                  </p:stCondLst>
                                  <p:childTnLst>
                                    <p:set>
                                      <p:cBhvr>
                                        <p:cTn id="34" dur="1" fill="hold">
                                          <p:stCondLst>
                                            <p:cond delay="0"/>
                                          </p:stCondLst>
                                        </p:cTn>
                                        <p:tgtEl>
                                          <p:spTgt spid="234499">
                                            <p:txEl>
                                              <p:pRg st="7" end="7"/>
                                            </p:txEl>
                                          </p:spTgt>
                                        </p:tgtEl>
                                        <p:attrNameLst>
                                          <p:attrName>style.visibility</p:attrName>
                                        </p:attrNameLst>
                                      </p:cBhvr>
                                      <p:to>
                                        <p:strVal val="visible"/>
                                      </p:to>
                                    </p:set>
                                    <p:animEffect transition="in" filter="randombar(horizontal)">
                                      <p:cBhvr>
                                        <p:cTn id="35" dur="500"/>
                                        <p:tgtEl>
                                          <p:spTgt spid="234499">
                                            <p:txEl>
                                              <p:pRg st="7" end="7"/>
                                            </p:txEl>
                                          </p:spTgt>
                                        </p:tgtEl>
                                      </p:cBhvr>
                                    </p:animEffect>
                                  </p:childTnLst>
                                </p:cTn>
                              </p:par>
                            </p:childTnLst>
                          </p:cTn>
                        </p:par>
                        <p:par>
                          <p:cTn id="36" fill="hold" nodeType="afterGroup">
                            <p:stCondLst>
                              <p:cond delay="4000"/>
                            </p:stCondLst>
                            <p:childTnLst>
                              <p:par>
                                <p:cTn id="37" presetID="14" presetClass="entr" presetSubtype="10" fill="hold" grpId="0" nodeType="afterEffect">
                                  <p:stCondLst>
                                    <p:cond delay="0"/>
                                  </p:stCondLst>
                                  <p:childTnLst>
                                    <p:set>
                                      <p:cBhvr>
                                        <p:cTn id="38" dur="1" fill="hold">
                                          <p:stCondLst>
                                            <p:cond delay="0"/>
                                          </p:stCondLst>
                                        </p:cTn>
                                        <p:tgtEl>
                                          <p:spTgt spid="234499">
                                            <p:txEl>
                                              <p:pRg st="8" end="8"/>
                                            </p:txEl>
                                          </p:spTgt>
                                        </p:tgtEl>
                                        <p:attrNameLst>
                                          <p:attrName>style.visibility</p:attrName>
                                        </p:attrNameLst>
                                      </p:cBhvr>
                                      <p:to>
                                        <p:strVal val="visible"/>
                                      </p:to>
                                    </p:set>
                                    <p:animEffect transition="in" filter="randombar(horizontal)">
                                      <p:cBhvr>
                                        <p:cTn id="39" dur="500"/>
                                        <p:tgtEl>
                                          <p:spTgt spid="23449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4499" grpId="0" uiExpand="1" build="p"/>
    </p:bldLst>
  </p:timing>
</p:sld>
</file>

<file path=ppt/slides/slide1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14"/>
          <p:cNvSpPr>
            <a:spLocks noGrp="1" noChangeArrowheads="1"/>
          </p:cNvSpPr>
          <p:nvPr>
            <p:ph type="sldNum" sz="quarter" idx="10"/>
          </p:nvPr>
        </p:nvSpPr>
        <p:spPr>
          <a:noFill/>
        </p:spPr>
        <p:txBody>
          <a:bodyPr/>
          <a:lstStyle>
            <a:lvl1pPr>
              <a:spcBef>
                <a:spcPct val="20000"/>
              </a:spcBef>
              <a:buClr>
                <a:schemeClr val="bg2"/>
              </a:buClr>
              <a:buSzPct val="75000"/>
              <a:buFont typeface="Wingdings" pitchFamily="2" charset="2"/>
              <a:buChar char="n"/>
              <a:defRPr sz="3200">
                <a:solidFill>
                  <a:schemeClr val="tx1"/>
                </a:solidFill>
                <a:latin typeface="Arial" charset="0"/>
              </a:defRPr>
            </a:lvl1pPr>
            <a:lvl2pPr marL="742950" indent="-285750">
              <a:spcBef>
                <a:spcPct val="20000"/>
              </a:spcBef>
              <a:buClr>
                <a:schemeClr val="accent2"/>
              </a:buClr>
              <a:buSzPct val="80000"/>
              <a:buFont typeface="Wingdings" pitchFamily="2" charset="2"/>
              <a:buChar char="¨"/>
              <a:defRPr sz="2800">
                <a:solidFill>
                  <a:schemeClr val="tx1"/>
                </a:solidFill>
                <a:latin typeface="Arial" charset="0"/>
              </a:defRPr>
            </a:lvl2pPr>
            <a:lvl3pPr marL="1143000" indent="-228600">
              <a:spcBef>
                <a:spcPct val="20000"/>
              </a:spcBef>
              <a:buClr>
                <a:schemeClr val="bg2"/>
              </a:buClr>
              <a:buSzPct val="65000"/>
              <a:buFont typeface="Wingdings" pitchFamily="2" charset="2"/>
              <a:buChar char="n"/>
              <a:defRPr sz="2400">
                <a:solidFill>
                  <a:schemeClr val="tx1"/>
                </a:solidFill>
                <a:latin typeface="Arial" charset="0"/>
              </a:defRPr>
            </a:lvl3pPr>
            <a:lvl4pPr marL="1600200" indent="-228600">
              <a:spcBef>
                <a:spcPct val="20000"/>
              </a:spcBef>
              <a:buClr>
                <a:schemeClr val="accent2"/>
              </a:buClr>
              <a:buSzPct val="70000"/>
              <a:buFont typeface="Wingdings" pitchFamily="2" charset="2"/>
              <a:buChar char="¨"/>
              <a:defRPr sz="2000">
                <a:solidFill>
                  <a:schemeClr val="tx1"/>
                </a:solidFill>
                <a:latin typeface="Arial" charset="0"/>
              </a:defRPr>
            </a:lvl4pPr>
            <a:lvl5pPr marL="2057400" indent="-228600">
              <a:spcBef>
                <a:spcPct val="20000"/>
              </a:spcBef>
              <a:buClr>
                <a:schemeClr val="bg2"/>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9pPr>
          </a:lstStyle>
          <a:p>
            <a:pPr>
              <a:spcBef>
                <a:spcPct val="0"/>
              </a:spcBef>
              <a:buClrTx/>
              <a:buSzTx/>
              <a:buFontTx/>
              <a:buNone/>
            </a:pPr>
            <a:fld id="{D1B00065-97C2-4926-BF97-78F8AA200843}" type="slidenum">
              <a:rPr lang="en-US" altLang="en-US" sz="1400" smtClean="0">
                <a:solidFill>
                  <a:srgbClr val="000000"/>
                </a:solidFill>
              </a:rPr>
              <a:pPr>
                <a:spcBef>
                  <a:spcPct val="0"/>
                </a:spcBef>
                <a:buClrTx/>
                <a:buSzTx/>
                <a:buFontTx/>
                <a:buNone/>
              </a:pPr>
              <a:t>132</a:t>
            </a:fld>
            <a:endParaRPr lang="en-US" altLang="en-US" sz="1400" smtClean="0">
              <a:solidFill>
                <a:srgbClr val="000000"/>
              </a:solidFill>
            </a:endParaRPr>
          </a:p>
        </p:txBody>
      </p:sp>
      <p:sp>
        <p:nvSpPr>
          <p:cNvPr id="15363" name="Rectangle 4"/>
          <p:cNvSpPr>
            <a:spLocks noGrp="1" noChangeArrowheads="1"/>
          </p:cNvSpPr>
          <p:nvPr>
            <p:ph type="title"/>
          </p:nvPr>
        </p:nvSpPr>
        <p:spPr>
          <a:xfrm>
            <a:off x="533400" y="457200"/>
            <a:ext cx="8229600" cy="609600"/>
          </a:xfrm>
        </p:spPr>
        <p:txBody>
          <a:bodyPr/>
          <a:lstStyle/>
          <a:p>
            <a:pPr eaLnBrk="1" hangingPunct="1"/>
            <a:r>
              <a:rPr lang="en-US" altLang="en-US" sz="2800" b="1" smtClean="0"/>
              <a:t>Johann Christoph Weigel, 1695</a:t>
            </a:r>
          </a:p>
        </p:txBody>
      </p:sp>
      <p:pic>
        <p:nvPicPr>
          <p:cNvPr id="15364" name="Picture 5" descr="0000644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688" y="1143000"/>
            <a:ext cx="4289425"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Picture 7" descr="0000644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9150" y="1143000"/>
            <a:ext cx="434975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6" name="Rectangle 8"/>
          <p:cNvSpPr>
            <a:spLocks noChangeArrowheads="1"/>
          </p:cNvSpPr>
          <p:nvPr/>
        </p:nvSpPr>
        <p:spPr bwMode="auto">
          <a:xfrm>
            <a:off x="304800" y="6324600"/>
            <a:ext cx="82296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bg2"/>
              </a:buClr>
              <a:buSzPct val="75000"/>
              <a:buFont typeface="Wingdings" pitchFamily="2" charset="2"/>
              <a:buChar char="n"/>
              <a:defRPr sz="3200">
                <a:solidFill>
                  <a:schemeClr val="tx1"/>
                </a:solidFill>
                <a:latin typeface="Arial" charset="0"/>
              </a:defRPr>
            </a:lvl1pPr>
            <a:lvl2pPr marL="742950" indent="-285750">
              <a:spcBef>
                <a:spcPct val="20000"/>
              </a:spcBef>
              <a:buClr>
                <a:schemeClr val="accent2"/>
              </a:buClr>
              <a:buSzPct val="80000"/>
              <a:buFont typeface="Wingdings" pitchFamily="2" charset="2"/>
              <a:buChar char="¨"/>
              <a:defRPr sz="2800">
                <a:solidFill>
                  <a:schemeClr val="tx1"/>
                </a:solidFill>
                <a:latin typeface="Arial" charset="0"/>
              </a:defRPr>
            </a:lvl2pPr>
            <a:lvl3pPr marL="1143000" indent="-228600">
              <a:spcBef>
                <a:spcPct val="20000"/>
              </a:spcBef>
              <a:buClr>
                <a:schemeClr val="bg2"/>
              </a:buClr>
              <a:buSzPct val="65000"/>
              <a:buFont typeface="Wingdings" pitchFamily="2" charset="2"/>
              <a:buChar char="n"/>
              <a:defRPr sz="2400">
                <a:solidFill>
                  <a:schemeClr val="tx1"/>
                </a:solidFill>
                <a:latin typeface="Arial" charset="0"/>
              </a:defRPr>
            </a:lvl3pPr>
            <a:lvl4pPr marL="1600200" indent="-228600">
              <a:spcBef>
                <a:spcPct val="20000"/>
              </a:spcBef>
              <a:buClr>
                <a:schemeClr val="accent2"/>
              </a:buClr>
              <a:buSzPct val="70000"/>
              <a:buFont typeface="Wingdings" pitchFamily="2" charset="2"/>
              <a:buChar char="¨"/>
              <a:defRPr sz="2000">
                <a:solidFill>
                  <a:schemeClr val="tx1"/>
                </a:solidFill>
                <a:latin typeface="Arial" charset="0"/>
              </a:defRPr>
            </a:lvl4pPr>
            <a:lvl5pPr marL="2057400" indent="-228600">
              <a:spcBef>
                <a:spcPct val="20000"/>
              </a:spcBef>
              <a:buClr>
                <a:schemeClr val="bg2"/>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9pPr>
          </a:lstStyle>
          <a:p>
            <a:pPr algn="ctr" fontAlgn="base">
              <a:spcBef>
                <a:spcPct val="0"/>
              </a:spcBef>
              <a:spcAft>
                <a:spcPct val="0"/>
              </a:spcAft>
              <a:buClrTx/>
              <a:buSzTx/>
              <a:buFontTx/>
              <a:buNone/>
            </a:pPr>
            <a:r>
              <a:rPr lang="en-US" altLang="en-US" sz="2000" b="1" smtClean="0">
                <a:solidFill>
                  <a:srgbClr val="00007D"/>
                </a:solidFill>
              </a:rPr>
              <a:t>John 1:1				John 1:14</a:t>
            </a:r>
          </a:p>
        </p:txBody>
      </p:sp>
    </p:spTree>
    <p:extLst>
      <p:ext uri="{BB962C8B-B14F-4D97-AF65-F5344CB8AC3E}">
        <p14:creationId xmlns:p14="http://schemas.microsoft.com/office/powerpoint/2010/main" val="70322493"/>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14"/>
          <p:cNvSpPr>
            <a:spLocks noGrp="1" noChangeArrowheads="1"/>
          </p:cNvSpPr>
          <p:nvPr>
            <p:ph type="sldNum" sz="quarter" idx="10"/>
          </p:nvPr>
        </p:nvSpPr>
        <p:spPr>
          <a:noFill/>
        </p:spPr>
        <p:txBody>
          <a:bodyPr/>
          <a:lstStyle>
            <a:lvl1pPr>
              <a:spcBef>
                <a:spcPct val="20000"/>
              </a:spcBef>
              <a:buClr>
                <a:schemeClr val="bg2"/>
              </a:buClr>
              <a:buSzPct val="75000"/>
              <a:buFont typeface="Wingdings" pitchFamily="2" charset="2"/>
              <a:buChar char="n"/>
              <a:defRPr sz="3200">
                <a:solidFill>
                  <a:schemeClr val="tx1"/>
                </a:solidFill>
                <a:latin typeface="Arial" charset="0"/>
              </a:defRPr>
            </a:lvl1pPr>
            <a:lvl2pPr marL="742950" indent="-285750">
              <a:spcBef>
                <a:spcPct val="20000"/>
              </a:spcBef>
              <a:buClr>
                <a:schemeClr val="accent2"/>
              </a:buClr>
              <a:buSzPct val="80000"/>
              <a:buFont typeface="Wingdings" pitchFamily="2" charset="2"/>
              <a:buChar char="¨"/>
              <a:defRPr sz="2800">
                <a:solidFill>
                  <a:schemeClr val="tx1"/>
                </a:solidFill>
                <a:latin typeface="Arial" charset="0"/>
              </a:defRPr>
            </a:lvl2pPr>
            <a:lvl3pPr marL="1143000" indent="-228600">
              <a:spcBef>
                <a:spcPct val="20000"/>
              </a:spcBef>
              <a:buClr>
                <a:schemeClr val="bg2"/>
              </a:buClr>
              <a:buSzPct val="65000"/>
              <a:buFont typeface="Wingdings" pitchFamily="2" charset="2"/>
              <a:buChar char="n"/>
              <a:defRPr sz="2400">
                <a:solidFill>
                  <a:schemeClr val="tx1"/>
                </a:solidFill>
                <a:latin typeface="Arial" charset="0"/>
              </a:defRPr>
            </a:lvl3pPr>
            <a:lvl4pPr marL="1600200" indent="-228600">
              <a:spcBef>
                <a:spcPct val="20000"/>
              </a:spcBef>
              <a:buClr>
                <a:schemeClr val="accent2"/>
              </a:buClr>
              <a:buSzPct val="70000"/>
              <a:buFont typeface="Wingdings" pitchFamily="2" charset="2"/>
              <a:buChar char="¨"/>
              <a:defRPr sz="2000">
                <a:solidFill>
                  <a:schemeClr val="tx1"/>
                </a:solidFill>
                <a:latin typeface="Arial" charset="0"/>
              </a:defRPr>
            </a:lvl4pPr>
            <a:lvl5pPr marL="2057400" indent="-228600">
              <a:spcBef>
                <a:spcPct val="20000"/>
              </a:spcBef>
              <a:buClr>
                <a:schemeClr val="bg2"/>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9pPr>
          </a:lstStyle>
          <a:p>
            <a:pPr>
              <a:spcBef>
                <a:spcPct val="0"/>
              </a:spcBef>
              <a:buClrTx/>
              <a:buSzTx/>
              <a:buFontTx/>
              <a:buNone/>
            </a:pPr>
            <a:fld id="{956AE5FE-86D0-49B2-A8DC-B312E42DDE6F}" type="slidenum">
              <a:rPr lang="en-US" altLang="en-US" sz="1400" smtClean="0">
                <a:solidFill>
                  <a:srgbClr val="000000"/>
                </a:solidFill>
              </a:rPr>
              <a:pPr>
                <a:spcBef>
                  <a:spcPct val="0"/>
                </a:spcBef>
                <a:buClrTx/>
                <a:buSzTx/>
                <a:buFontTx/>
                <a:buNone/>
              </a:pPr>
              <a:t>133</a:t>
            </a:fld>
            <a:endParaRPr lang="en-US" altLang="en-US" sz="1400" smtClean="0">
              <a:solidFill>
                <a:srgbClr val="000000"/>
              </a:solidFill>
            </a:endParaRPr>
          </a:p>
        </p:txBody>
      </p:sp>
      <p:sp>
        <p:nvSpPr>
          <p:cNvPr id="17411" name="Rectangle 2"/>
          <p:cNvSpPr>
            <a:spLocks noGrp="1" noChangeArrowheads="1"/>
          </p:cNvSpPr>
          <p:nvPr>
            <p:ph type="title"/>
          </p:nvPr>
        </p:nvSpPr>
        <p:spPr/>
        <p:txBody>
          <a:bodyPr/>
          <a:lstStyle/>
          <a:p>
            <a:pPr eaLnBrk="1" hangingPunct="1"/>
            <a:r>
              <a:rPr lang="en-US" altLang="en-US" smtClean="0"/>
              <a:t>Johannine Christology</a:t>
            </a:r>
          </a:p>
        </p:txBody>
      </p:sp>
      <p:sp>
        <p:nvSpPr>
          <p:cNvPr id="16387" name="Rectangle 3"/>
          <p:cNvSpPr>
            <a:spLocks noGrp="1" noChangeArrowheads="1"/>
          </p:cNvSpPr>
          <p:nvPr>
            <p:ph type="body" idx="1"/>
          </p:nvPr>
        </p:nvSpPr>
        <p:spPr>
          <a:xfrm>
            <a:off x="228600" y="1371600"/>
            <a:ext cx="8915400" cy="5486400"/>
          </a:xfrm>
        </p:spPr>
        <p:txBody>
          <a:bodyPr/>
          <a:lstStyle/>
          <a:p>
            <a:pPr eaLnBrk="1" hangingPunct="1">
              <a:lnSpc>
                <a:spcPct val="90000"/>
              </a:lnSpc>
            </a:pPr>
            <a:r>
              <a:rPr lang="en-US" altLang="en-US" dirty="0" smtClean="0"/>
              <a:t>Titles for Jesus from the Synoptic Gospels</a:t>
            </a:r>
          </a:p>
          <a:p>
            <a:pPr marL="862013" lvl="1" indent="-404813" eaLnBrk="1" hangingPunct="1">
              <a:lnSpc>
                <a:spcPct val="90000"/>
              </a:lnSpc>
            </a:pPr>
            <a:r>
              <a:rPr lang="en-US" altLang="en-US" dirty="0" smtClean="0"/>
              <a:t>Christ / Messiah; Lord / Sir / Master; Savior</a:t>
            </a:r>
          </a:p>
          <a:p>
            <a:pPr marL="862013" lvl="1" indent="-404813" eaLnBrk="1" hangingPunct="1">
              <a:lnSpc>
                <a:spcPct val="90000"/>
              </a:lnSpc>
            </a:pPr>
            <a:r>
              <a:rPr lang="en-US" altLang="en-US" dirty="0" smtClean="0"/>
              <a:t>Rabbi / </a:t>
            </a:r>
            <a:r>
              <a:rPr lang="en-US" altLang="en-US" dirty="0" err="1" smtClean="0"/>
              <a:t>Rabbouni</a:t>
            </a:r>
            <a:r>
              <a:rPr lang="en-US" altLang="en-US" dirty="0" smtClean="0"/>
              <a:t>; Teacher</a:t>
            </a:r>
          </a:p>
          <a:p>
            <a:pPr marL="862013" lvl="1" indent="-404813" eaLnBrk="1" hangingPunct="1">
              <a:lnSpc>
                <a:spcPct val="90000"/>
              </a:lnSpc>
            </a:pPr>
            <a:r>
              <a:rPr lang="en-US" altLang="en-US" dirty="0" smtClean="0"/>
              <a:t>Son of God; Son of Man</a:t>
            </a:r>
          </a:p>
          <a:p>
            <a:pPr marL="862013" lvl="1" indent="-404813" eaLnBrk="1" hangingPunct="1">
              <a:lnSpc>
                <a:spcPct val="90000"/>
              </a:lnSpc>
            </a:pPr>
            <a:r>
              <a:rPr lang="en-US" altLang="en-US" dirty="0" smtClean="0"/>
              <a:t>Son of David; King of the Jews; King of Israel</a:t>
            </a:r>
          </a:p>
          <a:p>
            <a:pPr eaLnBrk="1" hangingPunct="1">
              <a:lnSpc>
                <a:spcPct val="90000"/>
              </a:lnSpc>
            </a:pPr>
            <a:r>
              <a:rPr lang="en-US" altLang="en-US" dirty="0" smtClean="0"/>
              <a:t>New Titles for Jesus in the Fourth Gospel</a:t>
            </a:r>
          </a:p>
          <a:p>
            <a:pPr marL="862013" lvl="1" indent="-404813">
              <a:lnSpc>
                <a:spcPct val="90000"/>
              </a:lnSpc>
            </a:pPr>
            <a:r>
              <a:rPr lang="en-US" altLang="en-US" dirty="0" smtClean="0"/>
              <a:t>Logos/Word of God;  Unique/One-of-a-kind Son</a:t>
            </a:r>
          </a:p>
          <a:p>
            <a:pPr marL="862013" lvl="1" indent="-404813">
              <a:lnSpc>
                <a:spcPct val="90000"/>
              </a:lnSpc>
            </a:pPr>
            <a:r>
              <a:rPr lang="en-US" altLang="en-US" dirty="0" smtClean="0"/>
              <a:t>One who comes from above</a:t>
            </a:r>
          </a:p>
          <a:p>
            <a:pPr marL="862013" lvl="1" indent="-404813">
              <a:lnSpc>
                <a:spcPct val="90000"/>
              </a:lnSpc>
            </a:pPr>
            <a:r>
              <a:rPr lang="en-US" altLang="en-US" dirty="0" smtClean="0"/>
              <a:t>One sent from the Father</a:t>
            </a:r>
          </a:p>
          <a:p>
            <a:pPr marL="862013" lvl="1" indent="-404813">
              <a:lnSpc>
                <a:spcPct val="90000"/>
              </a:lnSpc>
            </a:pPr>
            <a:r>
              <a:rPr lang="en-US" altLang="en-US" dirty="0" smtClean="0"/>
              <a:t>Lamb of God, Passover Lamb</a:t>
            </a:r>
          </a:p>
          <a:p>
            <a:pPr marL="862013" lvl="1" indent="-404813">
              <a:lnSpc>
                <a:spcPct val="90000"/>
              </a:lnSpc>
            </a:pPr>
            <a:r>
              <a:rPr lang="en-US" altLang="en-US" dirty="0" smtClean="0"/>
              <a:t>Equal to God; I AM</a:t>
            </a:r>
          </a:p>
        </p:txBody>
      </p:sp>
      <p:pic>
        <p:nvPicPr>
          <p:cNvPr id="16389" name="Picture 5" descr="Koch-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9800" y="4846638"/>
            <a:ext cx="2971800" cy="178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537898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nodeType="after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Effect transition="in" filter="randombar(horizontal)">
                                      <p:cBhvr>
                                        <p:cTn id="7" dur="500"/>
                                        <p:tgtEl>
                                          <p:spTgt spid="16387">
                                            <p:txEl>
                                              <p:pRg st="0" end="0"/>
                                            </p:txEl>
                                          </p:spTgt>
                                        </p:tgtEl>
                                      </p:cBhvr>
                                    </p:animEffect>
                                  </p:childTnLst>
                                </p:cTn>
                              </p:par>
                            </p:childTnLst>
                          </p:cTn>
                        </p:par>
                        <p:par>
                          <p:cTn id="8" fill="hold" nodeType="afterGroup">
                            <p:stCondLst>
                              <p:cond delay="500"/>
                            </p:stCondLst>
                            <p:childTnLst>
                              <p:par>
                                <p:cTn id="9" presetID="14" presetClass="entr" presetSubtype="10" fill="hold" nodeType="afterEffect">
                                  <p:stCondLst>
                                    <p:cond delay="0"/>
                                  </p:stCondLst>
                                  <p:childTnLst>
                                    <p:set>
                                      <p:cBhvr>
                                        <p:cTn id="10" dur="1" fill="hold">
                                          <p:stCondLst>
                                            <p:cond delay="0"/>
                                          </p:stCondLst>
                                        </p:cTn>
                                        <p:tgtEl>
                                          <p:spTgt spid="16387">
                                            <p:txEl>
                                              <p:pRg st="1" end="1"/>
                                            </p:txEl>
                                          </p:spTgt>
                                        </p:tgtEl>
                                        <p:attrNameLst>
                                          <p:attrName>style.visibility</p:attrName>
                                        </p:attrNameLst>
                                      </p:cBhvr>
                                      <p:to>
                                        <p:strVal val="visible"/>
                                      </p:to>
                                    </p:set>
                                    <p:animEffect transition="in" filter="randombar(horizontal)">
                                      <p:cBhvr>
                                        <p:cTn id="11" dur="500"/>
                                        <p:tgtEl>
                                          <p:spTgt spid="16387">
                                            <p:txEl>
                                              <p:pRg st="1" end="1"/>
                                            </p:txEl>
                                          </p:spTgt>
                                        </p:tgtEl>
                                      </p:cBhvr>
                                    </p:animEffect>
                                  </p:childTnLst>
                                </p:cTn>
                              </p:par>
                            </p:childTnLst>
                          </p:cTn>
                        </p:par>
                        <p:par>
                          <p:cTn id="12" fill="hold" nodeType="afterGroup">
                            <p:stCondLst>
                              <p:cond delay="1000"/>
                            </p:stCondLst>
                            <p:childTnLst>
                              <p:par>
                                <p:cTn id="13" presetID="14" presetClass="entr" presetSubtype="10" fill="hold" nodeType="afterEffect">
                                  <p:stCondLst>
                                    <p:cond delay="0"/>
                                  </p:stCondLst>
                                  <p:childTnLst>
                                    <p:set>
                                      <p:cBhvr>
                                        <p:cTn id="14" dur="1" fill="hold">
                                          <p:stCondLst>
                                            <p:cond delay="0"/>
                                          </p:stCondLst>
                                        </p:cTn>
                                        <p:tgtEl>
                                          <p:spTgt spid="16387">
                                            <p:txEl>
                                              <p:pRg st="2" end="2"/>
                                            </p:txEl>
                                          </p:spTgt>
                                        </p:tgtEl>
                                        <p:attrNameLst>
                                          <p:attrName>style.visibility</p:attrName>
                                        </p:attrNameLst>
                                      </p:cBhvr>
                                      <p:to>
                                        <p:strVal val="visible"/>
                                      </p:to>
                                    </p:set>
                                    <p:animEffect transition="in" filter="randombar(horizontal)">
                                      <p:cBhvr>
                                        <p:cTn id="15" dur="500"/>
                                        <p:tgtEl>
                                          <p:spTgt spid="16387">
                                            <p:txEl>
                                              <p:pRg st="2" end="2"/>
                                            </p:txEl>
                                          </p:spTgt>
                                        </p:tgtEl>
                                      </p:cBhvr>
                                    </p:animEffect>
                                  </p:childTnLst>
                                </p:cTn>
                              </p:par>
                            </p:childTnLst>
                          </p:cTn>
                        </p:par>
                        <p:par>
                          <p:cTn id="16" fill="hold" nodeType="afterGroup">
                            <p:stCondLst>
                              <p:cond delay="1500"/>
                            </p:stCondLst>
                            <p:childTnLst>
                              <p:par>
                                <p:cTn id="17" presetID="14" presetClass="entr" presetSubtype="10" fill="hold" nodeType="afterEffect">
                                  <p:stCondLst>
                                    <p:cond delay="0"/>
                                  </p:stCondLst>
                                  <p:childTnLst>
                                    <p:set>
                                      <p:cBhvr>
                                        <p:cTn id="18" dur="1" fill="hold">
                                          <p:stCondLst>
                                            <p:cond delay="0"/>
                                          </p:stCondLst>
                                        </p:cTn>
                                        <p:tgtEl>
                                          <p:spTgt spid="16387">
                                            <p:txEl>
                                              <p:pRg st="3" end="3"/>
                                            </p:txEl>
                                          </p:spTgt>
                                        </p:tgtEl>
                                        <p:attrNameLst>
                                          <p:attrName>style.visibility</p:attrName>
                                        </p:attrNameLst>
                                      </p:cBhvr>
                                      <p:to>
                                        <p:strVal val="visible"/>
                                      </p:to>
                                    </p:set>
                                    <p:animEffect transition="in" filter="randombar(horizontal)">
                                      <p:cBhvr>
                                        <p:cTn id="19" dur="500"/>
                                        <p:tgtEl>
                                          <p:spTgt spid="16387">
                                            <p:txEl>
                                              <p:pRg st="3" end="3"/>
                                            </p:txEl>
                                          </p:spTgt>
                                        </p:tgtEl>
                                      </p:cBhvr>
                                    </p:animEffect>
                                  </p:childTnLst>
                                </p:cTn>
                              </p:par>
                            </p:childTnLst>
                          </p:cTn>
                        </p:par>
                        <p:par>
                          <p:cTn id="20" fill="hold" nodeType="afterGroup">
                            <p:stCondLst>
                              <p:cond delay="2000"/>
                            </p:stCondLst>
                            <p:childTnLst>
                              <p:par>
                                <p:cTn id="21" presetID="14" presetClass="entr" presetSubtype="10" fill="hold" nodeType="afterEffect">
                                  <p:stCondLst>
                                    <p:cond delay="0"/>
                                  </p:stCondLst>
                                  <p:childTnLst>
                                    <p:set>
                                      <p:cBhvr>
                                        <p:cTn id="22" dur="1" fill="hold">
                                          <p:stCondLst>
                                            <p:cond delay="0"/>
                                          </p:stCondLst>
                                        </p:cTn>
                                        <p:tgtEl>
                                          <p:spTgt spid="16387">
                                            <p:txEl>
                                              <p:pRg st="4" end="4"/>
                                            </p:txEl>
                                          </p:spTgt>
                                        </p:tgtEl>
                                        <p:attrNameLst>
                                          <p:attrName>style.visibility</p:attrName>
                                        </p:attrNameLst>
                                      </p:cBhvr>
                                      <p:to>
                                        <p:strVal val="visible"/>
                                      </p:to>
                                    </p:set>
                                    <p:animEffect transition="in" filter="randombar(horizontal)">
                                      <p:cBhvr>
                                        <p:cTn id="23" dur="500"/>
                                        <p:tgtEl>
                                          <p:spTgt spid="16387">
                                            <p:txEl>
                                              <p:pRg st="4" end="4"/>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4" presetClass="entr" presetSubtype="10" fill="hold" nodeType="clickEffect">
                                  <p:stCondLst>
                                    <p:cond delay="0"/>
                                  </p:stCondLst>
                                  <p:childTnLst>
                                    <p:set>
                                      <p:cBhvr>
                                        <p:cTn id="27" dur="1" fill="hold">
                                          <p:stCondLst>
                                            <p:cond delay="0"/>
                                          </p:stCondLst>
                                        </p:cTn>
                                        <p:tgtEl>
                                          <p:spTgt spid="16387">
                                            <p:txEl>
                                              <p:pRg st="5" end="5"/>
                                            </p:txEl>
                                          </p:spTgt>
                                        </p:tgtEl>
                                        <p:attrNameLst>
                                          <p:attrName>style.visibility</p:attrName>
                                        </p:attrNameLst>
                                      </p:cBhvr>
                                      <p:to>
                                        <p:strVal val="visible"/>
                                      </p:to>
                                    </p:set>
                                    <p:animEffect transition="in" filter="randombar(horizontal)">
                                      <p:cBhvr>
                                        <p:cTn id="28" dur="500"/>
                                        <p:tgtEl>
                                          <p:spTgt spid="16387">
                                            <p:txEl>
                                              <p:pRg st="5" end="5"/>
                                            </p:txEl>
                                          </p:spTgt>
                                        </p:tgtEl>
                                      </p:cBhvr>
                                    </p:animEffect>
                                  </p:childTnLst>
                                </p:cTn>
                              </p:par>
                            </p:childTnLst>
                          </p:cTn>
                        </p:par>
                        <p:par>
                          <p:cTn id="29" fill="hold" nodeType="afterGroup">
                            <p:stCondLst>
                              <p:cond delay="500"/>
                            </p:stCondLst>
                            <p:childTnLst>
                              <p:par>
                                <p:cTn id="30" presetID="14" presetClass="entr" presetSubtype="10" fill="hold" nodeType="afterEffect">
                                  <p:stCondLst>
                                    <p:cond delay="0"/>
                                  </p:stCondLst>
                                  <p:childTnLst>
                                    <p:set>
                                      <p:cBhvr>
                                        <p:cTn id="31" dur="1" fill="hold">
                                          <p:stCondLst>
                                            <p:cond delay="0"/>
                                          </p:stCondLst>
                                        </p:cTn>
                                        <p:tgtEl>
                                          <p:spTgt spid="16387">
                                            <p:txEl>
                                              <p:pRg st="6" end="6"/>
                                            </p:txEl>
                                          </p:spTgt>
                                        </p:tgtEl>
                                        <p:attrNameLst>
                                          <p:attrName>style.visibility</p:attrName>
                                        </p:attrNameLst>
                                      </p:cBhvr>
                                      <p:to>
                                        <p:strVal val="visible"/>
                                      </p:to>
                                    </p:set>
                                    <p:animEffect transition="in" filter="randombar(horizontal)">
                                      <p:cBhvr>
                                        <p:cTn id="32" dur="500"/>
                                        <p:tgtEl>
                                          <p:spTgt spid="16387">
                                            <p:txEl>
                                              <p:pRg st="6" end="6"/>
                                            </p:txEl>
                                          </p:spTgt>
                                        </p:tgtEl>
                                      </p:cBhvr>
                                    </p:animEffect>
                                  </p:childTnLst>
                                </p:cTn>
                              </p:par>
                            </p:childTnLst>
                          </p:cTn>
                        </p:par>
                        <p:par>
                          <p:cTn id="33" fill="hold" nodeType="afterGroup">
                            <p:stCondLst>
                              <p:cond delay="1000"/>
                            </p:stCondLst>
                            <p:childTnLst>
                              <p:par>
                                <p:cTn id="34" presetID="14" presetClass="entr" presetSubtype="10" fill="hold" nodeType="afterEffect">
                                  <p:stCondLst>
                                    <p:cond delay="0"/>
                                  </p:stCondLst>
                                  <p:childTnLst>
                                    <p:set>
                                      <p:cBhvr>
                                        <p:cTn id="35" dur="1" fill="hold">
                                          <p:stCondLst>
                                            <p:cond delay="0"/>
                                          </p:stCondLst>
                                        </p:cTn>
                                        <p:tgtEl>
                                          <p:spTgt spid="16387">
                                            <p:txEl>
                                              <p:pRg st="7" end="7"/>
                                            </p:txEl>
                                          </p:spTgt>
                                        </p:tgtEl>
                                        <p:attrNameLst>
                                          <p:attrName>style.visibility</p:attrName>
                                        </p:attrNameLst>
                                      </p:cBhvr>
                                      <p:to>
                                        <p:strVal val="visible"/>
                                      </p:to>
                                    </p:set>
                                    <p:animEffect transition="in" filter="randombar(horizontal)">
                                      <p:cBhvr>
                                        <p:cTn id="36" dur="500"/>
                                        <p:tgtEl>
                                          <p:spTgt spid="16387">
                                            <p:txEl>
                                              <p:pRg st="7" end="7"/>
                                            </p:txEl>
                                          </p:spTgt>
                                        </p:tgtEl>
                                      </p:cBhvr>
                                    </p:animEffect>
                                  </p:childTnLst>
                                </p:cTn>
                              </p:par>
                            </p:childTnLst>
                          </p:cTn>
                        </p:par>
                        <p:par>
                          <p:cTn id="37" fill="hold" nodeType="afterGroup">
                            <p:stCondLst>
                              <p:cond delay="1500"/>
                            </p:stCondLst>
                            <p:childTnLst>
                              <p:par>
                                <p:cTn id="38" presetID="14" presetClass="entr" presetSubtype="10" fill="hold" nodeType="afterEffect">
                                  <p:stCondLst>
                                    <p:cond delay="0"/>
                                  </p:stCondLst>
                                  <p:childTnLst>
                                    <p:set>
                                      <p:cBhvr>
                                        <p:cTn id="39" dur="1" fill="hold">
                                          <p:stCondLst>
                                            <p:cond delay="0"/>
                                          </p:stCondLst>
                                        </p:cTn>
                                        <p:tgtEl>
                                          <p:spTgt spid="16387">
                                            <p:txEl>
                                              <p:pRg st="8" end="8"/>
                                            </p:txEl>
                                          </p:spTgt>
                                        </p:tgtEl>
                                        <p:attrNameLst>
                                          <p:attrName>style.visibility</p:attrName>
                                        </p:attrNameLst>
                                      </p:cBhvr>
                                      <p:to>
                                        <p:strVal val="visible"/>
                                      </p:to>
                                    </p:set>
                                    <p:animEffect transition="in" filter="randombar(horizontal)">
                                      <p:cBhvr>
                                        <p:cTn id="40" dur="500"/>
                                        <p:tgtEl>
                                          <p:spTgt spid="16387">
                                            <p:txEl>
                                              <p:pRg st="8" end="8"/>
                                            </p:txEl>
                                          </p:spTgt>
                                        </p:tgtEl>
                                      </p:cBhvr>
                                    </p:animEffect>
                                  </p:childTnLst>
                                </p:cTn>
                              </p:par>
                            </p:childTnLst>
                          </p:cTn>
                        </p:par>
                        <p:par>
                          <p:cTn id="41" fill="hold" nodeType="afterGroup">
                            <p:stCondLst>
                              <p:cond delay="2000"/>
                            </p:stCondLst>
                            <p:childTnLst>
                              <p:par>
                                <p:cTn id="42" presetID="14" presetClass="entr" presetSubtype="10" fill="hold" nodeType="afterEffect">
                                  <p:stCondLst>
                                    <p:cond delay="0"/>
                                  </p:stCondLst>
                                  <p:childTnLst>
                                    <p:set>
                                      <p:cBhvr>
                                        <p:cTn id="43" dur="1" fill="hold">
                                          <p:stCondLst>
                                            <p:cond delay="0"/>
                                          </p:stCondLst>
                                        </p:cTn>
                                        <p:tgtEl>
                                          <p:spTgt spid="16387">
                                            <p:txEl>
                                              <p:pRg st="9" end="9"/>
                                            </p:txEl>
                                          </p:spTgt>
                                        </p:tgtEl>
                                        <p:attrNameLst>
                                          <p:attrName>style.visibility</p:attrName>
                                        </p:attrNameLst>
                                      </p:cBhvr>
                                      <p:to>
                                        <p:strVal val="visible"/>
                                      </p:to>
                                    </p:set>
                                    <p:animEffect transition="in" filter="randombar(horizontal)">
                                      <p:cBhvr>
                                        <p:cTn id="44" dur="500"/>
                                        <p:tgtEl>
                                          <p:spTgt spid="16387">
                                            <p:txEl>
                                              <p:pRg st="9" end="9"/>
                                            </p:txEl>
                                          </p:spTgt>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14" presetClass="entr" presetSubtype="10" fill="hold" nodeType="clickEffect">
                                  <p:stCondLst>
                                    <p:cond delay="0"/>
                                  </p:stCondLst>
                                  <p:childTnLst>
                                    <p:set>
                                      <p:cBhvr>
                                        <p:cTn id="48" dur="1" fill="hold">
                                          <p:stCondLst>
                                            <p:cond delay="0"/>
                                          </p:stCondLst>
                                        </p:cTn>
                                        <p:tgtEl>
                                          <p:spTgt spid="16387">
                                            <p:txEl>
                                              <p:pRg st="10" end="10"/>
                                            </p:txEl>
                                          </p:spTgt>
                                        </p:tgtEl>
                                        <p:attrNameLst>
                                          <p:attrName>style.visibility</p:attrName>
                                        </p:attrNameLst>
                                      </p:cBhvr>
                                      <p:to>
                                        <p:strVal val="visible"/>
                                      </p:to>
                                    </p:set>
                                    <p:animEffect transition="in" filter="randombar(horizontal)">
                                      <p:cBhvr>
                                        <p:cTn id="49" dur="500"/>
                                        <p:tgtEl>
                                          <p:spTgt spid="16387">
                                            <p:txEl>
                                              <p:pRg st="10" end="10"/>
                                            </p:txEl>
                                          </p:spTgt>
                                        </p:tgtEl>
                                      </p:cBhvr>
                                    </p:animEffect>
                                  </p:childTnLst>
                                </p:cTn>
                              </p:par>
                            </p:childTnLst>
                          </p:cTn>
                        </p:par>
                        <p:par>
                          <p:cTn id="50" fill="hold" nodeType="afterGroup">
                            <p:stCondLst>
                              <p:cond delay="500"/>
                            </p:stCondLst>
                            <p:childTnLst>
                              <p:par>
                                <p:cTn id="51" presetID="2" presetClass="entr" presetSubtype="4" fill="hold" nodeType="afterEffect">
                                  <p:stCondLst>
                                    <p:cond delay="0"/>
                                  </p:stCondLst>
                                  <p:childTnLst>
                                    <p:set>
                                      <p:cBhvr>
                                        <p:cTn id="52" dur="1" fill="hold">
                                          <p:stCondLst>
                                            <p:cond delay="0"/>
                                          </p:stCondLst>
                                        </p:cTn>
                                        <p:tgtEl>
                                          <p:spTgt spid="16389"/>
                                        </p:tgtEl>
                                        <p:attrNameLst>
                                          <p:attrName>style.visibility</p:attrName>
                                        </p:attrNameLst>
                                      </p:cBhvr>
                                      <p:to>
                                        <p:strVal val="visible"/>
                                      </p:to>
                                    </p:set>
                                    <p:anim calcmode="lin" valueType="num">
                                      <p:cBhvr additive="base">
                                        <p:cTn id="53" dur="500" fill="hold"/>
                                        <p:tgtEl>
                                          <p:spTgt spid="16389"/>
                                        </p:tgtEl>
                                        <p:attrNameLst>
                                          <p:attrName>ppt_x</p:attrName>
                                        </p:attrNameLst>
                                      </p:cBhvr>
                                      <p:tavLst>
                                        <p:tav tm="0">
                                          <p:val>
                                            <p:strVal val="#ppt_x"/>
                                          </p:val>
                                        </p:tav>
                                        <p:tav tm="100000">
                                          <p:val>
                                            <p:strVal val="#ppt_x"/>
                                          </p:val>
                                        </p:tav>
                                      </p:tavLst>
                                    </p:anim>
                                    <p:anim calcmode="lin" valueType="num">
                                      <p:cBhvr additive="base">
                                        <p:cTn id="54" dur="500" fill="hold"/>
                                        <p:tgtEl>
                                          <p:spTgt spid="1638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14"/>
          <p:cNvSpPr>
            <a:spLocks noGrp="1" noChangeArrowheads="1"/>
          </p:cNvSpPr>
          <p:nvPr>
            <p:ph type="sldNum" sz="quarter" idx="10"/>
          </p:nvPr>
        </p:nvSpPr>
        <p:spPr>
          <a:noFill/>
        </p:spPr>
        <p:txBody>
          <a:bodyPr/>
          <a:lstStyle>
            <a:lvl1pPr>
              <a:spcBef>
                <a:spcPct val="20000"/>
              </a:spcBef>
              <a:buClr>
                <a:schemeClr val="bg2"/>
              </a:buClr>
              <a:buSzPct val="75000"/>
              <a:buFont typeface="Wingdings" pitchFamily="2" charset="2"/>
              <a:buChar char="n"/>
              <a:defRPr sz="3200">
                <a:solidFill>
                  <a:schemeClr val="tx1"/>
                </a:solidFill>
                <a:latin typeface="Arial" charset="0"/>
              </a:defRPr>
            </a:lvl1pPr>
            <a:lvl2pPr marL="742950" indent="-285750">
              <a:spcBef>
                <a:spcPct val="20000"/>
              </a:spcBef>
              <a:buClr>
                <a:schemeClr val="accent2"/>
              </a:buClr>
              <a:buSzPct val="80000"/>
              <a:buFont typeface="Wingdings" pitchFamily="2" charset="2"/>
              <a:buChar char="¨"/>
              <a:defRPr sz="2800">
                <a:solidFill>
                  <a:schemeClr val="tx1"/>
                </a:solidFill>
                <a:latin typeface="Arial" charset="0"/>
              </a:defRPr>
            </a:lvl2pPr>
            <a:lvl3pPr marL="1143000" indent="-228600">
              <a:spcBef>
                <a:spcPct val="20000"/>
              </a:spcBef>
              <a:buClr>
                <a:schemeClr val="bg2"/>
              </a:buClr>
              <a:buSzPct val="65000"/>
              <a:buFont typeface="Wingdings" pitchFamily="2" charset="2"/>
              <a:buChar char="n"/>
              <a:defRPr sz="2400">
                <a:solidFill>
                  <a:schemeClr val="tx1"/>
                </a:solidFill>
                <a:latin typeface="Arial" charset="0"/>
              </a:defRPr>
            </a:lvl3pPr>
            <a:lvl4pPr marL="1600200" indent="-228600">
              <a:spcBef>
                <a:spcPct val="20000"/>
              </a:spcBef>
              <a:buClr>
                <a:schemeClr val="accent2"/>
              </a:buClr>
              <a:buSzPct val="70000"/>
              <a:buFont typeface="Wingdings" pitchFamily="2" charset="2"/>
              <a:buChar char="¨"/>
              <a:defRPr sz="2000">
                <a:solidFill>
                  <a:schemeClr val="tx1"/>
                </a:solidFill>
                <a:latin typeface="Arial" charset="0"/>
              </a:defRPr>
            </a:lvl4pPr>
            <a:lvl5pPr marL="2057400" indent="-228600">
              <a:spcBef>
                <a:spcPct val="20000"/>
              </a:spcBef>
              <a:buClr>
                <a:schemeClr val="bg2"/>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9pPr>
          </a:lstStyle>
          <a:p>
            <a:pPr>
              <a:spcBef>
                <a:spcPct val="0"/>
              </a:spcBef>
              <a:buClrTx/>
              <a:buSzTx/>
              <a:buFontTx/>
              <a:buNone/>
            </a:pPr>
            <a:fld id="{330631D3-9EDF-4C0A-B9BE-F89F2F845D5E}" type="slidenum">
              <a:rPr lang="en-US" altLang="en-US" sz="1400" smtClean="0">
                <a:solidFill>
                  <a:srgbClr val="000000"/>
                </a:solidFill>
              </a:rPr>
              <a:pPr>
                <a:spcBef>
                  <a:spcPct val="0"/>
                </a:spcBef>
                <a:buClrTx/>
                <a:buSzTx/>
                <a:buFontTx/>
                <a:buNone/>
              </a:pPr>
              <a:t>134</a:t>
            </a:fld>
            <a:endParaRPr lang="en-US" altLang="en-US" sz="1400" smtClean="0">
              <a:solidFill>
                <a:srgbClr val="000000"/>
              </a:solidFill>
            </a:endParaRPr>
          </a:p>
        </p:txBody>
      </p:sp>
      <p:sp>
        <p:nvSpPr>
          <p:cNvPr id="18435" name="Rectangle 2"/>
          <p:cNvSpPr>
            <a:spLocks noGrp="1" noChangeArrowheads="1"/>
          </p:cNvSpPr>
          <p:nvPr>
            <p:ph type="title"/>
          </p:nvPr>
        </p:nvSpPr>
        <p:spPr/>
        <p:txBody>
          <a:bodyPr/>
          <a:lstStyle/>
          <a:p>
            <a:pPr eaLnBrk="1" hangingPunct="1"/>
            <a:r>
              <a:rPr lang="en-US" altLang="en-US" smtClean="0"/>
              <a:t>Main Message of John’s Gospel</a:t>
            </a:r>
          </a:p>
        </p:txBody>
      </p:sp>
      <p:sp>
        <p:nvSpPr>
          <p:cNvPr id="17411" name="Rectangle 3"/>
          <p:cNvSpPr>
            <a:spLocks noGrp="1" noChangeArrowheads="1"/>
          </p:cNvSpPr>
          <p:nvPr>
            <p:ph type="body" idx="1"/>
          </p:nvPr>
        </p:nvSpPr>
        <p:spPr/>
        <p:txBody>
          <a:bodyPr/>
          <a:lstStyle/>
          <a:p>
            <a:pPr eaLnBrk="1" hangingPunct="1"/>
            <a:r>
              <a:rPr lang="en-US" altLang="en-US" smtClean="0"/>
              <a:t>Not just Christology, but also Discipleship</a:t>
            </a:r>
          </a:p>
          <a:p>
            <a:pPr lvl="1" eaLnBrk="1" hangingPunct="1"/>
            <a:r>
              <a:rPr lang="en-US" altLang="en-US" smtClean="0"/>
              <a:t>Not just about JESUS, but also about US!</a:t>
            </a:r>
          </a:p>
          <a:p>
            <a:pPr lvl="1" eaLnBrk="1" hangingPunct="1"/>
            <a:r>
              <a:rPr lang="en-US" altLang="en-US" smtClean="0"/>
              <a:t>How do WE respond to the message about Him?</a:t>
            </a:r>
          </a:p>
          <a:p>
            <a:pPr lvl="1" eaLnBrk="1" hangingPunct="1"/>
            <a:r>
              <a:rPr lang="en-US" altLang="en-US" smtClean="0"/>
              <a:t>To understand this, let’s analyze </a:t>
            </a:r>
            <a:br>
              <a:rPr lang="en-US" altLang="en-US" smtClean="0"/>
            </a:br>
            <a:r>
              <a:rPr lang="en-US" altLang="en-US" smtClean="0"/>
              <a:t>the literary structure of John’s Prologue</a:t>
            </a:r>
          </a:p>
          <a:p>
            <a:pPr lvl="1" eaLnBrk="1" hangingPunct="1"/>
            <a:endParaRPr lang="en-US" altLang="en-US" smtClean="0"/>
          </a:p>
          <a:p>
            <a:pPr eaLnBrk="1" hangingPunct="1"/>
            <a:r>
              <a:rPr lang="en-US" altLang="en-US" smtClean="0"/>
              <a:t>John 1:1-18 is written as a CHIASM</a:t>
            </a:r>
          </a:p>
          <a:p>
            <a:pPr lvl="1" eaLnBrk="1" hangingPunct="1"/>
            <a:r>
              <a:rPr lang="en-US" altLang="en-US" smtClean="0"/>
              <a:t>Are you familiar with “Chiastic” structures?</a:t>
            </a:r>
          </a:p>
        </p:txBody>
      </p:sp>
    </p:spTree>
    <p:extLst>
      <p:ext uri="{BB962C8B-B14F-4D97-AF65-F5344CB8AC3E}">
        <p14:creationId xmlns:p14="http://schemas.microsoft.com/office/powerpoint/2010/main" val="34444657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nodeType="after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Effect transition="in" filter="randombar(horizontal)">
                                      <p:cBhvr>
                                        <p:cTn id="7" dur="500"/>
                                        <p:tgtEl>
                                          <p:spTgt spid="1741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nodeType="clickEffect">
                                  <p:stCondLst>
                                    <p:cond delay="0"/>
                                  </p:stCondLst>
                                  <p:childTnLst>
                                    <p:set>
                                      <p:cBhvr>
                                        <p:cTn id="11" dur="1" fill="hold">
                                          <p:stCondLst>
                                            <p:cond delay="0"/>
                                          </p:stCondLst>
                                        </p:cTn>
                                        <p:tgtEl>
                                          <p:spTgt spid="17411">
                                            <p:txEl>
                                              <p:pRg st="1" end="1"/>
                                            </p:txEl>
                                          </p:spTgt>
                                        </p:tgtEl>
                                        <p:attrNameLst>
                                          <p:attrName>style.visibility</p:attrName>
                                        </p:attrNameLst>
                                      </p:cBhvr>
                                      <p:to>
                                        <p:strVal val="visible"/>
                                      </p:to>
                                    </p:set>
                                    <p:animEffect transition="in" filter="randombar(horizontal)">
                                      <p:cBhvr>
                                        <p:cTn id="12" dur="500"/>
                                        <p:tgtEl>
                                          <p:spTgt spid="17411">
                                            <p:txEl>
                                              <p:pRg st="1" end="1"/>
                                            </p:txEl>
                                          </p:spTgt>
                                        </p:tgtEl>
                                      </p:cBhvr>
                                    </p:animEffect>
                                  </p:childTnLst>
                                </p:cTn>
                              </p:par>
                            </p:childTnLst>
                          </p:cTn>
                        </p:par>
                        <p:par>
                          <p:cTn id="13" fill="hold" nodeType="afterGroup">
                            <p:stCondLst>
                              <p:cond delay="500"/>
                            </p:stCondLst>
                            <p:childTnLst>
                              <p:par>
                                <p:cTn id="14" presetID="14" presetClass="entr" presetSubtype="10" fill="hold" nodeType="afterEffect">
                                  <p:stCondLst>
                                    <p:cond delay="0"/>
                                  </p:stCondLst>
                                  <p:childTnLst>
                                    <p:set>
                                      <p:cBhvr>
                                        <p:cTn id="15" dur="1" fill="hold">
                                          <p:stCondLst>
                                            <p:cond delay="0"/>
                                          </p:stCondLst>
                                        </p:cTn>
                                        <p:tgtEl>
                                          <p:spTgt spid="17411">
                                            <p:txEl>
                                              <p:pRg st="2" end="2"/>
                                            </p:txEl>
                                          </p:spTgt>
                                        </p:tgtEl>
                                        <p:attrNameLst>
                                          <p:attrName>style.visibility</p:attrName>
                                        </p:attrNameLst>
                                      </p:cBhvr>
                                      <p:to>
                                        <p:strVal val="visible"/>
                                      </p:to>
                                    </p:set>
                                    <p:animEffect transition="in" filter="randombar(horizontal)">
                                      <p:cBhvr>
                                        <p:cTn id="16" dur="500"/>
                                        <p:tgtEl>
                                          <p:spTgt spid="17411">
                                            <p:txEl>
                                              <p:pRg st="2" end="2"/>
                                            </p:txEl>
                                          </p:spTgt>
                                        </p:tgtEl>
                                      </p:cBhvr>
                                    </p:animEffect>
                                  </p:childTnLst>
                                </p:cTn>
                              </p:par>
                            </p:childTnLst>
                          </p:cTn>
                        </p:par>
                        <p:par>
                          <p:cTn id="17" fill="hold" nodeType="afterGroup">
                            <p:stCondLst>
                              <p:cond delay="1000"/>
                            </p:stCondLst>
                            <p:childTnLst>
                              <p:par>
                                <p:cTn id="18" presetID="14" presetClass="entr" presetSubtype="10" fill="hold" nodeType="afterEffect">
                                  <p:stCondLst>
                                    <p:cond delay="0"/>
                                  </p:stCondLst>
                                  <p:childTnLst>
                                    <p:set>
                                      <p:cBhvr>
                                        <p:cTn id="19" dur="1" fill="hold">
                                          <p:stCondLst>
                                            <p:cond delay="0"/>
                                          </p:stCondLst>
                                        </p:cTn>
                                        <p:tgtEl>
                                          <p:spTgt spid="17411">
                                            <p:txEl>
                                              <p:pRg st="3" end="3"/>
                                            </p:txEl>
                                          </p:spTgt>
                                        </p:tgtEl>
                                        <p:attrNameLst>
                                          <p:attrName>style.visibility</p:attrName>
                                        </p:attrNameLst>
                                      </p:cBhvr>
                                      <p:to>
                                        <p:strVal val="visible"/>
                                      </p:to>
                                    </p:set>
                                    <p:animEffect transition="in" filter="randombar(horizontal)">
                                      <p:cBhvr>
                                        <p:cTn id="20" dur="500"/>
                                        <p:tgtEl>
                                          <p:spTgt spid="17411">
                                            <p:txEl>
                                              <p:pRg st="3" end="3"/>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4" presetClass="entr" presetSubtype="10" fill="hold" nodeType="clickEffect">
                                  <p:stCondLst>
                                    <p:cond delay="0"/>
                                  </p:stCondLst>
                                  <p:childTnLst>
                                    <p:set>
                                      <p:cBhvr>
                                        <p:cTn id="24" dur="1" fill="hold">
                                          <p:stCondLst>
                                            <p:cond delay="0"/>
                                          </p:stCondLst>
                                        </p:cTn>
                                        <p:tgtEl>
                                          <p:spTgt spid="17411">
                                            <p:txEl>
                                              <p:pRg st="5" end="5"/>
                                            </p:txEl>
                                          </p:spTgt>
                                        </p:tgtEl>
                                        <p:attrNameLst>
                                          <p:attrName>style.visibility</p:attrName>
                                        </p:attrNameLst>
                                      </p:cBhvr>
                                      <p:to>
                                        <p:strVal val="visible"/>
                                      </p:to>
                                    </p:set>
                                    <p:animEffect transition="in" filter="randombar(horizontal)">
                                      <p:cBhvr>
                                        <p:cTn id="25" dur="500"/>
                                        <p:tgtEl>
                                          <p:spTgt spid="17411">
                                            <p:txEl>
                                              <p:pRg st="5" end="5"/>
                                            </p:txEl>
                                          </p:spTgt>
                                        </p:tgtEl>
                                      </p:cBhvr>
                                    </p:animEffect>
                                  </p:childTnLst>
                                </p:cTn>
                              </p:par>
                            </p:childTnLst>
                          </p:cTn>
                        </p:par>
                        <p:par>
                          <p:cTn id="26" fill="hold" nodeType="afterGroup">
                            <p:stCondLst>
                              <p:cond delay="500"/>
                            </p:stCondLst>
                            <p:childTnLst>
                              <p:par>
                                <p:cTn id="27" presetID="14" presetClass="entr" presetSubtype="10" fill="hold" nodeType="afterEffect">
                                  <p:stCondLst>
                                    <p:cond delay="0"/>
                                  </p:stCondLst>
                                  <p:childTnLst>
                                    <p:set>
                                      <p:cBhvr>
                                        <p:cTn id="28" dur="1" fill="hold">
                                          <p:stCondLst>
                                            <p:cond delay="0"/>
                                          </p:stCondLst>
                                        </p:cTn>
                                        <p:tgtEl>
                                          <p:spTgt spid="17411">
                                            <p:txEl>
                                              <p:pRg st="6" end="6"/>
                                            </p:txEl>
                                          </p:spTgt>
                                        </p:tgtEl>
                                        <p:attrNameLst>
                                          <p:attrName>style.visibility</p:attrName>
                                        </p:attrNameLst>
                                      </p:cBhvr>
                                      <p:to>
                                        <p:strVal val="visible"/>
                                      </p:to>
                                    </p:set>
                                    <p:animEffect transition="in" filter="randombar(horizontal)">
                                      <p:cBhvr>
                                        <p:cTn id="29" dur="500"/>
                                        <p:tgtEl>
                                          <p:spTgt spid="1741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14"/>
          <p:cNvSpPr>
            <a:spLocks noGrp="1" noChangeArrowheads="1"/>
          </p:cNvSpPr>
          <p:nvPr>
            <p:ph type="sldNum" sz="quarter" idx="10"/>
          </p:nvPr>
        </p:nvSpPr>
        <p:spPr>
          <a:noFill/>
        </p:spPr>
        <p:txBody>
          <a:bodyPr/>
          <a:lstStyle>
            <a:lvl1pPr>
              <a:spcBef>
                <a:spcPct val="20000"/>
              </a:spcBef>
              <a:buClr>
                <a:schemeClr val="bg2"/>
              </a:buClr>
              <a:buSzPct val="75000"/>
              <a:buFont typeface="Wingdings" pitchFamily="2" charset="2"/>
              <a:buChar char="n"/>
              <a:defRPr sz="3200">
                <a:solidFill>
                  <a:schemeClr val="tx1"/>
                </a:solidFill>
                <a:latin typeface="Arial" charset="0"/>
              </a:defRPr>
            </a:lvl1pPr>
            <a:lvl2pPr marL="742950" indent="-285750">
              <a:spcBef>
                <a:spcPct val="20000"/>
              </a:spcBef>
              <a:buClr>
                <a:schemeClr val="accent2"/>
              </a:buClr>
              <a:buSzPct val="80000"/>
              <a:buFont typeface="Wingdings" pitchFamily="2" charset="2"/>
              <a:buChar char="¨"/>
              <a:defRPr sz="2800">
                <a:solidFill>
                  <a:schemeClr val="tx1"/>
                </a:solidFill>
                <a:latin typeface="Arial" charset="0"/>
              </a:defRPr>
            </a:lvl2pPr>
            <a:lvl3pPr marL="1143000" indent="-228600">
              <a:spcBef>
                <a:spcPct val="20000"/>
              </a:spcBef>
              <a:buClr>
                <a:schemeClr val="bg2"/>
              </a:buClr>
              <a:buSzPct val="65000"/>
              <a:buFont typeface="Wingdings" pitchFamily="2" charset="2"/>
              <a:buChar char="n"/>
              <a:defRPr sz="2400">
                <a:solidFill>
                  <a:schemeClr val="tx1"/>
                </a:solidFill>
                <a:latin typeface="Arial" charset="0"/>
              </a:defRPr>
            </a:lvl3pPr>
            <a:lvl4pPr marL="1600200" indent="-228600">
              <a:spcBef>
                <a:spcPct val="20000"/>
              </a:spcBef>
              <a:buClr>
                <a:schemeClr val="accent2"/>
              </a:buClr>
              <a:buSzPct val="70000"/>
              <a:buFont typeface="Wingdings" pitchFamily="2" charset="2"/>
              <a:buChar char="¨"/>
              <a:defRPr sz="2000">
                <a:solidFill>
                  <a:schemeClr val="tx1"/>
                </a:solidFill>
                <a:latin typeface="Arial" charset="0"/>
              </a:defRPr>
            </a:lvl4pPr>
            <a:lvl5pPr marL="2057400" indent="-228600">
              <a:spcBef>
                <a:spcPct val="20000"/>
              </a:spcBef>
              <a:buClr>
                <a:schemeClr val="bg2"/>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9pPr>
          </a:lstStyle>
          <a:p>
            <a:pPr>
              <a:spcBef>
                <a:spcPct val="0"/>
              </a:spcBef>
              <a:buClrTx/>
              <a:buSzTx/>
              <a:buFontTx/>
              <a:buNone/>
            </a:pPr>
            <a:fld id="{423CD047-748A-4D25-9F90-0D849C60A97B}" type="slidenum">
              <a:rPr lang="en-US" altLang="en-US" sz="1400" smtClean="0">
                <a:solidFill>
                  <a:srgbClr val="000000"/>
                </a:solidFill>
              </a:rPr>
              <a:pPr>
                <a:spcBef>
                  <a:spcPct val="0"/>
                </a:spcBef>
                <a:buClrTx/>
                <a:buSzTx/>
                <a:buFontTx/>
                <a:buNone/>
              </a:pPr>
              <a:t>135</a:t>
            </a:fld>
            <a:endParaRPr lang="en-US" altLang="en-US" sz="1400" smtClean="0">
              <a:solidFill>
                <a:srgbClr val="000000"/>
              </a:solidFill>
            </a:endParaRPr>
          </a:p>
        </p:txBody>
      </p:sp>
      <p:sp>
        <p:nvSpPr>
          <p:cNvPr id="20483" name="Rectangle 2"/>
          <p:cNvSpPr>
            <a:spLocks noGrp="1" noChangeArrowheads="1"/>
          </p:cNvSpPr>
          <p:nvPr>
            <p:ph type="title"/>
          </p:nvPr>
        </p:nvSpPr>
        <p:spPr/>
        <p:txBody>
          <a:bodyPr/>
          <a:lstStyle/>
          <a:p>
            <a:pPr eaLnBrk="1" hangingPunct="1"/>
            <a:r>
              <a:rPr lang="en-US" altLang="en-US" smtClean="0"/>
              <a:t>Literary Structures: CHIASM</a:t>
            </a:r>
          </a:p>
        </p:txBody>
      </p:sp>
      <p:sp>
        <p:nvSpPr>
          <p:cNvPr id="19459" name="Rectangle 3"/>
          <p:cNvSpPr>
            <a:spLocks noGrp="1" noChangeArrowheads="1"/>
          </p:cNvSpPr>
          <p:nvPr>
            <p:ph type="body" idx="1"/>
          </p:nvPr>
        </p:nvSpPr>
        <p:spPr>
          <a:xfrm>
            <a:off x="0" y="1371600"/>
            <a:ext cx="9144000" cy="5486400"/>
          </a:xfrm>
        </p:spPr>
        <p:txBody>
          <a:bodyPr/>
          <a:lstStyle/>
          <a:p>
            <a:pPr eaLnBrk="1" hangingPunct="1">
              <a:lnSpc>
                <a:spcPct val="95000"/>
              </a:lnSpc>
            </a:pPr>
            <a:r>
              <a:rPr lang="en-US" altLang="en-US" b="1" smtClean="0"/>
              <a:t>“Chiasm” or “Chiasmus” or “Chiastic Text”</a:t>
            </a:r>
            <a:r>
              <a:rPr lang="en-US" altLang="en-US" smtClean="0"/>
              <a:t> </a:t>
            </a:r>
          </a:p>
          <a:p>
            <a:pPr lvl="1" eaLnBrk="1" hangingPunct="1">
              <a:lnSpc>
                <a:spcPct val="95000"/>
              </a:lnSpc>
            </a:pPr>
            <a:r>
              <a:rPr lang="en-US" altLang="en-US" smtClean="0"/>
              <a:t>Greek letter </a:t>
            </a:r>
            <a:r>
              <a:rPr lang="en-US" altLang="en-US" i="1" smtClean="0"/>
              <a:t>Chi</a:t>
            </a:r>
            <a:r>
              <a:rPr lang="en-US" altLang="en-US" smtClean="0"/>
              <a:t> (shaped “X”): </a:t>
            </a:r>
            <a:r>
              <a:rPr lang="en-US" altLang="en-US" sz="2400" smtClean="0"/>
              <a:t>look at left side only</a:t>
            </a:r>
            <a:endParaRPr lang="en-US" altLang="en-US" smtClean="0"/>
          </a:p>
          <a:p>
            <a:pPr lvl="1" eaLnBrk="1" hangingPunct="1">
              <a:lnSpc>
                <a:spcPct val="95000"/>
              </a:lnSpc>
            </a:pPr>
            <a:r>
              <a:rPr lang="en-US" altLang="en-US" smtClean="0"/>
              <a:t>Ancient rhetorical style: </a:t>
            </a:r>
            <a:r>
              <a:rPr lang="en-US" altLang="en-US" sz="2400" smtClean="0"/>
              <a:t>helps in memorizing texts</a:t>
            </a:r>
            <a:endParaRPr lang="en-US" altLang="en-US" smtClean="0"/>
          </a:p>
          <a:p>
            <a:pPr lvl="1" eaLnBrk="1" hangingPunct="1">
              <a:lnSpc>
                <a:spcPct val="95000"/>
              </a:lnSpc>
            </a:pPr>
            <a:r>
              <a:rPr lang="en-US" altLang="en-US" smtClean="0"/>
              <a:t>First &amp; second halves balanced: </a:t>
            </a:r>
            <a:r>
              <a:rPr lang="en-US" altLang="en-US" sz="2400" smtClean="0"/>
              <a:t>in reverse order</a:t>
            </a:r>
            <a:endParaRPr lang="en-US" altLang="en-US" smtClean="0"/>
          </a:p>
          <a:p>
            <a:pPr lvl="1" eaLnBrk="1" hangingPunct="1">
              <a:lnSpc>
                <a:spcPct val="95000"/>
              </a:lnSpc>
            </a:pPr>
            <a:r>
              <a:rPr lang="en-US" altLang="en-US" smtClean="0"/>
              <a:t>Highlight in the Middle: </a:t>
            </a:r>
            <a:r>
              <a:rPr lang="en-US" altLang="en-US" sz="2400" smtClean="0"/>
              <a:t>not like today, climax at end</a:t>
            </a:r>
          </a:p>
          <a:p>
            <a:pPr lvl="2" eaLnBrk="1" hangingPunct="1">
              <a:lnSpc>
                <a:spcPct val="95000"/>
              </a:lnSpc>
            </a:pPr>
            <a:r>
              <a:rPr lang="en-US" altLang="en-US" sz="2700" smtClean="0"/>
              <a:t>A </a:t>
            </a:r>
            <a:r>
              <a:rPr lang="en-US" altLang="en-US" sz="2700" b="1" smtClean="0"/>
              <a:t>B </a:t>
            </a:r>
            <a:r>
              <a:rPr lang="en-US" altLang="en-US" sz="2700" smtClean="0"/>
              <a:t>A’</a:t>
            </a:r>
          </a:p>
          <a:p>
            <a:pPr lvl="2" eaLnBrk="1" hangingPunct="1">
              <a:lnSpc>
                <a:spcPct val="95000"/>
              </a:lnSpc>
            </a:pPr>
            <a:r>
              <a:rPr lang="en-US" altLang="en-US" sz="2700" smtClean="0"/>
              <a:t>A B </a:t>
            </a:r>
            <a:r>
              <a:rPr lang="en-US" altLang="en-US" sz="2700" b="1" smtClean="0"/>
              <a:t>C </a:t>
            </a:r>
            <a:r>
              <a:rPr lang="en-US" altLang="en-US" sz="2700" smtClean="0"/>
              <a:t>B’ A’</a:t>
            </a:r>
          </a:p>
          <a:p>
            <a:pPr lvl="2" eaLnBrk="1" hangingPunct="1">
              <a:lnSpc>
                <a:spcPct val="95000"/>
              </a:lnSpc>
            </a:pPr>
            <a:r>
              <a:rPr lang="en-US" altLang="en-US" sz="2700" smtClean="0"/>
              <a:t>A B C </a:t>
            </a:r>
            <a:r>
              <a:rPr lang="en-US" altLang="en-US" sz="2700" b="1" smtClean="0"/>
              <a:t>D </a:t>
            </a:r>
            <a:r>
              <a:rPr lang="en-US" altLang="en-US" sz="2700" smtClean="0"/>
              <a:t>C’ B’ A’</a:t>
            </a:r>
          </a:p>
          <a:p>
            <a:pPr lvl="2" eaLnBrk="1" hangingPunct="1">
              <a:lnSpc>
                <a:spcPct val="95000"/>
              </a:lnSpc>
            </a:pPr>
            <a:r>
              <a:rPr lang="en-US" altLang="en-US" sz="2700" smtClean="0"/>
              <a:t>A B C D </a:t>
            </a:r>
            <a:r>
              <a:rPr lang="en-US" altLang="en-US" sz="2700" b="1" smtClean="0"/>
              <a:t>E </a:t>
            </a:r>
            <a:r>
              <a:rPr lang="en-US" altLang="en-US" sz="2700" smtClean="0"/>
              <a:t>D’ C’ B’ A’</a:t>
            </a:r>
          </a:p>
          <a:p>
            <a:pPr lvl="2" eaLnBrk="1" hangingPunct="1">
              <a:lnSpc>
                <a:spcPct val="95000"/>
              </a:lnSpc>
            </a:pPr>
            <a:r>
              <a:rPr lang="en-US" altLang="en-US" sz="2700" smtClean="0"/>
              <a:t>A B C D E F G H I J </a:t>
            </a:r>
            <a:r>
              <a:rPr lang="en-US" altLang="en-US" sz="2700" b="1" smtClean="0"/>
              <a:t>K</a:t>
            </a:r>
            <a:r>
              <a:rPr lang="en-US" altLang="en-US" sz="2700" smtClean="0"/>
              <a:t> J’ I’ H’ G’ F’ E’ D’ C’ B’ A’</a:t>
            </a:r>
          </a:p>
          <a:p>
            <a:pPr lvl="2" eaLnBrk="1" hangingPunct="1">
              <a:lnSpc>
                <a:spcPct val="95000"/>
              </a:lnSpc>
            </a:pPr>
            <a:r>
              <a:rPr lang="en-US" altLang="en-US" sz="2600" smtClean="0"/>
              <a:t>etc.</a:t>
            </a:r>
          </a:p>
        </p:txBody>
      </p:sp>
    </p:spTree>
    <p:extLst>
      <p:ext uri="{BB962C8B-B14F-4D97-AF65-F5344CB8AC3E}">
        <p14:creationId xmlns:p14="http://schemas.microsoft.com/office/powerpoint/2010/main" val="204626439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Effect transition="in" filter="wipe(up)">
                                      <p:cBhvr>
                                        <p:cTn id="7" dur="500"/>
                                        <p:tgtEl>
                                          <p:spTgt spid="19459">
                                            <p:txEl>
                                              <p:pRg st="0" end="0"/>
                                            </p:txEl>
                                          </p:spTgt>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9459">
                                            <p:txEl>
                                              <p:pRg st="1" end="1"/>
                                            </p:txEl>
                                          </p:spTgt>
                                        </p:tgtEl>
                                        <p:attrNameLst>
                                          <p:attrName>style.visibility</p:attrName>
                                        </p:attrNameLst>
                                      </p:cBhvr>
                                      <p:to>
                                        <p:strVal val="visible"/>
                                      </p:to>
                                    </p:set>
                                    <p:animEffect transition="in" filter="wipe(up)">
                                      <p:cBhvr>
                                        <p:cTn id="11" dur="500"/>
                                        <p:tgtEl>
                                          <p:spTgt spid="19459">
                                            <p:txEl>
                                              <p:pRg st="1" end="1"/>
                                            </p:txEl>
                                          </p:spTgt>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9459">
                                            <p:txEl>
                                              <p:pRg st="2" end="2"/>
                                            </p:txEl>
                                          </p:spTgt>
                                        </p:tgtEl>
                                        <p:attrNameLst>
                                          <p:attrName>style.visibility</p:attrName>
                                        </p:attrNameLst>
                                      </p:cBhvr>
                                      <p:to>
                                        <p:strVal val="visible"/>
                                      </p:to>
                                    </p:set>
                                    <p:animEffect transition="in" filter="wipe(up)">
                                      <p:cBhvr>
                                        <p:cTn id="15" dur="500"/>
                                        <p:tgtEl>
                                          <p:spTgt spid="19459">
                                            <p:txEl>
                                              <p:pRg st="2" end="2"/>
                                            </p:txEl>
                                          </p:spTgt>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9459">
                                            <p:txEl>
                                              <p:pRg st="3" end="3"/>
                                            </p:txEl>
                                          </p:spTgt>
                                        </p:tgtEl>
                                        <p:attrNameLst>
                                          <p:attrName>style.visibility</p:attrName>
                                        </p:attrNameLst>
                                      </p:cBhvr>
                                      <p:to>
                                        <p:strVal val="visible"/>
                                      </p:to>
                                    </p:set>
                                    <p:animEffect transition="in" filter="wipe(up)">
                                      <p:cBhvr>
                                        <p:cTn id="19" dur="500"/>
                                        <p:tgtEl>
                                          <p:spTgt spid="19459">
                                            <p:txEl>
                                              <p:pRg st="3" end="3"/>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19459">
                                            <p:txEl>
                                              <p:pRg st="4" end="4"/>
                                            </p:txEl>
                                          </p:spTgt>
                                        </p:tgtEl>
                                        <p:attrNameLst>
                                          <p:attrName>style.visibility</p:attrName>
                                        </p:attrNameLst>
                                      </p:cBhvr>
                                      <p:to>
                                        <p:strVal val="visible"/>
                                      </p:to>
                                    </p:set>
                                    <p:animEffect transition="in" filter="wipe(up)">
                                      <p:cBhvr>
                                        <p:cTn id="24" dur="500"/>
                                        <p:tgtEl>
                                          <p:spTgt spid="19459">
                                            <p:txEl>
                                              <p:pRg st="4" end="4"/>
                                            </p:txEl>
                                          </p:spTgt>
                                        </p:tgtEl>
                                      </p:cBhvr>
                                    </p:animEffect>
                                  </p:childTnLst>
                                </p:cTn>
                              </p:par>
                            </p:childTnLst>
                          </p:cTn>
                        </p:par>
                        <p:par>
                          <p:cTn id="25" fill="hold" nodeType="afterGroup">
                            <p:stCondLst>
                              <p:cond delay="500"/>
                            </p:stCondLst>
                            <p:childTnLst>
                              <p:par>
                                <p:cTn id="26" presetID="22" presetClass="entr" presetSubtype="1" fill="hold" grpId="0" nodeType="afterEffect">
                                  <p:stCondLst>
                                    <p:cond delay="0"/>
                                  </p:stCondLst>
                                  <p:childTnLst>
                                    <p:set>
                                      <p:cBhvr>
                                        <p:cTn id="27" dur="1" fill="hold">
                                          <p:stCondLst>
                                            <p:cond delay="0"/>
                                          </p:stCondLst>
                                        </p:cTn>
                                        <p:tgtEl>
                                          <p:spTgt spid="19459">
                                            <p:txEl>
                                              <p:pRg st="5" end="5"/>
                                            </p:txEl>
                                          </p:spTgt>
                                        </p:tgtEl>
                                        <p:attrNameLst>
                                          <p:attrName>style.visibility</p:attrName>
                                        </p:attrNameLst>
                                      </p:cBhvr>
                                      <p:to>
                                        <p:strVal val="visible"/>
                                      </p:to>
                                    </p:set>
                                    <p:animEffect transition="in" filter="wipe(up)">
                                      <p:cBhvr>
                                        <p:cTn id="28" dur="500"/>
                                        <p:tgtEl>
                                          <p:spTgt spid="19459">
                                            <p:txEl>
                                              <p:pRg st="5" end="5"/>
                                            </p:txEl>
                                          </p:spTgt>
                                        </p:tgtEl>
                                      </p:cBhvr>
                                    </p:animEffect>
                                  </p:childTnLst>
                                </p:cTn>
                              </p:par>
                            </p:childTnLst>
                          </p:cTn>
                        </p:par>
                        <p:par>
                          <p:cTn id="29" fill="hold" nodeType="afterGroup">
                            <p:stCondLst>
                              <p:cond delay="1000"/>
                            </p:stCondLst>
                            <p:childTnLst>
                              <p:par>
                                <p:cTn id="30" presetID="22" presetClass="entr" presetSubtype="1" fill="hold" grpId="0" nodeType="afterEffect">
                                  <p:stCondLst>
                                    <p:cond delay="0"/>
                                  </p:stCondLst>
                                  <p:childTnLst>
                                    <p:set>
                                      <p:cBhvr>
                                        <p:cTn id="31" dur="1" fill="hold">
                                          <p:stCondLst>
                                            <p:cond delay="0"/>
                                          </p:stCondLst>
                                        </p:cTn>
                                        <p:tgtEl>
                                          <p:spTgt spid="19459">
                                            <p:txEl>
                                              <p:pRg st="6" end="6"/>
                                            </p:txEl>
                                          </p:spTgt>
                                        </p:tgtEl>
                                        <p:attrNameLst>
                                          <p:attrName>style.visibility</p:attrName>
                                        </p:attrNameLst>
                                      </p:cBhvr>
                                      <p:to>
                                        <p:strVal val="visible"/>
                                      </p:to>
                                    </p:set>
                                    <p:animEffect transition="in" filter="wipe(up)">
                                      <p:cBhvr>
                                        <p:cTn id="32" dur="500"/>
                                        <p:tgtEl>
                                          <p:spTgt spid="19459">
                                            <p:txEl>
                                              <p:pRg st="6" end="6"/>
                                            </p:txEl>
                                          </p:spTgt>
                                        </p:tgtEl>
                                      </p:cBhvr>
                                    </p:animEffect>
                                  </p:childTnLst>
                                </p:cTn>
                              </p:par>
                            </p:childTnLst>
                          </p:cTn>
                        </p:par>
                        <p:par>
                          <p:cTn id="33" fill="hold" nodeType="afterGroup">
                            <p:stCondLst>
                              <p:cond delay="1500"/>
                            </p:stCondLst>
                            <p:childTnLst>
                              <p:par>
                                <p:cTn id="34" presetID="22" presetClass="entr" presetSubtype="1" fill="hold" grpId="0" nodeType="afterEffect">
                                  <p:stCondLst>
                                    <p:cond delay="0"/>
                                  </p:stCondLst>
                                  <p:childTnLst>
                                    <p:set>
                                      <p:cBhvr>
                                        <p:cTn id="35" dur="1" fill="hold">
                                          <p:stCondLst>
                                            <p:cond delay="0"/>
                                          </p:stCondLst>
                                        </p:cTn>
                                        <p:tgtEl>
                                          <p:spTgt spid="19459">
                                            <p:txEl>
                                              <p:pRg st="7" end="7"/>
                                            </p:txEl>
                                          </p:spTgt>
                                        </p:tgtEl>
                                        <p:attrNameLst>
                                          <p:attrName>style.visibility</p:attrName>
                                        </p:attrNameLst>
                                      </p:cBhvr>
                                      <p:to>
                                        <p:strVal val="visible"/>
                                      </p:to>
                                    </p:set>
                                    <p:animEffect transition="in" filter="wipe(up)">
                                      <p:cBhvr>
                                        <p:cTn id="36" dur="500"/>
                                        <p:tgtEl>
                                          <p:spTgt spid="19459">
                                            <p:txEl>
                                              <p:pRg st="7" end="7"/>
                                            </p:txEl>
                                          </p:spTgt>
                                        </p:tgtEl>
                                      </p:cBhvr>
                                    </p:animEffect>
                                  </p:childTnLst>
                                </p:cTn>
                              </p:par>
                            </p:childTnLst>
                          </p:cTn>
                        </p:par>
                        <p:par>
                          <p:cTn id="37" fill="hold" nodeType="afterGroup">
                            <p:stCondLst>
                              <p:cond delay="2000"/>
                            </p:stCondLst>
                            <p:childTnLst>
                              <p:par>
                                <p:cTn id="38" presetID="22" presetClass="entr" presetSubtype="1" fill="hold" grpId="0" nodeType="afterEffect">
                                  <p:stCondLst>
                                    <p:cond delay="0"/>
                                  </p:stCondLst>
                                  <p:childTnLst>
                                    <p:set>
                                      <p:cBhvr>
                                        <p:cTn id="39" dur="1" fill="hold">
                                          <p:stCondLst>
                                            <p:cond delay="0"/>
                                          </p:stCondLst>
                                        </p:cTn>
                                        <p:tgtEl>
                                          <p:spTgt spid="19459">
                                            <p:txEl>
                                              <p:pRg st="8" end="8"/>
                                            </p:txEl>
                                          </p:spTgt>
                                        </p:tgtEl>
                                        <p:attrNameLst>
                                          <p:attrName>style.visibility</p:attrName>
                                        </p:attrNameLst>
                                      </p:cBhvr>
                                      <p:to>
                                        <p:strVal val="visible"/>
                                      </p:to>
                                    </p:set>
                                    <p:animEffect transition="in" filter="wipe(up)">
                                      <p:cBhvr>
                                        <p:cTn id="40" dur="500"/>
                                        <p:tgtEl>
                                          <p:spTgt spid="19459">
                                            <p:txEl>
                                              <p:pRg st="8" end="8"/>
                                            </p:txEl>
                                          </p:spTgt>
                                        </p:tgtEl>
                                      </p:cBhvr>
                                    </p:animEffect>
                                  </p:childTnLst>
                                </p:cTn>
                              </p:par>
                            </p:childTnLst>
                          </p:cTn>
                        </p:par>
                        <p:par>
                          <p:cTn id="41" fill="hold" nodeType="afterGroup">
                            <p:stCondLst>
                              <p:cond delay="2500"/>
                            </p:stCondLst>
                            <p:childTnLst>
                              <p:par>
                                <p:cTn id="42" presetID="22" presetClass="entr" presetSubtype="1" fill="hold" grpId="0" nodeType="afterEffect">
                                  <p:stCondLst>
                                    <p:cond delay="0"/>
                                  </p:stCondLst>
                                  <p:childTnLst>
                                    <p:set>
                                      <p:cBhvr>
                                        <p:cTn id="43" dur="1" fill="hold">
                                          <p:stCondLst>
                                            <p:cond delay="0"/>
                                          </p:stCondLst>
                                        </p:cTn>
                                        <p:tgtEl>
                                          <p:spTgt spid="19459">
                                            <p:txEl>
                                              <p:pRg st="9" end="9"/>
                                            </p:txEl>
                                          </p:spTgt>
                                        </p:tgtEl>
                                        <p:attrNameLst>
                                          <p:attrName>style.visibility</p:attrName>
                                        </p:attrNameLst>
                                      </p:cBhvr>
                                      <p:to>
                                        <p:strVal val="visible"/>
                                      </p:to>
                                    </p:set>
                                    <p:animEffect transition="in" filter="wipe(up)">
                                      <p:cBhvr>
                                        <p:cTn id="44" dur="500"/>
                                        <p:tgtEl>
                                          <p:spTgt spid="19459">
                                            <p:txEl>
                                              <p:pRg st="9" end="9"/>
                                            </p:txEl>
                                          </p:spTgt>
                                        </p:tgtEl>
                                      </p:cBhvr>
                                    </p:animEffect>
                                  </p:childTnLst>
                                </p:cTn>
                              </p:par>
                            </p:childTnLst>
                          </p:cTn>
                        </p:par>
                        <p:par>
                          <p:cTn id="45" fill="hold" nodeType="afterGroup">
                            <p:stCondLst>
                              <p:cond delay="3000"/>
                            </p:stCondLst>
                            <p:childTnLst>
                              <p:par>
                                <p:cTn id="46" presetID="22" presetClass="entr" presetSubtype="1" fill="hold" grpId="0" nodeType="afterEffect">
                                  <p:stCondLst>
                                    <p:cond delay="0"/>
                                  </p:stCondLst>
                                  <p:childTnLst>
                                    <p:set>
                                      <p:cBhvr>
                                        <p:cTn id="47" dur="1" fill="hold">
                                          <p:stCondLst>
                                            <p:cond delay="0"/>
                                          </p:stCondLst>
                                        </p:cTn>
                                        <p:tgtEl>
                                          <p:spTgt spid="19459">
                                            <p:txEl>
                                              <p:pRg st="10" end="10"/>
                                            </p:txEl>
                                          </p:spTgt>
                                        </p:tgtEl>
                                        <p:attrNameLst>
                                          <p:attrName>style.visibility</p:attrName>
                                        </p:attrNameLst>
                                      </p:cBhvr>
                                      <p:to>
                                        <p:strVal val="visible"/>
                                      </p:to>
                                    </p:set>
                                    <p:animEffect transition="in" filter="wipe(up)">
                                      <p:cBhvr>
                                        <p:cTn id="48" dur="500"/>
                                        <p:tgtEl>
                                          <p:spTgt spid="19459">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uiExpand="1" build="p"/>
    </p:bldLst>
  </p:timing>
</p:sld>
</file>

<file path=ppt/slides/slide1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14"/>
          <p:cNvSpPr>
            <a:spLocks noGrp="1" noChangeArrowheads="1"/>
          </p:cNvSpPr>
          <p:nvPr>
            <p:ph type="sldNum" sz="quarter" idx="10"/>
          </p:nvPr>
        </p:nvSpPr>
        <p:spPr>
          <a:noFill/>
        </p:spPr>
        <p:txBody>
          <a:bodyPr/>
          <a:lstStyle>
            <a:lvl1pPr>
              <a:spcBef>
                <a:spcPct val="20000"/>
              </a:spcBef>
              <a:buClr>
                <a:schemeClr val="bg2"/>
              </a:buClr>
              <a:buSzPct val="75000"/>
              <a:buFont typeface="Wingdings" pitchFamily="2" charset="2"/>
              <a:buChar char="n"/>
              <a:defRPr sz="3200">
                <a:solidFill>
                  <a:schemeClr val="tx1"/>
                </a:solidFill>
                <a:latin typeface="Arial" charset="0"/>
              </a:defRPr>
            </a:lvl1pPr>
            <a:lvl2pPr marL="742950" indent="-285750">
              <a:spcBef>
                <a:spcPct val="20000"/>
              </a:spcBef>
              <a:buClr>
                <a:schemeClr val="accent2"/>
              </a:buClr>
              <a:buSzPct val="80000"/>
              <a:buFont typeface="Wingdings" pitchFamily="2" charset="2"/>
              <a:buChar char="¨"/>
              <a:defRPr sz="2800">
                <a:solidFill>
                  <a:schemeClr val="tx1"/>
                </a:solidFill>
                <a:latin typeface="Arial" charset="0"/>
              </a:defRPr>
            </a:lvl2pPr>
            <a:lvl3pPr marL="1143000" indent="-228600">
              <a:spcBef>
                <a:spcPct val="20000"/>
              </a:spcBef>
              <a:buClr>
                <a:schemeClr val="bg2"/>
              </a:buClr>
              <a:buSzPct val="65000"/>
              <a:buFont typeface="Wingdings" pitchFamily="2" charset="2"/>
              <a:buChar char="n"/>
              <a:defRPr sz="2400">
                <a:solidFill>
                  <a:schemeClr val="tx1"/>
                </a:solidFill>
                <a:latin typeface="Arial" charset="0"/>
              </a:defRPr>
            </a:lvl3pPr>
            <a:lvl4pPr marL="1600200" indent="-228600">
              <a:spcBef>
                <a:spcPct val="20000"/>
              </a:spcBef>
              <a:buClr>
                <a:schemeClr val="accent2"/>
              </a:buClr>
              <a:buSzPct val="70000"/>
              <a:buFont typeface="Wingdings" pitchFamily="2" charset="2"/>
              <a:buChar char="¨"/>
              <a:defRPr sz="2000">
                <a:solidFill>
                  <a:schemeClr val="tx1"/>
                </a:solidFill>
                <a:latin typeface="Arial" charset="0"/>
              </a:defRPr>
            </a:lvl4pPr>
            <a:lvl5pPr marL="2057400" indent="-228600">
              <a:spcBef>
                <a:spcPct val="20000"/>
              </a:spcBef>
              <a:buClr>
                <a:schemeClr val="bg2"/>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9pPr>
          </a:lstStyle>
          <a:p>
            <a:pPr>
              <a:spcBef>
                <a:spcPct val="0"/>
              </a:spcBef>
              <a:buClrTx/>
              <a:buSzTx/>
              <a:buFontTx/>
              <a:buNone/>
            </a:pPr>
            <a:fld id="{DBE66206-9B48-4CE5-B2C9-B6C253B209F1}" type="slidenum">
              <a:rPr lang="en-US" altLang="en-US" sz="1400" smtClean="0">
                <a:solidFill>
                  <a:srgbClr val="000000"/>
                </a:solidFill>
              </a:rPr>
              <a:pPr>
                <a:spcBef>
                  <a:spcPct val="0"/>
                </a:spcBef>
                <a:buClrTx/>
                <a:buSzTx/>
                <a:buFontTx/>
                <a:buNone/>
              </a:pPr>
              <a:t>136</a:t>
            </a:fld>
            <a:endParaRPr lang="en-US" altLang="en-US" sz="1400" smtClean="0">
              <a:solidFill>
                <a:srgbClr val="000000"/>
              </a:solidFill>
            </a:endParaRPr>
          </a:p>
        </p:txBody>
      </p:sp>
      <p:sp>
        <p:nvSpPr>
          <p:cNvPr id="21507" name="Rectangle 2"/>
          <p:cNvSpPr>
            <a:spLocks noGrp="1" noChangeArrowheads="1"/>
          </p:cNvSpPr>
          <p:nvPr>
            <p:ph type="title"/>
          </p:nvPr>
        </p:nvSpPr>
        <p:spPr/>
        <p:txBody>
          <a:bodyPr/>
          <a:lstStyle/>
          <a:p>
            <a:pPr eaLnBrk="1" hangingPunct="1"/>
            <a:r>
              <a:rPr lang="en-US" altLang="en-US" smtClean="0"/>
              <a:t>Literary Structures: CHIASM</a:t>
            </a:r>
          </a:p>
        </p:txBody>
      </p:sp>
      <p:sp>
        <p:nvSpPr>
          <p:cNvPr id="21508" name="Rectangle 3"/>
          <p:cNvSpPr>
            <a:spLocks noGrp="1" noChangeArrowheads="1"/>
          </p:cNvSpPr>
          <p:nvPr>
            <p:ph type="body" sz="half" idx="1"/>
          </p:nvPr>
        </p:nvSpPr>
        <p:spPr>
          <a:xfrm>
            <a:off x="1066800" y="1371600"/>
            <a:ext cx="3543300" cy="5486400"/>
          </a:xfrm>
        </p:spPr>
        <p:txBody>
          <a:bodyPr/>
          <a:lstStyle/>
          <a:p>
            <a:pPr eaLnBrk="1" hangingPunct="1">
              <a:lnSpc>
                <a:spcPct val="95000"/>
              </a:lnSpc>
              <a:buFont typeface="Wingdings" pitchFamily="2" charset="2"/>
              <a:buNone/>
            </a:pPr>
            <a:r>
              <a:rPr lang="en-US" altLang="en-US" sz="3200" b="1" smtClean="0"/>
              <a:t>A</a:t>
            </a:r>
          </a:p>
          <a:p>
            <a:pPr lvl="1" eaLnBrk="1" hangingPunct="1">
              <a:lnSpc>
                <a:spcPct val="95000"/>
              </a:lnSpc>
              <a:buFont typeface="Wingdings" pitchFamily="2" charset="2"/>
              <a:buNone/>
            </a:pPr>
            <a:r>
              <a:rPr lang="en-US" altLang="en-US" sz="3200" b="1" smtClean="0"/>
              <a:t>B</a:t>
            </a:r>
          </a:p>
          <a:p>
            <a:pPr lvl="2" eaLnBrk="1" hangingPunct="1">
              <a:lnSpc>
                <a:spcPct val="95000"/>
              </a:lnSpc>
              <a:buFont typeface="Wingdings" pitchFamily="2" charset="2"/>
              <a:buNone/>
            </a:pPr>
            <a:r>
              <a:rPr lang="en-US" altLang="en-US" sz="3200" b="1" smtClean="0"/>
              <a:t>C</a:t>
            </a:r>
          </a:p>
          <a:p>
            <a:pPr lvl="3" eaLnBrk="1" hangingPunct="1">
              <a:lnSpc>
                <a:spcPct val="95000"/>
              </a:lnSpc>
              <a:buFont typeface="Wingdings" pitchFamily="2" charset="2"/>
              <a:buNone/>
            </a:pPr>
            <a:r>
              <a:rPr lang="en-US" altLang="en-US" sz="3200" b="1" smtClean="0"/>
              <a:t>D</a:t>
            </a:r>
          </a:p>
          <a:p>
            <a:pPr lvl="3" eaLnBrk="1" hangingPunct="1">
              <a:lnSpc>
                <a:spcPct val="95000"/>
              </a:lnSpc>
              <a:buFont typeface="Wingdings" pitchFamily="2" charset="2"/>
              <a:buNone/>
            </a:pPr>
            <a:r>
              <a:rPr lang="en-US" altLang="en-US" sz="4800" b="1" smtClean="0"/>
              <a:t>	 E</a:t>
            </a:r>
          </a:p>
          <a:p>
            <a:pPr lvl="3" eaLnBrk="1" hangingPunct="1">
              <a:lnSpc>
                <a:spcPct val="95000"/>
              </a:lnSpc>
              <a:buFont typeface="Wingdings" pitchFamily="2" charset="2"/>
              <a:buNone/>
            </a:pPr>
            <a:r>
              <a:rPr lang="en-US" altLang="en-US" sz="3200" b="1" smtClean="0"/>
              <a:t>D’</a:t>
            </a:r>
          </a:p>
          <a:p>
            <a:pPr lvl="2" eaLnBrk="1" hangingPunct="1">
              <a:lnSpc>
                <a:spcPct val="95000"/>
              </a:lnSpc>
              <a:buFont typeface="Wingdings" pitchFamily="2" charset="2"/>
              <a:buNone/>
            </a:pPr>
            <a:r>
              <a:rPr lang="en-US" altLang="en-US" sz="3200" b="1" smtClean="0"/>
              <a:t>C’</a:t>
            </a:r>
          </a:p>
          <a:p>
            <a:pPr lvl="1" eaLnBrk="1" hangingPunct="1">
              <a:lnSpc>
                <a:spcPct val="95000"/>
              </a:lnSpc>
              <a:buFont typeface="Wingdings" pitchFamily="2" charset="2"/>
              <a:buNone/>
            </a:pPr>
            <a:r>
              <a:rPr lang="en-US" altLang="en-US" sz="3200" b="1" smtClean="0"/>
              <a:t>B’</a:t>
            </a:r>
          </a:p>
          <a:p>
            <a:pPr eaLnBrk="1" hangingPunct="1">
              <a:lnSpc>
                <a:spcPct val="95000"/>
              </a:lnSpc>
              <a:buFont typeface="Wingdings" pitchFamily="2" charset="2"/>
              <a:buNone/>
            </a:pPr>
            <a:r>
              <a:rPr lang="en-US" altLang="en-US" sz="3200" b="1" smtClean="0"/>
              <a:t>A’</a:t>
            </a:r>
          </a:p>
        </p:txBody>
      </p:sp>
      <p:sp>
        <p:nvSpPr>
          <p:cNvPr id="228357" name="Rectangle 5"/>
          <p:cNvSpPr>
            <a:spLocks noGrp="1" noChangeArrowheads="1"/>
          </p:cNvSpPr>
          <p:nvPr>
            <p:ph type="body" sz="half" idx="2"/>
          </p:nvPr>
        </p:nvSpPr>
        <p:spPr>
          <a:xfrm>
            <a:off x="4191000" y="381000"/>
            <a:ext cx="4953000" cy="6477000"/>
          </a:xfrm>
        </p:spPr>
        <p:txBody>
          <a:bodyPr/>
          <a:lstStyle/>
          <a:p>
            <a:pPr eaLnBrk="1" hangingPunct="1">
              <a:lnSpc>
                <a:spcPct val="90000"/>
              </a:lnSpc>
              <a:spcBef>
                <a:spcPct val="0"/>
              </a:spcBef>
              <a:buFont typeface="Wingdings" pitchFamily="2" charset="2"/>
              <a:buNone/>
            </a:pPr>
            <a:r>
              <a:rPr lang="en-US" altLang="en-US" sz="48000" smtClean="0">
                <a:latin typeface="Symbol" pitchFamily="18" charset="2"/>
              </a:rPr>
              <a:t>C</a:t>
            </a:r>
          </a:p>
        </p:txBody>
      </p:sp>
    </p:spTree>
    <p:extLst>
      <p:ext uri="{BB962C8B-B14F-4D97-AF65-F5344CB8AC3E}">
        <p14:creationId xmlns:p14="http://schemas.microsoft.com/office/powerpoint/2010/main" val="5680221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childTnLst>
                                    <p:set>
                                      <p:cBhvr>
                                        <p:cTn id="6" dur="1" fill="hold">
                                          <p:stCondLst>
                                            <p:cond delay="0"/>
                                          </p:stCondLst>
                                        </p:cTn>
                                        <p:tgtEl>
                                          <p:spTgt spid="228357">
                                            <p:txEl>
                                              <p:pRg st="0" end="0"/>
                                            </p:txEl>
                                          </p:spTgt>
                                        </p:tgtEl>
                                        <p:attrNameLst>
                                          <p:attrName>style.visibility</p:attrName>
                                        </p:attrNameLst>
                                      </p:cBhvr>
                                      <p:to>
                                        <p:strVal val="visible"/>
                                      </p:to>
                                    </p:set>
                                    <p:anim calcmode="lin" valueType="num">
                                      <p:cBhvr>
                                        <p:cTn id="7" dur="1000" fill="hold"/>
                                        <p:tgtEl>
                                          <p:spTgt spid="228357">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28357">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28357">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22835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14"/>
          <p:cNvSpPr>
            <a:spLocks noGrp="1" noChangeArrowheads="1"/>
          </p:cNvSpPr>
          <p:nvPr>
            <p:ph type="sldNum" sz="quarter" idx="10"/>
          </p:nvPr>
        </p:nvSpPr>
        <p:spPr>
          <a:noFill/>
        </p:spPr>
        <p:txBody>
          <a:bodyPr/>
          <a:lstStyle>
            <a:lvl1pPr>
              <a:spcBef>
                <a:spcPct val="20000"/>
              </a:spcBef>
              <a:buClr>
                <a:schemeClr val="bg2"/>
              </a:buClr>
              <a:buSzPct val="75000"/>
              <a:buFont typeface="Wingdings" pitchFamily="2" charset="2"/>
              <a:buChar char="n"/>
              <a:defRPr sz="3200">
                <a:solidFill>
                  <a:schemeClr val="tx1"/>
                </a:solidFill>
                <a:latin typeface="Arial" charset="0"/>
              </a:defRPr>
            </a:lvl1pPr>
            <a:lvl2pPr marL="742950" indent="-285750">
              <a:spcBef>
                <a:spcPct val="20000"/>
              </a:spcBef>
              <a:buClr>
                <a:schemeClr val="accent2"/>
              </a:buClr>
              <a:buSzPct val="80000"/>
              <a:buFont typeface="Wingdings" pitchFamily="2" charset="2"/>
              <a:buChar char="¨"/>
              <a:defRPr sz="2800">
                <a:solidFill>
                  <a:schemeClr val="tx1"/>
                </a:solidFill>
                <a:latin typeface="Arial" charset="0"/>
              </a:defRPr>
            </a:lvl2pPr>
            <a:lvl3pPr marL="1143000" indent="-228600">
              <a:spcBef>
                <a:spcPct val="20000"/>
              </a:spcBef>
              <a:buClr>
                <a:schemeClr val="bg2"/>
              </a:buClr>
              <a:buSzPct val="65000"/>
              <a:buFont typeface="Wingdings" pitchFamily="2" charset="2"/>
              <a:buChar char="n"/>
              <a:defRPr sz="2400">
                <a:solidFill>
                  <a:schemeClr val="tx1"/>
                </a:solidFill>
                <a:latin typeface="Arial" charset="0"/>
              </a:defRPr>
            </a:lvl3pPr>
            <a:lvl4pPr marL="1600200" indent="-228600">
              <a:spcBef>
                <a:spcPct val="20000"/>
              </a:spcBef>
              <a:buClr>
                <a:schemeClr val="accent2"/>
              </a:buClr>
              <a:buSzPct val="70000"/>
              <a:buFont typeface="Wingdings" pitchFamily="2" charset="2"/>
              <a:buChar char="¨"/>
              <a:defRPr sz="2000">
                <a:solidFill>
                  <a:schemeClr val="tx1"/>
                </a:solidFill>
                <a:latin typeface="Arial" charset="0"/>
              </a:defRPr>
            </a:lvl4pPr>
            <a:lvl5pPr marL="2057400" indent="-228600">
              <a:spcBef>
                <a:spcPct val="20000"/>
              </a:spcBef>
              <a:buClr>
                <a:schemeClr val="bg2"/>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9pPr>
          </a:lstStyle>
          <a:p>
            <a:pPr>
              <a:spcBef>
                <a:spcPct val="0"/>
              </a:spcBef>
              <a:buClrTx/>
              <a:buSzTx/>
              <a:buFontTx/>
              <a:buNone/>
            </a:pPr>
            <a:fld id="{BE3AEB7F-1DC3-433C-A4B3-B88AB78AE80D}" type="slidenum">
              <a:rPr lang="en-US" altLang="en-US" sz="1400" smtClean="0">
                <a:solidFill>
                  <a:srgbClr val="000000"/>
                </a:solidFill>
              </a:rPr>
              <a:pPr>
                <a:spcBef>
                  <a:spcPct val="0"/>
                </a:spcBef>
                <a:buClrTx/>
                <a:buSzTx/>
                <a:buFontTx/>
                <a:buNone/>
              </a:pPr>
              <a:t>137</a:t>
            </a:fld>
            <a:endParaRPr lang="en-US" altLang="en-US" sz="1400" smtClean="0">
              <a:solidFill>
                <a:srgbClr val="000000"/>
              </a:solidFill>
            </a:endParaRPr>
          </a:p>
        </p:txBody>
      </p:sp>
      <p:sp>
        <p:nvSpPr>
          <p:cNvPr id="22531" name="Rectangle 2"/>
          <p:cNvSpPr>
            <a:spLocks noGrp="1" noChangeArrowheads="1"/>
          </p:cNvSpPr>
          <p:nvPr>
            <p:ph type="title"/>
          </p:nvPr>
        </p:nvSpPr>
        <p:spPr/>
        <p:txBody>
          <a:bodyPr/>
          <a:lstStyle/>
          <a:p>
            <a:pPr eaLnBrk="1" hangingPunct="1"/>
            <a:r>
              <a:rPr lang="en-US" altLang="en-US" smtClean="0"/>
              <a:t>Examples of Ancient Chiasms</a:t>
            </a:r>
          </a:p>
        </p:txBody>
      </p:sp>
      <p:sp>
        <p:nvSpPr>
          <p:cNvPr id="2" name="Rectangle 3"/>
          <p:cNvSpPr>
            <a:spLocks noGrp="1" noChangeArrowheads="1"/>
          </p:cNvSpPr>
          <p:nvPr>
            <p:ph type="body" sz="half" idx="1"/>
          </p:nvPr>
        </p:nvSpPr>
        <p:spPr>
          <a:xfrm>
            <a:off x="457200" y="1371600"/>
            <a:ext cx="4038600" cy="5486400"/>
          </a:xfrm>
        </p:spPr>
        <p:txBody>
          <a:bodyPr/>
          <a:lstStyle/>
          <a:p>
            <a:pPr marL="344488" indent="-344488" eaLnBrk="1" hangingPunct="1"/>
            <a:r>
              <a:rPr lang="en-US" altLang="en-US" sz="3200" smtClean="0"/>
              <a:t>Old Testament:</a:t>
            </a:r>
          </a:p>
          <a:p>
            <a:pPr marL="796925" lvl="1" indent="-339725" eaLnBrk="1" hangingPunct="1"/>
            <a:r>
              <a:rPr lang="en-US" altLang="en-US" sz="2600" b="1" smtClean="0"/>
              <a:t>Gen 17:1-25</a:t>
            </a:r>
          </a:p>
          <a:p>
            <a:pPr marL="796925" lvl="1" indent="-339725" eaLnBrk="1" hangingPunct="1"/>
            <a:r>
              <a:rPr lang="en-US" altLang="en-US" sz="2600" b="1" smtClean="0"/>
              <a:t>Exod 3:7-20</a:t>
            </a:r>
          </a:p>
          <a:p>
            <a:pPr marL="796925" lvl="1" indent="-339725" eaLnBrk="1" hangingPunct="1"/>
            <a:r>
              <a:rPr lang="en-US" altLang="en-US" sz="2600" b="1" smtClean="0"/>
              <a:t>Deut 32</a:t>
            </a:r>
          </a:p>
          <a:p>
            <a:pPr marL="796925" lvl="1" indent="-339725" eaLnBrk="1" hangingPunct="1"/>
            <a:r>
              <a:rPr lang="en-US" altLang="en-US" sz="2600" b="1" smtClean="0"/>
              <a:t>Isaiah (several)</a:t>
            </a:r>
          </a:p>
          <a:p>
            <a:pPr marL="796925" lvl="1" indent="-339725" eaLnBrk="1" hangingPunct="1"/>
            <a:r>
              <a:rPr lang="en-US" altLang="en-US" sz="2600" b="1" smtClean="0"/>
              <a:t>Eccl 11:3—12:2</a:t>
            </a:r>
            <a:endParaRPr lang="en-US" altLang="en-US" sz="2600" smtClean="0"/>
          </a:p>
          <a:p>
            <a:pPr marL="344488" indent="-344488" eaLnBrk="1" hangingPunct="1"/>
            <a:r>
              <a:rPr lang="en-US" altLang="en-US" sz="3200" smtClean="0"/>
              <a:t>New Testament:</a:t>
            </a:r>
          </a:p>
          <a:p>
            <a:pPr marL="796925" lvl="1" indent="-339725" eaLnBrk="1" hangingPunct="1"/>
            <a:r>
              <a:rPr lang="en-US" altLang="en-US" sz="2600" b="1" smtClean="0"/>
              <a:t>2 Thess 2:1-14</a:t>
            </a:r>
          </a:p>
          <a:p>
            <a:pPr marL="796925" lvl="1" indent="-339725" eaLnBrk="1" hangingPunct="1"/>
            <a:r>
              <a:rPr lang="en-US" altLang="en-US" sz="2600" b="1" smtClean="0"/>
              <a:t>Col? Eph?</a:t>
            </a:r>
          </a:p>
          <a:p>
            <a:pPr marL="796925" lvl="1" indent="-339725" eaLnBrk="1" hangingPunct="1"/>
            <a:r>
              <a:rPr lang="en-US" altLang="en-US" sz="2600" b="1" smtClean="0"/>
              <a:t>Phlm?</a:t>
            </a:r>
          </a:p>
          <a:p>
            <a:pPr marL="796925" lvl="1" indent="-339725" eaLnBrk="1" hangingPunct="1"/>
            <a:r>
              <a:rPr lang="en-US" altLang="en-US" sz="2600" b="1" smtClean="0"/>
              <a:t>Hebr 12:1-2</a:t>
            </a:r>
          </a:p>
        </p:txBody>
      </p:sp>
      <p:sp>
        <p:nvSpPr>
          <p:cNvPr id="22533" name="Rectangle 5"/>
          <p:cNvSpPr>
            <a:spLocks noGrp="1" noChangeArrowheads="1"/>
          </p:cNvSpPr>
          <p:nvPr>
            <p:ph type="body" sz="half" idx="2"/>
          </p:nvPr>
        </p:nvSpPr>
        <p:spPr>
          <a:xfrm>
            <a:off x="5029200" y="762000"/>
            <a:ext cx="3886200" cy="5638800"/>
          </a:xfrm>
        </p:spPr>
        <p:txBody>
          <a:bodyPr/>
          <a:lstStyle/>
          <a:p>
            <a:pPr eaLnBrk="1" hangingPunct="1">
              <a:spcBef>
                <a:spcPct val="0"/>
              </a:spcBef>
              <a:buFont typeface="Wingdings" pitchFamily="2" charset="2"/>
              <a:buNone/>
            </a:pPr>
            <a:r>
              <a:rPr lang="en-US" altLang="en-US" sz="35000" smtClean="0">
                <a:latin typeface="Symbol" pitchFamily="18" charset="2"/>
              </a:rPr>
              <a:t>C</a:t>
            </a:r>
          </a:p>
        </p:txBody>
      </p:sp>
    </p:spTree>
    <p:extLst>
      <p:ext uri="{BB962C8B-B14F-4D97-AF65-F5344CB8AC3E}">
        <p14:creationId xmlns:p14="http://schemas.microsoft.com/office/powerpoint/2010/main" val="465894738"/>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14"/>
          <p:cNvSpPr>
            <a:spLocks noGrp="1" noChangeArrowheads="1"/>
          </p:cNvSpPr>
          <p:nvPr>
            <p:ph type="sldNum" sz="quarter" idx="10"/>
          </p:nvPr>
        </p:nvSpPr>
        <p:spPr>
          <a:noFill/>
        </p:spPr>
        <p:txBody>
          <a:bodyPr/>
          <a:lstStyle>
            <a:lvl1pPr>
              <a:spcBef>
                <a:spcPct val="20000"/>
              </a:spcBef>
              <a:buClr>
                <a:schemeClr val="bg2"/>
              </a:buClr>
              <a:buSzPct val="75000"/>
              <a:buFont typeface="Wingdings" pitchFamily="2" charset="2"/>
              <a:buChar char="n"/>
              <a:defRPr sz="3200">
                <a:solidFill>
                  <a:schemeClr val="tx1"/>
                </a:solidFill>
                <a:latin typeface="Arial" charset="0"/>
              </a:defRPr>
            </a:lvl1pPr>
            <a:lvl2pPr marL="742950" indent="-285750">
              <a:spcBef>
                <a:spcPct val="20000"/>
              </a:spcBef>
              <a:buClr>
                <a:schemeClr val="accent2"/>
              </a:buClr>
              <a:buSzPct val="80000"/>
              <a:buFont typeface="Wingdings" pitchFamily="2" charset="2"/>
              <a:buChar char="¨"/>
              <a:defRPr sz="2800">
                <a:solidFill>
                  <a:schemeClr val="tx1"/>
                </a:solidFill>
                <a:latin typeface="Arial" charset="0"/>
              </a:defRPr>
            </a:lvl2pPr>
            <a:lvl3pPr marL="1143000" indent="-228600">
              <a:spcBef>
                <a:spcPct val="20000"/>
              </a:spcBef>
              <a:buClr>
                <a:schemeClr val="bg2"/>
              </a:buClr>
              <a:buSzPct val="65000"/>
              <a:buFont typeface="Wingdings" pitchFamily="2" charset="2"/>
              <a:buChar char="n"/>
              <a:defRPr sz="2400">
                <a:solidFill>
                  <a:schemeClr val="tx1"/>
                </a:solidFill>
                <a:latin typeface="Arial" charset="0"/>
              </a:defRPr>
            </a:lvl3pPr>
            <a:lvl4pPr marL="1600200" indent="-228600">
              <a:spcBef>
                <a:spcPct val="20000"/>
              </a:spcBef>
              <a:buClr>
                <a:schemeClr val="accent2"/>
              </a:buClr>
              <a:buSzPct val="70000"/>
              <a:buFont typeface="Wingdings" pitchFamily="2" charset="2"/>
              <a:buChar char="¨"/>
              <a:defRPr sz="2000">
                <a:solidFill>
                  <a:schemeClr val="tx1"/>
                </a:solidFill>
                <a:latin typeface="Arial" charset="0"/>
              </a:defRPr>
            </a:lvl4pPr>
            <a:lvl5pPr marL="2057400" indent="-228600">
              <a:spcBef>
                <a:spcPct val="20000"/>
              </a:spcBef>
              <a:buClr>
                <a:schemeClr val="bg2"/>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9pPr>
          </a:lstStyle>
          <a:p>
            <a:pPr>
              <a:spcBef>
                <a:spcPct val="0"/>
              </a:spcBef>
              <a:buClrTx/>
              <a:buSzTx/>
              <a:buFontTx/>
              <a:buNone/>
            </a:pPr>
            <a:fld id="{5183C430-4AF7-488B-B06D-AA3E92C143F3}" type="slidenum">
              <a:rPr lang="en-US" altLang="en-US" sz="1400" smtClean="0">
                <a:solidFill>
                  <a:srgbClr val="000000"/>
                </a:solidFill>
              </a:rPr>
              <a:pPr>
                <a:spcBef>
                  <a:spcPct val="0"/>
                </a:spcBef>
                <a:buClrTx/>
                <a:buSzTx/>
                <a:buFontTx/>
                <a:buNone/>
              </a:pPr>
              <a:t>138</a:t>
            </a:fld>
            <a:endParaRPr lang="en-US" altLang="en-US" sz="1400" smtClean="0">
              <a:solidFill>
                <a:srgbClr val="000000"/>
              </a:solidFill>
            </a:endParaRPr>
          </a:p>
        </p:txBody>
      </p:sp>
      <p:sp>
        <p:nvSpPr>
          <p:cNvPr id="23555" name="Rectangle 2"/>
          <p:cNvSpPr>
            <a:spLocks noGrp="1" noChangeArrowheads="1"/>
          </p:cNvSpPr>
          <p:nvPr>
            <p:ph type="title"/>
          </p:nvPr>
        </p:nvSpPr>
        <p:spPr/>
        <p:txBody>
          <a:bodyPr/>
          <a:lstStyle/>
          <a:p>
            <a:pPr eaLnBrk="1" hangingPunct="1"/>
            <a:r>
              <a:rPr lang="en-US" altLang="en-US" smtClean="0"/>
              <a:t>Examples of </a:t>
            </a:r>
            <a:r>
              <a:rPr lang="en-US" altLang="en-US" b="1" smtClean="0"/>
              <a:t>Chiasms</a:t>
            </a:r>
            <a:r>
              <a:rPr lang="en-US" altLang="en-US" smtClean="0"/>
              <a:t> in John</a:t>
            </a:r>
          </a:p>
        </p:txBody>
      </p:sp>
      <p:sp>
        <p:nvSpPr>
          <p:cNvPr id="21508" name="Rectangle 3"/>
          <p:cNvSpPr>
            <a:spLocks noGrp="1" noChangeArrowheads="1"/>
          </p:cNvSpPr>
          <p:nvPr>
            <p:ph type="body" sz="half" idx="1"/>
          </p:nvPr>
        </p:nvSpPr>
        <p:spPr>
          <a:xfrm>
            <a:off x="0" y="1371600"/>
            <a:ext cx="4495800" cy="5486400"/>
          </a:xfrm>
        </p:spPr>
        <p:txBody>
          <a:bodyPr/>
          <a:lstStyle/>
          <a:p>
            <a:pPr marL="688975" indent="-344488" eaLnBrk="1" hangingPunct="1"/>
            <a:r>
              <a:rPr lang="en-US" altLang="en-US" sz="3200" smtClean="0"/>
              <a:t>John 1:1-18</a:t>
            </a:r>
          </a:p>
          <a:p>
            <a:pPr marL="688975" indent="-344488" eaLnBrk="1" hangingPunct="1"/>
            <a:r>
              <a:rPr lang="en-US" altLang="en-US" sz="3200" smtClean="0"/>
              <a:t>John 2:13-22</a:t>
            </a:r>
          </a:p>
          <a:p>
            <a:pPr marL="688975" indent="-344488" eaLnBrk="1" hangingPunct="1"/>
            <a:r>
              <a:rPr lang="en-US" altLang="en-US" sz="3200" smtClean="0"/>
              <a:t>John 6:1-15</a:t>
            </a:r>
          </a:p>
          <a:p>
            <a:pPr marL="688975" indent="-344488" eaLnBrk="1" hangingPunct="1"/>
            <a:r>
              <a:rPr lang="en-US" altLang="en-US" sz="3200" smtClean="0"/>
              <a:t>John 6:16-25</a:t>
            </a:r>
          </a:p>
          <a:p>
            <a:pPr marL="688975" indent="-344488" eaLnBrk="1" hangingPunct="1"/>
            <a:r>
              <a:rPr lang="en-US" altLang="en-US" sz="3200" smtClean="0"/>
              <a:t>John 13:1-21</a:t>
            </a:r>
          </a:p>
          <a:p>
            <a:pPr marL="688975" indent="-344488" eaLnBrk="1" hangingPunct="1"/>
            <a:r>
              <a:rPr lang="en-US" altLang="en-US" sz="3200" smtClean="0"/>
              <a:t>John 17:1-28</a:t>
            </a:r>
          </a:p>
          <a:p>
            <a:pPr marL="688975" indent="-344488" eaLnBrk="1" hangingPunct="1"/>
            <a:r>
              <a:rPr lang="en-US" altLang="en-US" sz="3200" smtClean="0"/>
              <a:t>All of John 13–17</a:t>
            </a:r>
          </a:p>
          <a:p>
            <a:pPr marL="688975" indent="-344488" eaLnBrk="1" hangingPunct="1"/>
            <a:r>
              <a:rPr lang="en-US" altLang="en-US" sz="3200" smtClean="0"/>
              <a:t>John 21:1-14</a:t>
            </a:r>
          </a:p>
          <a:p>
            <a:pPr marL="688975" indent="-344488" eaLnBrk="1" hangingPunct="1"/>
            <a:r>
              <a:rPr lang="en-US" altLang="en-US" sz="3200" smtClean="0"/>
              <a:t>Many more</a:t>
            </a:r>
          </a:p>
        </p:txBody>
      </p:sp>
      <p:sp>
        <p:nvSpPr>
          <p:cNvPr id="23557" name="Rectangle 4"/>
          <p:cNvSpPr>
            <a:spLocks noGrp="1" noChangeArrowheads="1"/>
          </p:cNvSpPr>
          <p:nvPr>
            <p:ph type="body" sz="half" idx="2"/>
          </p:nvPr>
        </p:nvSpPr>
        <p:spPr>
          <a:xfrm>
            <a:off x="4876800" y="457200"/>
            <a:ext cx="3886200" cy="5638800"/>
          </a:xfrm>
        </p:spPr>
        <p:txBody>
          <a:bodyPr/>
          <a:lstStyle/>
          <a:p>
            <a:pPr eaLnBrk="1" hangingPunct="1">
              <a:spcBef>
                <a:spcPct val="0"/>
              </a:spcBef>
              <a:buFont typeface="Wingdings" pitchFamily="2" charset="2"/>
              <a:buNone/>
            </a:pPr>
            <a:r>
              <a:rPr lang="en-US" altLang="en-US" sz="35000" smtClean="0">
                <a:latin typeface="Symbol" pitchFamily="18" charset="2"/>
              </a:rPr>
              <a:t>C</a:t>
            </a:r>
          </a:p>
        </p:txBody>
      </p:sp>
    </p:spTree>
    <p:extLst>
      <p:ext uri="{BB962C8B-B14F-4D97-AF65-F5344CB8AC3E}">
        <p14:creationId xmlns:p14="http://schemas.microsoft.com/office/powerpoint/2010/main" val="79965290"/>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14"/>
          <p:cNvSpPr>
            <a:spLocks noGrp="1" noChangeArrowheads="1"/>
          </p:cNvSpPr>
          <p:nvPr>
            <p:ph type="sldNum" sz="quarter" idx="10"/>
          </p:nvPr>
        </p:nvSpPr>
        <p:spPr>
          <a:noFill/>
        </p:spPr>
        <p:txBody>
          <a:bodyPr/>
          <a:lstStyle>
            <a:lvl1pPr>
              <a:spcBef>
                <a:spcPct val="20000"/>
              </a:spcBef>
              <a:buClr>
                <a:schemeClr val="bg2"/>
              </a:buClr>
              <a:buSzPct val="75000"/>
              <a:buFont typeface="Wingdings" pitchFamily="2" charset="2"/>
              <a:buChar char="n"/>
              <a:defRPr sz="3200">
                <a:solidFill>
                  <a:schemeClr val="tx1"/>
                </a:solidFill>
                <a:latin typeface="Arial" charset="0"/>
              </a:defRPr>
            </a:lvl1pPr>
            <a:lvl2pPr marL="742950" indent="-285750">
              <a:spcBef>
                <a:spcPct val="20000"/>
              </a:spcBef>
              <a:buClr>
                <a:schemeClr val="accent2"/>
              </a:buClr>
              <a:buSzPct val="80000"/>
              <a:buFont typeface="Wingdings" pitchFamily="2" charset="2"/>
              <a:buChar char="¨"/>
              <a:defRPr sz="2800">
                <a:solidFill>
                  <a:schemeClr val="tx1"/>
                </a:solidFill>
                <a:latin typeface="Arial" charset="0"/>
              </a:defRPr>
            </a:lvl2pPr>
            <a:lvl3pPr marL="1143000" indent="-228600">
              <a:spcBef>
                <a:spcPct val="20000"/>
              </a:spcBef>
              <a:buClr>
                <a:schemeClr val="bg2"/>
              </a:buClr>
              <a:buSzPct val="65000"/>
              <a:buFont typeface="Wingdings" pitchFamily="2" charset="2"/>
              <a:buChar char="n"/>
              <a:defRPr sz="2400">
                <a:solidFill>
                  <a:schemeClr val="tx1"/>
                </a:solidFill>
                <a:latin typeface="Arial" charset="0"/>
              </a:defRPr>
            </a:lvl3pPr>
            <a:lvl4pPr marL="1600200" indent="-228600">
              <a:spcBef>
                <a:spcPct val="20000"/>
              </a:spcBef>
              <a:buClr>
                <a:schemeClr val="accent2"/>
              </a:buClr>
              <a:buSzPct val="70000"/>
              <a:buFont typeface="Wingdings" pitchFamily="2" charset="2"/>
              <a:buChar char="¨"/>
              <a:defRPr sz="2000">
                <a:solidFill>
                  <a:schemeClr val="tx1"/>
                </a:solidFill>
                <a:latin typeface="Arial" charset="0"/>
              </a:defRPr>
            </a:lvl4pPr>
            <a:lvl5pPr marL="2057400" indent="-228600">
              <a:spcBef>
                <a:spcPct val="20000"/>
              </a:spcBef>
              <a:buClr>
                <a:schemeClr val="bg2"/>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9pPr>
          </a:lstStyle>
          <a:p>
            <a:pPr>
              <a:spcBef>
                <a:spcPct val="0"/>
              </a:spcBef>
              <a:buClrTx/>
              <a:buSzTx/>
              <a:buFontTx/>
              <a:buNone/>
            </a:pPr>
            <a:fld id="{170EB9B9-83A7-4709-8C25-63F82BE92EBE}" type="slidenum">
              <a:rPr lang="en-US" altLang="en-US" sz="1400" smtClean="0">
                <a:solidFill>
                  <a:srgbClr val="000000"/>
                </a:solidFill>
              </a:rPr>
              <a:pPr>
                <a:spcBef>
                  <a:spcPct val="0"/>
                </a:spcBef>
                <a:buClrTx/>
                <a:buSzTx/>
                <a:buFontTx/>
                <a:buNone/>
              </a:pPr>
              <a:t>139</a:t>
            </a:fld>
            <a:endParaRPr lang="en-US" altLang="en-US" sz="1400" smtClean="0">
              <a:solidFill>
                <a:srgbClr val="000000"/>
              </a:solidFill>
            </a:endParaRPr>
          </a:p>
        </p:txBody>
      </p:sp>
      <p:sp>
        <p:nvSpPr>
          <p:cNvPr id="24579" name="Rectangle 2"/>
          <p:cNvSpPr>
            <a:spLocks noGrp="1" noChangeArrowheads="1"/>
          </p:cNvSpPr>
          <p:nvPr>
            <p:ph type="title"/>
          </p:nvPr>
        </p:nvSpPr>
        <p:spPr/>
        <p:txBody>
          <a:bodyPr/>
          <a:lstStyle/>
          <a:p>
            <a:pPr eaLnBrk="1" hangingPunct="1"/>
            <a:r>
              <a:rPr lang="en-US" altLang="en-US" b="1" smtClean="0">
                <a:latin typeface="Arial Narrow" pitchFamily="34" charset="0"/>
              </a:rPr>
              <a:t>The Johannine Prologue </a:t>
            </a:r>
            <a:r>
              <a:rPr lang="en-US" altLang="en-US" sz="3600" b="1" smtClean="0">
                <a:latin typeface="Arial Narrow" pitchFamily="34" charset="0"/>
              </a:rPr>
              <a:t>(on H.O.)</a:t>
            </a:r>
          </a:p>
        </p:txBody>
      </p:sp>
      <p:sp>
        <p:nvSpPr>
          <p:cNvPr id="24580" name="Rectangle 3"/>
          <p:cNvSpPr>
            <a:spLocks noGrp="1" noChangeArrowheads="1"/>
          </p:cNvSpPr>
          <p:nvPr>
            <p:ph type="body" idx="1"/>
          </p:nvPr>
        </p:nvSpPr>
        <p:spPr>
          <a:xfrm>
            <a:off x="0" y="1371600"/>
            <a:ext cx="9144000" cy="5486400"/>
          </a:xfrm>
        </p:spPr>
        <p:txBody>
          <a:bodyPr/>
          <a:lstStyle/>
          <a:p>
            <a:pPr marL="0" indent="0" eaLnBrk="1" hangingPunct="1">
              <a:buFont typeface="Wingdings" pitchFamily="2" charset="2"/>
              <a:buNone/>
            </a:pPr>
            <a:r>
              <a:rPr lang="en-US" altLang="en-US" sz="2100" b="1" smtClean="0">
                <a:latin typeface="Arial Narrow" pitchFamily="34" charset="0"/>
              </a:rPr>
              <a:t> A) 1-2: The Divine LOGOS was with God eternally</a:t>
            </a:r>
          </a:p>
          <a:p>
            <a:pPr marL="173038" lvl="1" indent="0" eaLnBrk="1" hangingPunct="1">
              <a:buFont typeface="Wingdings" pitchFamily="2" charset="2"/>
              <a:buNone/>
            </a:pPr>
            <a:r>
              <a:rPr lang="en-US" altLang="en-US" sz="2100" b="1" smtClean="0">
                <a:solidFill>
                  <a:srgbClr val="008000"/>
                </a:solidFill>
                <a:latin typeface="Arial Narrow" pitchFamily="34" charset="0"/>
              </a:rPr>
              <a:t>B) 3: All things came into being through him (the Logos)</a:t>
            </a:r>
          </a:p>
          <a:p>
            <a:pPr marL="344488" lvl="2" indent="0" eaLnBrk="1" hangingPunct="1">
              <a:buFont typeface="Wingdings" pitchFamily="2" charset="2"/>
              <a:buNone/>
            </a:pPr>
            <a:r>
              <a:rPr lang="en-US" altLang="en-US" sz="2100" b="1" smtClean="0">
                <a:solidFill>
                  <a:srgbClr val="0000FF"/>
                </a:solidFill>
                <a:latin typeface="Arial Narrow" pitchFamily="34" charset="0"/>
              </a:rPr>
              <a:t>C) 4-5: In him was life and light, which darkness did not overcome</a:t>
            </a:r>
          </a:p>
          <a:p>
            <a:pPr marL="517525" lvl="3" indent="0" eaLnBrk="1" hangingPunct="1">
              <a:buFont typeface="Wingdings" pitchFamily="2" charset="2"/>
              <a:buNone/>
            </a:pPr>
            <a:r>
              <a:rPr lang="en-US" altLang="en-US" sz="2100" b="1" i="1" smtClean="0">
                <a:solidFill>
                  <a:srgbClr val="800000"/>
                </a:solidFill>
                <a:latin typeface="Arial Narrow" pitchFamily="34" charset="0"/>
              </a:rPr>
              <a:t>D) 6-8: [John was not the light, but came to testify about the light]</a:t>
            </a:r>
          </a:p>
          <a:p>
            <a:pPr marL="688975" lvl="4" indent="0" eaLnBrk="1" hangingPunct="1">
              <a:buFont typeface="Wingdings" pitchFamily="2" charset="2"/>
              <a:buNone/>
            </a:pPr>
            <a:r>
              <a:rPr lang="en-US" altLang="en-US" sz="2100" b="1" smtClean="0">
                <a:solidFill>
                  <a:srgbClr val="FF00FF"/>
                </a:solidFill>
                <a:latin typeface="Arial Narrow" pitchFamily="34" charset="0"/>
              </a:rPr>
              <a:t>E) 9-10: The True Light was in the world, but the world did not recognize him</a:t>
            </a:r>
          </a:p>
          <a:p>
            <a:pPr marL="688975" lvl="4" indent="0" eaLnBrk="1" hangingPunct="1">
              <a:buFont typeface="Wingdings" pitchFamily="2" charset="2"/>
              <a:buNone/>
            </a:pPr>
            <a:r>
              <a:rPr lang="en-US" altLang="en-US" sz="2100" b="1" smtClean="0">
                <a:solidFill>
                  <a:srgbClr val="008080"/>
                </a:solidFill>
                <a:latin typeface="Arial Narrow" pitchFamily="34" charset="0"/>
              </a:rPr>
              <a:t>   F) 11-13: He came into his own realm, but his own people did not accept him</a:t>
            </a:r>
          </a:p>
          <a:p>
            <a:pPr marL="688975" lvl="4" indent="0" eaLnBrk="1" hangingPunct="1">
              <a:buFont typeface="Wingdings" pitchFamily="2" charset="2"/>
              <a:buNone/>
            </a:pPr>
            <a:r>
              <a:rPr lang="en-US" altLang="en-US" sz="2200" b="1" smtClean="0">
                <a:solidFill>
                  <a:srgbClr val="FF0000"/>
                </a:solidFill>
                <a:latin typeface="Arial Narrow" pitchFamily="34" charset="0"/>
              </a:rPr>
              <a:t>    </a:t>
            </a:r>
            <a:r>
              <a:rPr lang="en-US" altLang="en-US" sz="2300" b="1" smtClean="0">
                <a:solidFill>
                  <a:srgbClr val="FF0000"/>
                </a:solidFill>
                <a:latin typeface="Arial Narrow" pitchFamily="34" charset="0"/>
              </a:rPr>
              <a:t>G) 12: THOSE  WHO BELIEVE  IN HIM  BECOME  CHILDREN OF GOD</a:t>
            </a:r>
          </a:p>
          <a:p>
            <a:pPr marL="688975" lvl="4" indent="0" eaLnBrk="1" hangingPunct="1">
              <a:buFont typeface="Wingdings" pitchFamily="2" charset="2"/>
              <a:buNone/>
            </a:pPr>
            <a:r>
              <a:rPr lang="en-US" altLang="en-US" sz="2100" b="1" smtClean="0">
                <a:solidFill>
                  <a:srgbClr val="008080"/>
                </a:solidFill>
                <a:latin typeface="Arial Narrow" pitchFamily="34" charset="0"/>
              </a:rPr>
              <a:t>   F’) 13: These believers are not ordinary human offspring, but are born of God</a:t>
            </a:r>
          </a:p>
          <a:p>
            <a:pPr marL="688975" lvl="4" indent="0" eaLnBrk="1" hangingPunct="1">
              <a:buFont typeface="Wingdings" pitchFamily="2" charset="2"/>
              <a:buNone/>
            </a:pPr>
            <a:r>
              <a:rPr lang="en-US" altLang="en-US" sz="2100" b="1" smtClean="0">
                <a:solidFill>
                  <a:srgbClr val="FF00FF"/>
                </a:solidFill>
                <a:latin typeface="Arial Narrow" pitchFamily="34" charset="0"/>
              </a:rPr>
              <a:t>E’) 14: The Incarnate LOGOS reveals God’s glory, full of grace and truth</a:t>
            </a:r>
          </a:p>
          <a:p>
            <a:pPr marL="517525" lvl="3" indent="0" eaLnBrk="1" hangingPunct="1">
              <a:buFont typeface="Wingdings" pitchFamily="2" charset="2"/>
              <a:buNone/>
            </a:pPr>
            <a:r>
              <a:rPr lang="en-US" altLang="en-US" sz="2100" b="1" i="1" smtClean="0">
                <a:solidFill>
                  <a:srgbClr val="800000"/>
                </a:solidFill>
                <a:latin typeface="Arial Narrow" pitchFamily="34" charset="0"/>
              </a:rPr>
              <a:t>D’) 15: [John testified about the priority of the one coming after him]</a:t>
            </a:r>
          </a:p>
          <a:p>
            <a:pPr marL="344488" lvl="2" indent="0" eaLnBrk="1" hangingPunct="1">
              <a:buFont typeface="Wingdings" pitchFamily="2" charset="2"/>
              <a:buNone/>
            </a:pPr>
            <a:r>
              <a:rPr lang="en-US" altLang="en-US" sz="2100" b="1" smtClean="0">
                <a:solidFill>
                  <a:srgbClr val="0000FF"/>
                </a:solidFill>
                <a:latin typeface="Arial Narrow" pitchFamily="34" charset="0"/>
              </a:rPr>
              <a:t>C’) 16: Out of his (the Logos’) fullness, we all received grace upon grace</a:t>
            </a:r>
          </a:p>
          <a:p>
            <a:pPr marL="173038" lvl="1" indent="0" eaLnBrk="1" hangingPunct="1">
              <a:buFont typeface="Wingdings" pitchFamily="2" charset="2"/>
              <a:buNone/>
            </a:pPr>
            <a:r>
              <a:rPr lang="en-US" altLang="en-US" sz="2100" b="1" smtClean="0">
                <a:solidFill>
                  <a:srgbClr val="008000"/>
                </a:solidFill>
                <a:latin typeface="Arial Narrow" pitchFamily="34" charset="0"/>
              </a:rPr>
              <a:t>B’) 17: Grace and truth came into being through JESUS CHRIST</a:t>
            </a:r>
          </a:p>
          <a:p>
            <a:pPr marL="0" indent="0" eaLnBrk="1" hangingPunct="1">
              <a:buFont typeface="Wingdings" pitchFamily="2" charset="2"/>
              <a:buNone/>
            </a:pPr>
            <a:r>
              <a:rPr lang="en-US" altLang="en-US" sz="2100" b="1" smtClean="0">
                <a:latin typeface="Arial Narrow" pitchFamily="34" charset="0"/>
              </a:rPr>
              <a:t> A’) 18: The unique SON has revealed God/Father</a:t>
            </a:r>
            <a:endParaRPr lang="en-US" altLang="en-US" sz="2100" smtClean="0"/>
          </a:p>
        </p:txBody>
      </p:sp>
    </p:spTree>
    <p:extLst>
      <p:ext uri="{BB962C8B-B14F-4D97-AF65-F5344CB8AC3E}">
        <p14:creationId xmlns:p14="http://schemas.microsoft.com/office/powerpoint/2010/main" val="3590600481"/>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2" name="Rectangle 14"/>
          <p:cNvSpPr>
            <a:spLocks noGrp="1" noChangeArrowheads="1"/>
          </p:cNvSpPr>
          <p:nvPr>
            <p:ph type="sldNum" sz="quarter" idx="10"/>
          </p:nvPr>
        </p:nvSpPr>
        <p:spPr>
          <a:noFill/>
        </p:spPr>
        <p:txBody>
          <a:bodyPr/>
          <a:lstStyle>
            <a:lvl1pPr>
              <a:spcBef>
                <a:spcPct val="20000"/>
              </a:spcBef>
              <a:buClr>
                <a:schemeClr val="bg2"/>
              </a:buClr>
              <a:buSzPct val="75000"/>
              <a:buFont typeface="Wingdings" pitchFamily="2" charset="2"/>
              <a:buChar char="n"/>
              <a:defRPr sz="3200">
                <a:solidFill>
                  <a:schemeClr val="tx1"/>
                </a:solidFill>
                <a:latin typeface="Arial" charset="0"/>
              </a:defRPr>
            </a:lvl1pPr>
            <a:lvl2pPr marL="742950" indent="-285750">
              <a:spcBef>
                <a:spcPct val="20000"/>
              </a:spcBef>
              <a:buClr>
                <a:schemeClr val="accent2"/>
              </a:buClr>
              <a:buSzPct val="80000"/>
              <a:buFont typeface="Wingdings" pitchFamily="2" charset="2"/>
              <a:buChar char="¨"/>
              <a:defRPr sz="2800">
                <a:solidFill>
                  <a:schemeClr val="tx1"/>
                </a:solidFill>
                <a:latin typeface="Arial" charset="0"/>
              </a:defRPr>
            </a:lvl2pPr>
            <a:lvl3pPr marL="1143000" indent="-228600">
              <a:spcBef>
                <a:spcPct val="20000"/>
              </a:spcBef>
              <a:buClr>
                <a:schemeClr val="bg2"/>
              </a:buClr>
              <a:buSzPct val="65000"/>
              <a:buFont typeface="Wingdings" pitchFamily="2" charset="2"/>
              <a:buChar char="n"/>
              <a:defRPr sz="2400">
                <a:solidFill>
                  <a:schemeClr val="tx1"/>
                </a:solidFill>
                <a:latin typeface="Arial" charset="0"/>
              </a:defRPr>
            </a:lvl3pPr>
            <a:lvl4pPr marL="1600200" indent="-228600">
              <a:spcBef>
                <a:spcPct val="20000"/>
              </a:spcBef>
              <a:buClr>
                <a:schemeClr val="accent2"/>
              </a:buClr>
              <a:buSzPct val="70000"/>
              <a:buFont typeface="Wingdings" pitchFamily="2" charset="2"/>
              <a:buChar char="¨"/>
              <a:defRPr sz="2000">
                <a:solidFill>
                  <a:schemeClr val="tx1"/>
                </a:solidFill>
                <a:latin typeface="Arial" charset="0"/>
              </a:defRPr>
            </a:lvl4pPr>
            <a:lvl5pPr marL="2057400" indent="-228600">
              <a:spcBef>
                <a:spcPct val="20000"/>
              </a:spcBef>
              <a:buClr>
                <a:schemeClr val="bg2"/>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9pPr>
          </a:lstStyle>
          <a:p>
            <a:pPr>
              <a:spcBef>
                <a:spcPct val="0"/>
              </a:spcBef>
              <a:buClrTx/>
              <a:buSzTx/>
              <a:buFontTx/>
              <a:buNone/>
            </a:pPr>
            <a:fld id="{4DA64BB2-4842-413C-9BEB-40E83B3E576A}" type="slidenum">
              <a:rPr lang="en-US" altLang="en-US" sz="1400" smtClean="0">
                <a:solidFill>
                  <a:srgbClr val="000000"/>
                </a:solidFill>
              </a:rPr>
              <a:pPr>
                <a:spcBef>
                  <a:spcPct val="0"/>
                </a:spcBef>
                <a:buClrTx/>
                <a:buSzTx/>
                <a:buFontTx/>
                <a:buNone/>
              </a:pPr>
              <a:t>140</a:t>
            </a:fld>
            <a:endParaRPr lang="en-US" altLang="en-US" sz="1400" smtClean="0">
              <a:solidFill>
                <a:srgbClr val="000000"/>
              </a:solidFill>
            </a:endParaRPr>
          </a:p>
        </p:txBody>
      </p:sp>
      <p:sp>
        <p:nvSpPr>
          <p:cNvPr id="61443" name="Rectangle 2"/>
          <p:cNvSpPr>
            <a:spLocks noGrp="1" noChangeArrowheads="1"/>
          </p:cNvSpPr>
          <p:nvPr>
            <p:ph type="title"/>
          </p:nvPr>
        </p:nvSpPr>
        <p:spPr/>
        <p:txBody>
          <a:bodyPr/>
          <a:lstStyle/>
          <a:p>
            <a:r>
              <a:rPr lang="en-US" altLang="en-US" smtClean="0"/>
              <a:t>Central Point of John’s Prologue</a:t>
            </a:r>
          </a:p>
        </p:txBody>
      </p:sp>
      <p:sp>
        <p:nvSpPr>
          <p:cNvPr id="61444" name="Rectangle 3"/>
          <p:cNvSpPr>
            <a:spLocks noGrp="1" noChangeArrowheads="1"/>
          </p:cNvSpPr>
          <p:nvPr>
            <p:ph type="body" idx="1"/>
          </p:nvPr>
        </p:nvSpPr>
        <p:spPr/>
        <p:txBody>
          <a:bodyPr/>
          <a:lstStyle/>
          <a:p>
            <a:r>
              <a:rPr lang="en-US" altLang="en-US" b="1" dirty="0" smtClean="0"/>
              <a:t>Verse 12: </a:t>
            </a:r>
          </a:p>
          <a:p>
            <a:pPr lvl="1"/>
            <a:r>
              <a:rPr lang="en-US" altLang="en-US" sz="3200" dirty="0" smtClean="0"/>
              <a:t>“But as many as did </a:t>
            </a:r>
            <a:r>
              <a:rPr lang="en-US" altLang="en-US" sz="3200" u="sng" dirty="0" smtClean="0"/>
              <a:t>receive</a:t>
            </a:r>
            <a:r>
              <a:rPr lang="en-US" altLang="en-US" sz="3200" dirty="0" smtClean="0"/>
              <a:t> him, </a:t>
            </a:r>
            <a:br>
              <a:rPr lang="en-US" altLang="en-US" sz="3200" dirty="0" smtClean="0"/>
            </a:br>
            <a:r>
              <a:rPr lang="en-US" altLang="en-US" sz="3200" dirty="0" smtClean="0"/>
              <a:t>he gave to them authority </a:t>
            </a:r>
            <a:br>
              <a:rPr lang="en-US" altLang="en-US" sz="3200" dirty="0" smtClean="0"/>
            </a:br>
            <a:r>
              <a:rPr lang="en-US" altLang="en-US" sz="3200" dirty="0" smtClean="0"/>
              <a:t>to </a:t>
            </a:r>
            <a:r>
              <a:rPr lang="en-US" altLang="en-US" sz="3200" b="1" dirty="0" smtClean="0"/>
              <a:t>become children of God</a:t>
            </a:r>
            <a:r>
              <a:rPr lang="en-US" altLang="en-US" sz="3200" dirty="0" smtClean="0"/>
              <a:t>, </a:t>
            </a:r>
            <a:br>
              <a:rPr lang="en-US" altLang="en-US" sz="3200" dirty="0" smtClean="0"/>
            </a:br>
            <a:r>
              <a:rPr lang="en-US" altLang="en-US" sz="3200" dirty="0" smtClean="0"/>
              <a:t>to those who </a:t>
            </a:r>
            <a:r>
              <a:rPr lang="en-US" altLang="en-US" sz="3200" u="sng" dirty="0" smtClean="0"/>
              <a:t>believe</a:t>
            </a:r>
            <a:r>
              <a:rPr lang="en-US" altLang="en-US" sz="3200" dirty="0" smtClean="0"/>
              <a:t> in his name”</a:t>
            </a:r>
          </a:p>
          <a:p>
            <a:pPr lvl="4"/>
            <a:endParaRPr lang="en-US" altLang="en-US" dirty="0" smtClean="0"/>
          </a:p>
          <a:p>
            <a:r>
              <a:rPr lang="en-US" altLang="en-US" sz="3400" b="1" dirty="0" smtClean="0"/>
              <a:t>Jesus </a:t>
            </a:r>
            <a:r>
              <a:rPr lang="en-US" altLang="en-US" sz="3400" dirty="0" smtClean="0"/>
              <a:t>Presents Everyone with a </a:t>
            </a:r>
            <a:r>
              <a:rPr lang="en-US" altLang="en-US" sz="3400" b="1" dirty="0" smtClean="0"/>
              <a:t>CHOICE</a:t>
            </a:r>
            <a:r>
              <a:rPr lang="en-US" altLang="en-US" sz="3400" dirty="0" smtClean="0"/>
              <a:t>:</a:t>
            </a:r>
          </a:p>
          <a:p>
            <a:pPr lvl="1"/>
            <a:r>
              <a:rPr lang="en-US" altLang="en-US" sz="3000" b="1" dirty="0" smtClean="0"/>
              <a:t>Receive </a:t>
            </a:r>
            <a:r>
              <a:rPr lang="en-US" altLang="en-US" sz="3000" dirty="0" smtClean="0"/>
              <a:t>/ Accept / Confess / Believe / See / Know / Remain / Live / Dwell / Abide / etc.</a:t>
            </a:r>
          </a:p>
          <a:p>
            <a:pPr lvl="1"/>
            <a:r>
              <a:rPr lang="en-US" altLang="en-US" sz="3000" dirty="0" smtClean="0"/>
              <a:t>Vs. </a:t>
            </a:r>
            <a:r>
              <a:rPr lang="en-US" altLang="en-US" sz="3000" b="1" dirty="0" smtClean="0"/>
              <a:t>Reject </a:t>
            </a:r>
            <a:r>
              <a:rPr lang="en-US" altLang="en-US" sz="3000" dirty="0" smtClean="0"/>
              <a:t>/ Deny / Not believe / Go / Die / etc.</a:t>
            </a:r>
          </a:p>
        </p:txBody>
      </p:sp>
    </p:spTree>
    <p:extLst>
      <p:ext uri="{BB962C8B-B14F-4D97-AF65-F5344CB8AC3E}">
        <p14:creationId xmlns:p14="http://schemas.microsoft.com/office/powerpoint/2010/main" val="1757730497"/>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466" name="Rectangle 14"/>
          <p:cNvSpPr>
            <a:spLocks noGrp="1" noChangeArrowheads="1"/>
          </p:cNvSpPr>
          <p:nvPr>
            <p:ph type="sldNum" sz="quarter" idx="10"/>
          </p:nvPr>
        </p:nvSpPr>
        <p:spPr>
          <a:noFill/>
        </p:spPr>
        <p:txBody>
          <a:bodyPr/>
          <a:lstStyle>
            <a:lvl1pPr>
              <a:spcBef>
                <a:spcPct val="20000"/>
              </a:spcBef>
              <a:buClr>
                <a:schemeClr val="bg2"/>
              </a:buClr>
              <a:buSzPct val="75000"/>
              <a:buFont typeface="Wingdings" pitchFamily="2" charset="2"/>
              <a:buChar char="n"/>
              <a:defRPr sz="3200">
                <a:solidFill>
                  <a:schemeClr val="tx1"/>
                </a:solidFill>
                <a:latin typeface="Arial" charset="0"/>
              </a:defRPr>
            </a:lvl1pPr>
            <a:lvl2pPr marL="742950" indent="-285750">
              <a:spcBef>
                <a:spcPct val="20000"/>
              </a:spcBef>
              <a:buClr>
                <a:schemeClr val="accent2"/>
              </a:buClr>
              <a:buSzPct val="80000"/>
              <a:buFont typeface="Wingdings" pitchFamily="2" charset="2"/>
              <a:buChar char="¨"/>
              <a:defRPr sz="2800">
                <a:solidFill>
                  <a:schemeClr val="tx1"/>
                </a:solidFill>
                <a:latin typeface="Arial" charset="0"/>
              </a:defRPr>
            </a:lvl2pPr>
            <a:lvl3pPr marL="1143000" indent="-228600">
              <a:spcBef>
                <a:spcPct val="20000"/>
              </a:spcBef>
              <a:buClr>
                <a:schemeClr val="bg2"/>
              </a:buClr>
              <a:buSzPct val="65000"/>
              <a:buFont typeface="Wingdings" pitchFamily="2" charset="2"/>
              <a:buChar char="n"/>
              <a:defRPr sz="2400">
                <a:solidFill>
                  <a:schemeClr val="tx1"/>
                </a:solidFill>
                <a:latin typeface="Arial" charset="0"/>
              </a:defRPr>
            </a:lvl3pPr>
            <a:lvl4pPr marL="1600200" indent="-228600">
              <a:spcBef>
                <a:spcPct val="20000"/>
              </a:spcBef>
              <a:buClr>
                <a:schemeClr val="accent2"/>
              </a:buClr>
              <a:buSzPct val="70000"/>
              <a:buFont typeface="Wingdings" pitchFamily="2" charset="2"/>
              <a:buChar char="¨"/>
              <a:defRPr sz="2000">
                <a:solidFill>
                  <a:schemeClr val="tx1"/>
                </a:solidFill>
                <a:latin typeface="Arial" charset="0"/>
              </a:defRPr>
            </a:lvl4pPr>
            <a:lvl5pPr marL="2057400" indent="-228600">
              <a:spcBef>
                <a:spcPct val="20000"/>
              </a:spcBef>
              <a:buClr>
                <a:schemeClr val="bg2"/>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9pPr>
          </a:lstStyle>
          <a:p>
            <a:pPr>
              <a:spcBef>
                <a:spcPct val="0"/>
              </a:spcBef>
              <a:buClrTx/>
              <a:buSzTx/>
              <a:buFontTx/>
              <a:buNone/>
            </a:pPr>
            <a:fld id="{C788A7CC-EC18-46F0-B7CA-212DEA70FC2D}" type="slidenum">
              <a:rPr lang="en-US" altLang="en-US" sz="1400" smtClean="0">
                <a:solidFill>
                  <a:srgbClr val="000000"/>
                </a:solidFill>
              </a:rPr>
              <a:pPr>
                <a:spcBef>
                  <a:spcPct val="0"/>
                </a:spcBef>
                <a:buClrTx/>
                <a:buSzTx/>
                <a:buFontTx/>
                <a:buNone/>
              </a:pPr>
              <a:t>141</a:t>
            </a:fld>
            <a:endParaRPr lang="en-US" altLang="en-US" sz="1400" smtClean="0">
              <a:solidFill>
                <a:srgbClr val="000000"/>
              </a:solidFill>
            </a:endParaRPr>
          </a:p>
        </p:txBody>
      </p:sp>
      <p:sp>
        <p:nvSpPr>
          <p:cNvPr id="62467" name="Rectangle 2"/>
          <p:cNvSpPr>
            <a:spLocks noGrp="1" noChangeArrowheads="1"/>
          </p:cNvSpPr>
          <p:nvPr>
            <p:ph type="title"/>
          </p:nvPr>
        </p:nvSpPr>
        <p:spPr/>
        <p:txBody>
          <a:bodyPr/>
          <a:lstStyle/>
          <a:p>
            <a:r>
              <a:rPr lang="en-US" altLang="en-US" b="1" smtClean="0"/>
              <a:t>Results of Believing</a:t>
            </a:r>
          </a:p>
        </p:txBody>
      </p:sp>
      <p:sp>
        <p:nvSpPr>
          <p:cNvPr id="62468" name="Rectangle 3"/>
          <p:cNvSpPr>
            <a:spLocks noGrp="1" noChangeArrowheads="1"/>
          </p:cNvSpPr>
          <p:nvPr>
            <p:ph type="body" idx="1"/>
          </p:nvPr>
        </p:nvSpPr>
        <p:spPr>
          <a:xfrm>
            <a:off x="228600" y="1371600"/>
            <a:ext cx="8915400" cy="5486400"/>
          </a:xfrm>
        </p:spPr>
        <p:txBody>
          <a:bodyPr/>
          <a:lstStyle/>
          <a:p>
            <a:pPr>
              <a:lnSpc>
                <a:spcPct val="90000"/>
              </a:lnSpc>
              <a:spcBef>
                <a:spcPts val="600"/>
              </a:spcBef>
            </a:pPr>
            <a:r>
              <a:rPr lang="en-US" altLang="en-US" sz="2800" b="1" smtClean="0"/>
              <a:t>Becoming "children of God" (1:12)</a:t>
            </a:r>
          </a:p>
          <a:p>
            <a:pPr>
              <a:lnSpc>
                <a:spcPct val="90000"/>
              </a:lnSpc>
              <a:spcBef>
                <a:spcPts val="600"/>
              </a:spcBef>
            </a:pPr>
            <a:r>
              <a:rPr lang="en-US" altLang="en-US" sz="2800" smtClean="0"/>
              <a:t>Having "eternal life" already now </a:t>
            </a:r>
            <a:r>
              <a:rPr lang="en-US" altLang="en-US" sz="2000" smtClean="0"/>
              <a:t>(3:15-16, 36; 5:24; 6:40, 47) </a:t>
            </a:r>
          </a:p>
          <a:p>
            <a:pPr>
              <a:lnSpc>
                <a:spcPct val="90000"/>
              </a:lnSpc>
              <a:spcBef>
                <a:spcPts val="600"/>
              </a:spcBef>
            </a:pPr>
            <a:r>
              <a:rPr lang="en-US" altLang="en-US" sz="2000" smtClean="0"/>
              <a:t>"Not perishing" (3:16); "not being condemned" (3:18); "not coming under judgment" (5:24); never being "hungry" or "thirsty" (6:35) </a:t>
            </a:r>
          </a:p>
          <a:p>
            <a:pPr>
              <a:lnSpc>
                <a:spcPct val="90000"/>
              </a:lnSpc>
              <a:spcBef>
                <a:spcPts val="600"/>
              </a:spcBef>
            </a:pPr>
            <a:r>
              <a:rPr lang="en-US" altLang="en-US" sz="2000" smtClean="0"/>
              <a:t>"Knowing" Jesus and the Father (4:42; 6:64, 69; 10:38) </a:t>
            </a:r>
          </a:p>
          <a:p>
            <a:pPr>
              <a:lnSpc>
                <a:spcPct val="90000"/>
              </a:lnSpc>
              <a:spcBef>
                <a:spcPts val="600"/>
              </a:spcBef>
            </a:pPr>
            <a:r>
              <a:rPr lang="en-US" altLang="en-US" sz="2000" smtClean="0"/>
              <a:t>Passing from death to life (5:24); living and never dying (11:25-26) </a:t>
            </a:r>
          </a:p>
          <a:p>
            <a:pPr>
              <a:lnSpc>
                <a:spcPct val="90000"/>
              </a:lnSpc>
              <a:spcBef>
                <a:spcPts val="600"/>
              </a:spcBef>
            </a:pPr>
            <a:r>
              <a:rPr lang="en-US" altLang="en-US" sz="2800" smtClean="0"/>
              <a:t>Abiding/living/remaining</a:t>
            </a:r>
            <a:r>
              <a:rPr lang="en-US" altLang="en-US" sz="2000" smtClean="0"/>
              <a:t> in Jesus &amp; in God (6:56; 14:17; 15:4-10) </a:t>
            </a:r>
          </a:p>
          <a:p>
            <a:pPr>
              <a:lnSpc>
                <a:spcPct val="90000"/>
              </a:lnSpc>
              <a:spcBef>
                <a:spcPts val="600"/>
              </a:spcBef>
            </a:pPr>
            <a:r>
              <a:rPr lang="en-US" altLang="en-US" sz="2000" smtClean="0"/>
              <a:t>Having "living water" flow out of one's heart (7:38)</a:t>
            </a:r>
          </a:p>
          <a:p>
            <a:pPr>
              <a:lnSpc>
                <a:spcPct val="90000"/>
              </a:lnSpc>
              <a:spcBef>
                <a:spcPts val="600"/>
              </a:spcBef>
            </a:pPr>
            <a:r>
              <a:rPr lang="en-US" altLang="en-US" sz="2000" smtClean="0"/>
              <a:t>Receiving the Holy Spirit (7:39; 14:26; 15:26; 16:13; 20:22)</a:t>
            </a:r>
          </a:p>
          <a:p>
            <a:pPr>
              <a:lnSpc>
                <a:spcPct val="90000"/>
              </a:lnSpc>
              <a:spcBef>
                <a:spcPts val="600"/>
              </a:spcBef>
            </a:pPr>
            <a:r>
              <a:rPr lang="en-US" altLang="en-US" sz="2000" smtClean="0"/>
              <a:t>Being "disciples" of Jesus (8:31); being Jesus' "friends“ (15:14-15) </a:t>
            </a:r>
          </a:p>
          <a:p>
            <a:pPr>
              <a:lnSpc>
                <a:spcPct val="90000"/>
              </a:lnSpc>
              <a:spcBef>
                <a:spcPts val="600"/>
              </a:spcBef>
            </a:pPr>
            <a:r>
              <a:rPr lang="en-US" altLang="en-US" sz="2000" smtClean="0"/>
              <a:t>Seeing the "glory of God" (11:40); seeing "greater things" (1:50) </a:t>
            </a:r>
          </a:p>
          <a:p>
            <a:pPr>
              <a:lnSpc>
                <a:spcPct val="90000"/>
              </a:lnSpc>
              <a:spcBef>
                <a:spcPts val="600"/>
              </a:spcBef>
            </a:pPr>
            <a:r>
              <a:rPr lang="en-US" altLang="en-US" sz="2000" smtClean="0"/>
              <a:t>Becoming "children of light" (12:36); not "remaining in darkness" (12:46) </a:t>
            </a:r>
          </a:p>
          <a:p>
            <a:pPr>
              <a:lnSpc>
                <a:spcPct val="90000"/>
              </a:lnSpc>
              <a:spcBef>
                <a:spcPts val="600"/>
              </a:spcBef>
            </a:pPr>
            <a:r>
              <a:rPr lang="en-US" altLang="en-US" sz="2000" smtClean="0"/>
              <a:t>Doing the works that Jesus does, or even "greater works" (14:12) </a:t>
            </a:r>
          </a:p>
          <a:p>
            <a:pPr>
              <a:lnSpc>
                <a:spcPct val="90000"/>
              </a:lnSpc>
              <a:spcBef>
                <a:spcPts val="600"/>
              </a:spcBef>
            </a:pPr>
            <a:r>
              <a:rPr lang="en-US" altLang="en-US" sz="2800" b="1" smtClean="0"/>
              <a:t>Having "life in his name" (20:31)</a:t>
            </a:r>
            <a:r>
              <a:rPr lang="en-US" altLang="en-US" sz="2400" smtClean="0"/>
              <a:t> </a:t>
            </a:r>
          </a:p>
        </p:txBody>
      </p:sp>
    </p:spTree>
    <p:extLst>
      <p:ext uri="{BB962C8B-B14F-4D97-AF65-F5344CB8AC3E}">
        <p14:creationId xmlns:p14="http://schemas.microsoft.com/office/powerpoint/2010/main" val="21393422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afterEffect">
                                  <p:stCondLst>
                                    <p:cond delay="0"/>
                                  </p:stCondLst>
                                  <p:childTnLst>
                                    <p:set>
                                      <p:cBhvr>
                                        <p:cTn id="6" dur="1" fill="hold">
                                          <p:stCondLst>
                                            <p:cond delay="0"/>
                                          </p:stCondLst>
                                        </p:cTn>
                                        <p:tgtEl>
                                          <p:spTgt spid="62468">
                                            <p:txEl>
                                              <p:pRg st="0" end="0"/>
                                            </p:txEl>
                                          </p:spTgt>
                                        </p:tgtEl>
                                        <p:attrNameLst>
                                          <p:attrName>style.visibility</p:attrName>
                                        </p:attrNameLst>
                                      </p:cBhvr>
                                      <p:to>
                                        <p:strVal val="visible"/>
                                      </p:to>
                                    </p:set>
                                    <p:anim calcmode="lin" valueType="num">
                                      <p:cBhvr additive="base">
                                        <p:cTn id="7" dur="500" fill="hold"/>
                                        <p:tgtEl>
                                          <p:spTgt spid="6246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246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2468">
                                            <p:txEl>
                                              <p:pRg st="1" end="1"/>
                                            </p:txEl>
                                          </p:spTgt>
                                        </p:tgtEl>
                                        <p:attrNameLst>
                                          <p:attrName>style.visibility</p:attrName>
                                        </p:attrNameLst>
                                      </p:cBhvr>
                                      <p:to>
                                        <p:strVal val="visible"/>
                                      </p:to>
                                    </p:set>
                                    <p:anim calcmode="lin" valueType="num">
                                      <p:cBhvr additive="base">
                                        <p:cTn id="13" dur="500" fill="hold"/>
                                        <p:tgtEl>
                                          <p:spTgt spid="62468">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2468">
                                            <p:txEl>
                                              <p:pRg st="1" end="1"/>
                                            </p:txEl>
                                          </p:spTgt>
                                        </p:tgtEl>
                                        <p:attrNameLst>
                                          <p:attrName>ppt_y</p:attrName>
                                        </p:attrNameLst>
                                      </p:cBhvr>
                                      <p:tavLst>
                                        <p:tav tm="0">
                                          <p:val>
                                            <p:strVal val="1+#ppt_h/2"/>
                                          </p:val>
                                        </p:tav>
                                        <p:tav tm="100000">
                                          <p:val>
                                            <p:strVal val="#ppt_y"/>
                                          </p:val>
                                        </p:tav>
                                      </p:tavLst>
                                    </p:anim>
                                  </p:childTnLst>
                                </p:cTn>
                              </p:par>
                            </p:childTnLst>
                          </p:cTn>
                        </p:par>
                        <p:par>
                          <p:cTn id="15" fill="hold" nodeType="afterGroup">
                            <p:stCondLst>
                              <p:cond delay="500"/>
                            </p:stCondLst>
                            <p:childTnLst>
                              <p:par>
                                <p:cTn id="16" presetID="2" presetClass="entr" presetSubtype="4" fill="hold" nodeType="afterEffect">
                                  <p:stCondLst>
                                    <p:cond delay="0"/>
                                  </p:stCondLst>
                                  <p:childTnLst>
                                    <p:set>
                                      <p:cBhvr>
                                        <p:cTn id="17" dur="1" fill="hold">
                                          <p:stCondLst>
                                            <p:cond delay="0"/>
                                          </p:stCondLst>
                                        </p:cTn>
                                        <p:tgtEl>
                                          <p:spTgt spid="62468">
                                            <p:txEl>
                                              <p:pRg st="2" end="2"/>
                                            </p:txEl>
                                          </p:spTgt>
                                        </p:tgtEl>
                                        <p:attrNameLst>
                                          <p:attrName>style.visibility</p:attrName>
                                        </p:attrNameLst>
                                      </p:cBhvr>
                                      <p:to>
                                        <p:strVal val="visible"/>
                                      </p:to>
                                    </p:set>
                                    <p:anim calcmode="lin" valueType="num">
                                      <p:cBhvr additive="base">
                                        <p:cTn id="18" dur="500" fill="hold"/>
                                        <p:tgtEl>
                                          <p:spTgt spid="62468">
                                            <p:txEl>
                                              <p:pRg st="2" end="2"/>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62468">
                                            <p:txEl>
                                              <p:pRg st="2" end="2"/>
                                            </p:txEl>
                                          </p:spTgt>
                                        </p:tgtEl>
                                        <p:attrNameLst>
                                          <p:attrName>ppt_y</p:attrName>
                                        </p:attrNameLst>
                                      </p:cBhvr>
                                      <p:tavLst>
                                        <p:tav tm="0">
                                          <p:val>
                                            <p:strVal val="1+#ppt_h/2"/>
                                          </p:val>
                                        </p:tav>
                                        <p:tav tm="100000">
                                          <p:val>
                                            <p:strVal val="#ppt_y"/>
                                          </p:val>
                                        </p:tav>
                                      </p:tavLst>
                                    </p:anim>
                                  </p:childTnLst>
                                </p:cTn>
                              </p:par>
                            </p:childTnLst>
                          </p:cTn>
                        </p:par>
                        <p:par>
                          <p:cTn id="20" fill="hold" nodeType="afterGroup">
                            <p:stCondLst>
                              <p:cond delay="1000"/>
                            </p:stCondLst>
                            <p:childTnLst>
                              <p:par>
                                <p:cTn id="21" presetID="2" presetClass="entr" presetSubtype="4" fill="hold" nodeType="afterEffect">
                                  <p:stCondLst>
                                    <p:cond delay="0"/>
                                  </p:stCondLst>
                                  <p:childTnLst>
                                    <p:set>
                                      <p:cBhvr>
                                        <p:cTn id="22" dur="1" fill="hold">
                                          <p:stCondLst>
                                            <p:cond delay="0"/>
                                          </p:stCondLst>
                                        </p:cTn>
                                        <p:tgtEl>
                                          <p:spTgt spid="62468">
                                            <p:txEl>
                                              <p:pRg st="3" end="3"/>
                                            </p:txEl>
                                          </p:spTgt>
                                        </p:tgtEl>
                                        <p:attrNameLst>
                                          <p:attrName>style.visibility</p:attrName>
                                        </p:attrNameLst>
                                      </p:cBhvr>
                                      <p:to>
                                        <p:strVal val="visible"/>
                                      </p:to>
                                    </p:set>
                                    <p:anim calcmode="lin" valueType="num">
                                      <p:cBhvr additive="base">
                                        <p:cTn id="23" dur="500" fill="hold"/>
                                        <p:tgtEl>
                                          <p:spTgt spid="62468">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62468">
                                            <p:txEl>
                                              <p:pRg st="3" end="3"/>
                                            </p:txEl>
                                          </p:spTgt>
                                        </p:tgtEl>
                                        <p:attrNameLst>
                                          <p:attrName>ppt_y</p:attrName>
                                        </p:attrNameLst>
                                      </p:cBhvr>
                                      <p:tavLst>
                                        <p:tav tm="0">
                                          <p:val>
                                            <p:strVal val="1+#ppt_h/2"/>
                                          </p:val>
                                        </p:tav>
                                        <p:tav tm="100000">
                                          <p:val>
                                            <p:strVal val="#ppt_y"/>
                                          </p:val>
                                        </p:tav>
                                      </p:tavLst>
                                    </p:anim>
                                  </p:childTnLst>
                                </p:cTn>
                              </p:par>
                            </p:childTnLst>
                          </p:cTn>
                        </p:par>
                        <p:par>
                          <p:cTn id="25" fill="hold" nodeType="afterGroup">
                            <p:stCondLst>
                              <p:cond delay="1500"/>
                            </p:stCondLst>
                            <p:childTnLst>
                              <p:par>
                                <p:cTn id="26" presetID="2" presetClass="entr" presetSubtype="4" fill="hold" nodeType="afterEffect">
                                  <p:stCondLst>
                                    <p:cond delay="0"/>
                                  </p:stCondLst>
                                  <p:childTnLst>
                                    <p:set>
                                      <p:cBhvr>
                                        <p:cTn id="27" dur="1" fill="hold">
                                          <p:stCondLst>
                                            <p:cond delay="0"/>
                                          </p:stCondLst>
                                        </p:cTn>
                                        <p:tgtEl>
                                          <p:spTgt spid="62468">
                                            <p:txEl>
                                              <p:pRg st="4" end="4"/>
                                            </p:txEl>
                                          </p:spTgt>
                                        </p:tgtEl>
                                        <p:attrNameLst>
                                          <p:attrName>style.visibility</p:attrName>
                                        </p:attrNameLst>
                                      </p:cBhvr>
                                      <p:to>
                                        <p:strVal val="visible"/>
                                      </p:to>
                                    </p:set>
                                    <p:anim calcmode="lin" valueType="num">
                                      <p:cBhvr additive="base">
                                        <p:cTn id="28" dur="500" fill="hold"/>
                                        <p:tgtEl>
                                          <p:spTgt spid="62468">
                                            <p:txEl>
                                              <p:pRg st="4" end="4"/>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62468">
                                            <p:txEl>
                                              <p:pRg st="4" end="4"/>
                                            </p:txEl>
                                          </p:spTgt>
                                        </p:tgtEl>
                                        <p:attrNameLst>
                                          <p:attrName>ppt_y</p:attrName>
                                        </p:attrNameLst>
                                      </p:cBhvr>
                                      <p:tavLst>
                                        <p:tav tm="0">
                                          <p:val>
                                            <p:strVal val="1+#ppt_h/2"/>
                                          </p:val>
                                        </p:tav>
                                        <p:tav tm="100000">
                                          <p:val>
                                            <p:strVal val="#ppt_y"/>
                                          </p:val>
                                        </p:tav>
                                      </p:tavLst>
                                    </p:anim>
                                  </p:childTnLst>
                                </p:cTn>
                              </p:par>
                            </p:childTnLst>
                          </p:cTn>
                        </p:par>
                        <p:par>
                          <p:cTn id="30" fill="hold" nodeType="afterGroup">
                            <p:stCondLst>
                              <p:cond delay="2000"/>
                            </p:stCondLst>
                            <p:childTnLst>
                              <p:par>
                                <p:cTn id="31" presetID="2" presetClass="entr" presetSubtype="4" fill="hold" nodeType="afterEffect">
                                  <p:stCondLst>
                                    <p:cond delay="0"/>
                                  </p:stCondLst>
                                  <p:childTnLst>
                                    <p:set>
                                      <p:cBhvr>
                                        <p:cTn id="32" dur="1" fill="hold">
                                          <p:stCondLst>
                                            <p:cond delay="0"/>
                                          </p:stCondLst>
                                        </p:cTn>
                                        <p:tgtEl>
                                          <p:spTgt spid="62468">
                                            <p:txEl>
                                              <p:pRg st="5" end="5"/>
                                            </p:txEl>
                                          </p:spTgt>
                                        </p:tgtEl>
                                        <p:attrNameLst>
                                          <p:attrName>style.visibility</p:attrName>
                                        </p:attrNameLst>
                                      </p:cBhvr>
                                      <p:to>
                                        <p:strVal val="visible"/>
                                      </p:to>
                                    </p:set>
                                    <p:anim calcmode="lin" valueType="num">
                                      <p:cBhvr additive="base">
                                        <p:cTn id="33" dur="500" fill="hold"/>
                                        <p:tgtEl>
                                          <p:spTgt spid="62468">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62468">
                                            <p:txEl>
                                              <p:pRg st="5" end="5"/>
                                            </p:txEl>
                                          </p:spTgt>
                                        </p:tgtEl>
                                        <p:attrNameLst>
                                          <p:attrName>ppt_y</p:attrName>
                                        </p:attrNameLst>
                                      </p:cBhvr>
                                      <p:tavLst>
                                        <p:tav tm="0">
                                          <p:val>
                                            <p:strVal val="1+#ppt_h/2"/>
                                          </p:val>
                                        </p:tav>
                                        <p:tav tm="100000">
                                          <p:val>
                                            <p:strVal val="#ppt_y"/>
                                          </p:val>
                                        </p:tav>
                                      </p:tavLst>
                                    </p:anim>
                                  </p:childTnLst>
                                </p:cTn>
                              </p:par>
                            </p:childTnLst>
                          </p:cTn>
                        </p:par>
                        <p:par>
                          <p:cTn id="35" fill="hold" nodeType="afterGroup">
                            <p:stCondLst>
                              <p:cond delay="2500"/>
                            </p:stCondLst>
                            <p:childTnLst>
                              <p:par>
                                <p:cTn id="36" presetID="2" presetClass="entr" presetSubtype="4" fill="hold" nodeType="afterEffect">
                                  <p:stCondLst>
                                    <p:cond delay="0"/>
                                  </p:stCondLst>
                                  <p:childTnLst>
                                    <p:set>
                                      <p:cBhvr>
                                        <p:cTn id="37" dur="1" fill="hold">
                                          <p:stCondLst>
                                            <p:cond delay="0"/>
                                          </p:stCondLst>
                                        </p:cTn>
                                        <p:tgtEl>
                                          <p:spTgt spid="62468">
                                            <p:txEl>
                                              <p:pRg st="6" end="6"/>
                                            </p:txEl>
                                          </p:spTgt>
                                        </p:tgtEl>
                                        <p:attrNameLst>
                                          <p:attrName>style.visibility</p:attrName>
                                        </p:attrNameLst>
                                      </p:cBhvr>
                                      <p:to>
                                        <p:strVal val="visible"/>
                                      </p:to>
                                    </p:set>
                                    <p:anim calcmode="lin" valueType="num">
                                      <p:cBhvr additive="base">
                                        <p:cTn id="38" dur="500" fill="hold"/>
                                        <p:tgtEl>
                                          <p:spTgt spid="62468">
                                            <p:txEl>
                                              <p:pRg st="6" end="6"/>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62468">
                                            <p:txEl>
                                              <p:pRg st="6" end="6"/>
                                            </p:txEl>
                                          </p:spTgt>
                                        </p:tgtEl>
                                        <p:attrNameLst>
                                          <p:attrName>ppt_y</p:attrName>
                                        </p:attrNameLst>
                                      </p:cBhvr>
                                      <p:tavLst>
                                        <p:tav tm="0">
                                          <p:val>
                                            <p:strVal val="1+#ppt_h/2"/>
                                          </p:val>
                                        </p:tav>
                                        <p:tav tm="100000">
                                          <p:val>
                                            <p:strVal val="#ppt_y"/>
                                          </p:val>
                                        </p:tav>
                                      </p:tavLst>
                                    </p:anim>
                                  </p:childTnLst>
                                </p:cTn>
                              </p:par>
                            </p:childTnLst>
                          </p:cTn>
                        </p:par>
                        <p:par>
                          <p:cTn id="40" fill="hold" nodeType="afterGroup">
                            <p:stCondLst>
                              <p:cond delay="3000"/>
                            </p:stCondLst>
                            <p:childTnLst>
                              <p:par>
                                <p:cTn id="41" presetID="2" presetClass="entr" presetSubtype="4" fill="hold" nodeType="afterEffect">
                                  <p:stCondLst>
                                    <p:cond delay="0"/>
                                  </p:stCondLst>
                                  <p:childTnLst>
                                    <p:set>
                                      <p:cBhvr>
                                        <p:cTn id="42" dur="1" fill="hold">
                                          <p:stCondLst>
                                            <p:cond delay="0"/>
                                          </p:stCondLst>
                                        </p:cTn>
                                        <p:tgtEl>
                                          <p:spTgt spid="62468">
                                            <p:txEl>
                                              <p:pRg st="7" end="7"/>
                                            </p:txEl>
                                          </p:spTgt>
                                        </p:tgtEl>
                                        <p:attrNameLst>
                                          <p:attrName>style.visibility</p:attrName>
                                        </p:attrNameLst>
                                      </p:cBhvr>
                                      <p:to>
                                        <p:strVal val="visible"/>
                                      </p:to>
                                    </p:set>
                                    <p:anim calcmode="lin" valueType="num">
                                      <p:cBhvr additive="base">
                                        <p:cTn id="43" dur="500" fill="hold"/>
                                        <p:tgtEl>
                                          <p:spTgt spid="62468">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2468">
                                            <p:txEl>
                                              <p:pRg st="7" end="7"/>
                                            </p:txEl>
                                          </p:spTgt>
                                        </p:tgtEl>
                                        <p:attrNameLst>
                                          <p:attrName>ppt_y</p:attrName>
                                        </p:attrNameLst>
                                      </p:cBhvr>
                                      <p:tavLst>
                                        <p:tav tm="0">
                                          <p:val>
                                            <p:strVal val="1+#ppt_h/2"/>
                                          </p:val>
                                        </p:tav>
                                        <p:tav tm="100000">
                                          <p:val>
                                            <p:strVal val="#ppt_y"/>
                                          </p:val>
                                        </p:tav>
                                      </p:tavLst>
                                    </p:anim>
                                  </p:childTnLst>
                                </p:cTn>
                              </p:par>
                            </p:childTnLst>
                          </p:cTn>
                        </p:par>
                        <p:par>
                          <p:cTn id="45" fill="hold" nodeType="afterGroup">
                            <p:stCondLst>
                              <p:cond delay="3500"/>
                            </p:stCondLst>
                            <p:childTnLst>
                              <p:par>
                                <p:cTn id="46" presetID="2" presetClass="entr" presetSubtype="4" fill="hold" nodeType="afterEffect">
                                  <p:stCondLst>
                                    <p:cond delay="0"/>
                                  </p:stCondLst>
                                  <p:childTnLst>
                                    <p:set>
                                      <p:cBhvr>
                                        <p:cTn id="47" dur="1" fill="hold">
                                          <p:stCondLst>
                                            <p:cond delay="0"/>
                                          </p:stCondLst>
                                        </p:cTn>
                                        <p:tgtEl>
                                          <p:spTgt spid="62468">
                                            <p:txEl>
                                              <p:pRg st="8" end="8"/>
                                            </p:txEl>
                                          </p:spTgt>
                                        </p:tgtEl>
                                        <p:attrNameLst>
                                          <p:attrName>style.visibility</p:attrName>
                                        </p:attrNameLst>
                                      </p:cBhvr>
                                      <p:to>
                                        <p:strVal val="visible"/>
                                      </p:to>
                                    </p:set>
                                    <p:anim calcmode="lin" valueType="num">
                                      <p:cBhvr additive="base">
                                        <p:cTn id="48" dur="500" fill="hold"/>
                                        <p:tgtEl>
                                          <p:spTgt spid="62468">
                                            <p:txEl>
                                              <p:pRg st="8" end="8"/>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62468">
                                            <p:txEl>
                                              <p:pRg st="8" end="8"/>
                                            </p:txEl>
                                          </p:spTgt>
                                        </p:tgtEl>
                                        <p:attrNameLst>
                                          <p:attrName>ppt_y</p:attrName>
                                        </p:attrNameLst>
                                      </p:cBhvr>
                                      <p:tavLst>
                                        <p:tav tm="0">
                                          <p:val>
                                            <p:strVal val="1+#ppt_h/2"/>
                                          </p:val>
                                        </p:tav>
                                        <p:tav tm="100000">
                                          <p:val>
                                            <p:strVal val="#ppt_y"/>
                                          </p:val>
                                        </p:tav>
                                      </p:tavLst>
                                    </p:anim>
                                  </p:childTnLst>
                                </p:cTn>
                              </p:par>
                            </p:childTnLst>
                          </p:cTn>
                        </p:par>
                        <p:par>
                          <p:cTn id="50" fill="hold" nodeType="afterGroup">
                            <p:stCondLst>
                              <p:cond delay="4000"/>
                            </p:stCondLst>
                            <p:childTnLst>
                              <p:par>
                                <p:cTn id="51" presetID="2" presetClass="entr" presetSubtype="4" fill="hold" nodeType="afterEffect">
                                  <p:stCondLst>
                                    <p:cond delay="0"/>
                                  </p:stCondLst>
                                  <p:childTnLst>
                                    <p:set>
                                      <p:cBhvr>
                                        <p:cTn id="52" dur="1" fill="hold">
                                          <p:stCondLst>
                                            <p:cond delay="0"/>
                                          </p:stCondLst>
                                        </p:cTn>
                                        <p:tgtEl>
                                          <p:spTgt spid="62468">
                                            <p:txEl>
                                              <p:pRg st="9" end="9"/>
                                            </p:txEl>
                                          </p:spTgt>
                                        </p:tgtEl>
                                        <p:attrNameLst>
                                          <p:attrName>style.visibility</p:attrName>
                                        </p:attrNameLst>
                                      </p:cBhvr>
                                      <p:to>
                                        <p:strVal val="visible"/>
                                      </p:to>
                                    </p:set>
                                    <p:anim calcmode="lin" valueType="num">
                                      <p:cBhvr additive="base">
                                        <p:cTn id="53" dur="500" fill="hold"/>
                                        <p:tgtEl>
                                          <p:spTgt spid="62468">
                                            <p:txEl>
                                              <p:pRg st="9" end="9"/>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62468">
                                            <p:txEl>
                                              <p:pRg st="9" end="9"/>
                                            </p:txEl>
                                          </p:spTgt>
                                        </p:tgtEl>
                                        <p:attrNameLst>
                                          <p:attrName>ppt_y</p:attrName>
                                        </p:attrNameLst>
                                      </p:cBhvr>
                                      <p:tavLst>
                                        <p:tav tm="0">
                                          <p:val>
                                            <p:strVal val="1+#ppt_h/2"/>
                                          </p:val>
                                        </p:tav>
                                        <p:tav tm="100000">
                                          <p:val>
                                            <p:strVal val="#ppt_y"/>
                                          </p:val>
                                        </p:tav>
                                      </p:tavLst>
                                    </p:anim>
                                  </p:childTnLst>
                                </p:cTn>
                              </p:par>
                            </p:childTnLst>
                          </p:cTn>
                        </p:par>
                        <p:par>
                          <p:cTn id="55" fill="hold" nodeType="afterGroup">
                            <p:stCondLst>
                              <p:cond delay="4500"/>
                            </p:stCondLst>
                            <p:childTnLst>
                              <p:par>
                                <p:cTn id="56" presetID="2" presetClass="entr" presetSubtype="4" fill="hold" nodeType="afterEffect">
                                  <p:stCondLst>
                                    <p:cond delay="0"/>
                                  </p:stCondLst>
                                  <p:childTnLst>
                                    <p:set>
                                      <p:cBhvr>
                                        <p:cTn id="57" dur="1" fill="hold">
                                          <p:stCondLst>
                                            <p:cond delay="0"/>
                                          </p:stCondLst>
                                        </p:cTn>
                                        <p:tgtEl>
                                          <p:spTgt spid="62468">
                                            <p:txEl>
                                              <p:pRg st="10" end="10"/>
                                            </p:txEl>
                                          </p:spTgt>
                                        </p:tgtEl>
                                        <p:attrNameLst>
                                          <p:attrName>style.visibility</p:attrName>
                                        </p:attrNameLst>
                                      </p:cBhvr>
                                      <p:to>
                                        <p:strVal val="visible"/>
                                      </p:to>
                                    </p:set>
                                    <p:anim calcmode="lin" valueType="num">
                                      <p:cBhvr additive="base">
                                        <p:cTn id="58" dur="500" fill="hold"/>
                                        <p:tgtEl>
                                          <p:spTgt spid="62468">
                                            <p:txEl>
                                              <p:pRg st="10" end="10"/>
                                            </p:txEl>
                                          </p:spTgt>
                                        </p:tgtEl>
                                        <p:attrNameLst>
                                          <p:attrName>ppt_x</p:attrName>
                                        </p:attrNameLst>
                                      </p:cBhvr>
                                      <p:tavLst>
                                        <p:tav tm="0">
                                          <p:val>
                                            <p:strVal val="#ppt_x"/>
                                          </p:val>
                                        </p:tav>
                                        <p:tav tm="100000">
                                          <p:val>
                                            <p:strVal val="#ppt_x"/>
                                          </p:val>
                                        </p:tav>
                                      </p:tavLst>
                                    </p:anim>
                                    <p:anim calcmode="lin" valueType="num">
                                      <p:cBhvr additive="base">
                                        <p:cTn id="59" dur="500" fill="hold"/>
                                        <p:tgtEl>
                                          <p:spTgt spid="62468">
                                            <p:txEl>
                                              <p:pRg st="10" end="10"/>
                                            </p:txEl>
                                          </p:spTgt>
                                        </p:tgtEl>
                                        <p:attrNameLst>
                                          <p:attrName>ppt_y</p:attrName>
                                        </p:attrNameLst>
                                      </p:cBhvr>
                                      <p:tavLst>
                                        <p:tav tm="0">
                                          <p:val>
                                            <p:strVal val="1+#ppt_h/2"/>
                                          </p:val>
                                        </p:tav>
                                        <p:tav tm="100000">
                                          <p:val>
                                            <p:strVal val="#ppt_y"/>
                                          </p:val>
                                        </p:tav>
                                      </p:tavLst>
                                    </p:anim>
                                  </p:childTnLst>
                                </p:cTn>
                              </p:par>
                            </p:childTnLst>
                          </p:cTn>
                        </p:par>
                        <p:par>
                          <p:cTn id="60" fill="hold" nodeType="afterGroup">
                            <p:stCondLst>
                              <p:cond delay="5000"/>
                            </p:stCondLst>
                            <p:childTnLst>
                              <p:par>
                                <p:cTn id="61" presetID="2" presetClass="entr" presetSubtype="4" fill="hold" nodeType="afterEffect">
                                  <p:stCondLst>
                                    <p:cond delay="0"/>
                                  </p:stCondLst>
                                  <p:childTnLst>
                                    <p:set>
                                      <p:cBhvr>
                                        <p:cTn id="62" dur="1" fill="hold">
                                          <p:stCondLst>
                                            <p:cond delay="0"/>
                                          </p:stCondLst>
                                        </p:cTn>
                                        <p:tgtEl>
                                          <p:spTgt spid="62468">
                                            <p:txEl>
                                              <p:pRg st="11" end="11"/>
                                            </p:txEl>
                                          </p:spTgt>
                                        </p:tgtEl>
                                        <p:attrNameLst>
                                          <p:attrName>style.visibility</p:attrName>
                                        </p:attrNameLst>
                                      </p:cBhvr>
                                      <p:to>
                                        <p:strVal val="visible"/>
                                      </p:to>
                                    </p:set>
                                    <p:anim calcmode="lin" valueType="num">
                                      <p:cBhvr additive="base">
                                        <p:cTn id="63" dur="500" fill="hold"/>
                                        <p:tgtEl>
                                          <p:spTgt spid="62468">
                                            <p:txEl>
                                              <p:pRg st="11" end="11"/>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62468">
                                            <p:txEl>
                                              <p:pRg st="11" end="11"/>
                                            </p:txEl>
                                          </p:spTgt>
                                        </p:tgtEl>
                                        <p:attrNameLst>
                                          <p:attrName>ppt_y</p:attrName>
                                        </p:attrNameLst>
                                      </p:cBhvr>
                                      <p:tavLst>
                                        <p:tav tm="0">
                                          <p:val>
                                            <p:strVal val="1+#ppt_h/2"/>
                                          </p:val>
                                        </p:tav>
                                        <p:tav tm="100000">
                                          <p:val>
                                            <p:strVal val="#ppt_y"/>
                                          </p:val>
                                        </p:tav>
                                      </p:tavLst>
                                    </p:anim>
                                  </p:childTnLst>
                                </p:cTn>
                              </p:par>
                            </p:childTnLst>
                          </p:cTn>
                        </p:par>
                        <p:par>
                          <p:cTn id="65" fill="hold" nodeType="afterGroup">
                            <p:stCondLst>
                              <p:cond delay="5500"/>
                            </p:stCondLst>
                            <p:childTnLst>
                              <p:par>
                                <p:cTn id="66" presetID="2" presetClass="entr" presetSubtype="4" fill="hold" nodeType="afterEffect">
                                  <p:stCondLst>
                                    <p:cond delay="0"/>
                                  </p:stCondLst>
                                  <p:childTnLst>
                                    <p:set>
                                      <p:cBhvr>
                                        <p:cTn id="67" dur="1" fill="hold">
                                          <p:stCondLst>
                                            <p:cond delay="0"/>
                                          </p:stCondLst>
                                        </p:cTn>
                                        <p:tgtEl>
                                          <p:spTgt spid="62468">
                                            <p:txEl>
                                              <p:pRg st="12" end="12"/>
                                            </p:txEl>
                                          </p:spTgt>
                                        </p:tgtEl>
                                        <p:attrNameLst>
                                          <p:attrName>style.visibility</p:attrName>
                                        </p:attrNameLst>
                                      </p:cBhvr>
                                      <p:to>
                                        <p:strVal val="visible"/>
                                      </p:to>
                                    </p:set>
                                    <p:anim calcmode="lin" valueType="num">
                                      <p:cBhvr additive="base">
                                        <p:cTn id="68" dur="500" fill="hold"/>
                                        <p:tgtEl>
                                          <p:spTgt spid="62468">
                                            <p:txEl>
                                              <p:pRg st="12" end="12"/>
                                            </p:txEl>
                                          </p:spTgt>
                                        </p:tgtEl>
                                        <p:attrNameLst>
                                          <p:attrName>ppt_x</p:attrName>
                                        </p:attrNameLst>
                                      </p:cBhvr>
                                      <p:tavLst>
                                        <p:tav tm="0">
                                          <p:val>
                                            <p:strVal val="#ppt_x"/>
                                          </p:val>
                                        </p:tav>
                                        <p:tav tm="100000">
                                          <p:val>
                                            <p:strVal val="#ppt_x"/>
                                          </p:val>
                                        </p:tav>
                                      </p:tavLst>
                                    </p:anim>
                                    <p:anim calcmode="lin" valueType="num">
                                      <p:cBhvr additive="base">
                                        <p:cTn id="69" dur="500" fill="hold"/>
                                        <p:tgtEl>
                                          <p:spTgt spid="62468">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143000"/>
            <a:ext cx="8763000" cy="5715000"/>
          </a:xfrm>
        </p:spPr>
        <p:txBody>
          <a:bodyPr>
            <a:normAutofit/>
          </a:bodyPr>
          <a:lstStyle/>
          <a:p>
            <a:r>
              <a:rPr lang="en-US" sz="2800" i="1" dirty="0" smtClean="0"/>
              <a:t>Questions?  Comments?</a:t>
            </a:r>
          </a:p>
          <a:p>
            <a:pPr lvl="1"/>
            <a:r>
              <a:rPr lang="en-US" sz="2400" dirty="0"/>
              <a:t>Please “RAISE YOUR HANDS” </a:t>
            </a:r>
            <a:r>
              <a:rPr lang="en-US" sz="2000" dirty="0"/>
              <a:t>(electronically)</a:t>
            </a:r>
            <a:endParaRPr lang="en-US" sz="2400" dirty="0"/>
          </a:p>
          <a:p>
            <a:pPr lvl="1"/>
            <a:r>
              <a:rPr lang="en-US" sz="2400" dirty="0"/>
              <a:t>OR  Type a Comment/Question in the “Chat</a:t>
            </a:r>
            <a:r>
              <a:rPr lang="en-US" sz="2400" dirty="0" smtClean="0"/>
              <a:t>”</a:t>
            </a:r>
          </a:p>
          <a:p>
            <a:pPr lvl="3"/>
            <a:endParaRPr lang="en-US" sz="2000" i="1" dirty="0" smtClean="0"/>
          </a:p>
          <a:p>
            <a:r>
              <a:rPr lang="en-US" sz="2800" i="1" dirty="0" smtClean="0"/>
              <a:t>Overview of Christmas:</a:t>
            </a:r>
          </a:p>
          <a:p>
            <a:pPr lvl="1"/>
            <a:r>
              <a:rPr lang="en-US" sz="2400" dirty="0" smtClean="0">
                <a:latin typeface="Arial Narrow" panose="020B0606020202030204" pitchFamily="34" charset="0"/>
                <a:hlinkClick r:id="rId2"/>
              </a:rPr>
              <a:t>http://catholic-resources.org/Lectionary/1998USL-Christmas.htm</a:t>
            </a:r>
            <a:r>
              <a:rPr lang="en-US" sz="2400" dirty="0">
                <a:latin typeface="Arial Narrow" panose="020B0606020202030204" pitchFamily="34" charset="0"/>
              </a:rPr>
              <a:t> </a:t>
            </a:r>
            <a:endParaRPr lang="en-US" sz="2400" dirty="0" smtClean="0">
              <a:latin typeface="Arial Narrow" panose="020B0606020202030204" pitchFamily="34" charset="0"/>
            </a:endParaRPr>
          </a:p>
          <a:p>
            <a:pPr lvl="2"/>
            <a:endParaRPr lang="en-US" sz="1800" i="1" dirty="0" smtClean="0"/>
          </a:p>
          <a:p>
            <a:r>
              <a:rPr lang="en-US" sz="2800" i="1" dirty="0" smtClean="0"/>
              <a:t>More on Biblical Texts:</a:t>
            </a:r>
          </a:p>
          <a:p>
            <a:pPr lvl="1"/>
            <a:r>
              <a:rPr lang="en-US" sz="2400" dirty="0" smtClean="0">
                <a:latin typeface="Arial Narrow" panose="020B0606020202030204" pitchFamily="34" charset="0"/>
                <a:hlinkClick r:id="rId3"/>
              </a:rPr>
              <a:t>http://catholic-resources.org/Bible/</a:t>
            </a:r>
            <a:r>
              <a:rPr lang="en-US" sz="2400" dirty="0" smtClean="0">
                <a:latin typeface="Arial Narrow" panose="020B0606020202030204" pitchFamily="34" charset="0"/>
              </a:rPr>
              <a:t> </a:t>
            </a:r>
          </a:p>
          <a:p>
            <a:pPr lvl="3"/>
            <a:endParaRPr lang="en-US" sz="1800" i="1" dirty="0" smtClean="0"/>
          </a:p>
          <a:p>
            <a:r>
              <a:rPr lang="en-US" sz="2800" b="1" i="1" dirty="0" smtClean="0"/>
              <a:t>Next Session:  Gospel of Mark  (Lect. Year B)</a:t>
            </a:r>
          </a:p>
          <a:p>
            <a:pPr lvl="1"/>
            <a:r>
              <a:rPr lang="en-US" sz="2400" b="1" dirty="0" smtClean="0"/>
              <a:t>Sat., Jan. 9, 2021</a:t>
            </a:r>
          </a:p>
          <a:p>
            <a:pPr lvl="1"/>
            <a:endParaRPr lang="en-US" sz="2800" b="1" i="1" dirty="0" smtClean="0"/>
          </a:p>
        </p:txBody>
      </p:sp>
      <p:sp>
        <p:nvSpPr>
          <p:cNvPr id="3" name="Title 2"/>
          <p:cNvSpPr>
            <a:spLocks noGrp="1"/>
          </p:cNvSpPr>
          <p:nvPr>
            <p:ph type="title"/>
          </p:nvPr>
        </p:nvSpPr>
        <p:spPr/>
        <p:txBody>
          <a:bodyPr/>
          <a:lstStyle/>
          <a:p>
            <a:r>
              <a:rPr lang="en-US" dirty="0" smtClean="0"/>
              <a:t>Wrap-Up</a:t>
            </a:r>
            <a:endParaRPr lang="en-US" dirty="0"/>
          </a:p>
        </p:txBody>
      </p:sp>
    </p:spTree>
    <p:extLst>
      <p:ext uri="{BB962C8B-B14F-4D97-AF65-F5344CB8AC3E}">
        <p14:creationId xmlns:p14="http://schemas.microsoft.com/office/powerpoint/2010/main" val="2081946594"/>
      </p:ext>
    </p:extLst>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6553200" cy="838200"/>
          </a:xfrm>
        </p:spPr>
        <p:txBody>
          <a:bodyPr/>
          <a:lstStyle/>
          <a:p>
            <a:r>
              <a:rPr lang="en-US" dirty="0" smtClean="0"/>
              <a:t>Give Us This Day</a:t>
            </a:r>
            <a:endParaRPr lang="en-US" dirty="0"/>
          </a:p>
        </p:txBody>
      </p:sp>
      <p:sp>
        <p:nvSpPr>
          <p:cNvPr id="3" name="Content Placeholder 2"/>
          <p:cNvSpPr>
            <a:spLocks noGrp="1"/>
          </p:cNvSpPr>
          <p:nvPr>
            <p:ph idx="1"/>
          </p:nvPr>
        </p:nvSpPr>
        <p:spPr/>
        <p:txBody>
          <a:bodyPr>
            <a:normAutofit/>
          </a:bodyPr>
          <a:lstStyle/>
          <a:p>
            <a:r>
              <a:rPr lang="en-US" b="1" dirty="0" smtClean="0"/>
              <a:t>Monthly </a:t>
            </a:r>
            <a:r>
              <a:rPr lang="en-US" b="1" dirty="0" err="1" smtClean="0"/>
              <a:t>Missalette</a:t>
            </a:r>
            <a:endParaRPr lang="en-US" b="1" dirty="0" smtClean="0"/>
          </a:p>
          <a:p>
            <a:pPr lvl="1"/>
            <a:r>
              <a:rPr lang="en-US" dirty="0" smtClean="0"/>
              <a:t>from Liturgical Press</a:t>
            </a:r>
            <a:r>
              <a:rPr lang="en-US" sz="1800" dirty="0" smtClean="0">
                <a:latin typeface="Arial Narrow" panose="020B0606020202030204" pitchFamily="34" charset="0"/>
              </a:rPr>
              <a:t>  (Benedictines, Collegeville, MN)</a:t>
            </a:r>
            <a:endParaRPr lang="en-US" dirty="0" smtClean="0">
              <a:latin typeface="Arial Narrow" panose="020B0606020202030204" pitchFamily="34" charset="0"/>
            </a:endParaRPr>
          </a:p>
          <a:p>
            <a:pPr lvl="1"/>
            <a:r>
              <a:rPr lang="en-US" dirty="0" smtClean="0"/>
              <a:t>Daily MP &amp; EP  </a:t>
            </a:r>
            <a:r>
              <a:rPr lang="en-US" sz="1800" dirty="0" smtClean="0">
                <a:latin typeface="Arial Narrow" panose="020B0606020202030204" pitchFamily="34" charset="0"/>
              </a:rPr>
              <a:t>(2 pages each)</a:t>
            </a:r>
            <a:endParaRPr lang="en-US" dirty="0" smtClean="0">
              <a:latin typeface="Arial Narrow" panose="020B0606020202030204" pitchFamily="34" charset="0"/>
            </a:endParaRPr>
          </a:p>
          <a:p>
            <a:pPr lvl="1"/>
            <a:r>
              <a:rPr lang="en-US" dirty="0" smtClean="0"/>
              <a:t>Daily Mass Readings &amp; Prayers</a:t>
            </a:r>
          </a:p>
          <a:p>
            <a:pPr lvl="1"/>
            <a:r>
              <a:rPr lang="en-US" dirty="0" smtClean="0"/>
              <a:t>Daily Reflections on the Readings  </a:t>
            </a:r>
            <a:r>
              <a:rPr lang="en-US" sz="1800" dirty="0">
                <a:latin typeface="Arial Narrow" panose="020B0606020202030204" pitchFamily="34" charset="0"/>
              </a:rPr>
              <a:t>(1 page each)</a:t>
            </a:r>
          </a:p>
          <a:p>
            <a:pPr lvl="1"/>
            <a:r>
              <a:rPr lang="en-US" dirty="0" smtClean="0"/>
              <a:t>Daily “Blessed among Us”  </a:t>
            </a:r>
            <a:r>
              <a:rPr lang="en-US" sz="1800" dirty="0">
                <a:latin typeface="Arial Narrow" panose="020B0606020202030204" pitchFamily="34" charset="0"/>
              </a:rPr>
              <a:t>(1 page each)</a:t>
            </a:r>
          </a:p>
          <a:p>
            <a:pPr lvl="1"/>
            <a:r>
              <a:rPr lang="en-US" dirty="0" smtClean="0"/>
              <a:t>Weekly “Within the Word” Articles  </a:t>
            </a:r>
            <a:r>
              <a:rPr lang="en-US" sz="1800" dirty="0">
                <a:latin typeface="Arial Narrow" panose="020B0606020202030204" pitchFamily="34" charset="0"/>
              </a:rPr>
              <a:t>(2 pages each)</a:t>
            </a:r>
          </a:p>
          <a:p>
            <a:pPr lvl="1"/>
            <a:r>
              <a:rPr lang="en-US" dirty="0" smtClean="0"/>
              <a:t>Monthly articles on other topics of prayer/spirituality</a:t>
            </a:r>
          </a:p>
          <a:p>
            <a:pPr lvl="1"/>
            <a:r>
              <a:rPr lang="en-US" dirty="0" smtClean="0"/>
              <a:t>In Print  and/or  smart-phone APP</a:t>
            </a:r>
          </a:p>
          <a:p>
            <a:pPr lvl="1"/>
            <a:endParaRPr lang="en-US" dirty="0" smtClean="0"/>
          </a:p>
          <a:p>
            <a:r>
              <a:rPr lang="en-US" dirty="0" smtClean="0"/>
              <a:t>Free Samples:</a:t>
            </a:r>
          </a:p>
          <a:p>
            <a:pPr lvl="1"/>
            <a:r>
              <a:rPr lang="en-US" b="1" dirty="0">
                <a:hlinkClick r:id="rId2"/>
              </a:rPr>
              <a:t>https://</a:t>
            </a:r>
            <a:r>
              <a:rPr lang="en-US" b="1" dirty="0" smtClean="0">
                <a:hlinkClick r:id="rId2"/>
              </a:rPr>
              <a:t>giveusthisday.org/frfelix</a:t>
            </a:r>
            <a:r>
              <a:rPr lang="en-US" b="1" dirty="0" smtClean="0"/>
              <a:t> </a:t>
            </a:r>
          </a:p>
          <a:p>
            <a:pPr lvl="1"/>
            <a:r>
              <a:rPr lang="en-US" dirty="0" smtClean="0"/>
              <a:t>Request </a:t>
            </a:r>
            <a:r>
              <a:rPr lang="en-US" dirty="0"/>
              <a:t>a print copy of an </a:t>
            </a:r>
            <a:r>
              <a:rPr lang="en-US" dirty="0" smtClean="0"/>
              <a:t>issue to be mailed to you,</a:t>
            </a:r>
          </a:p>
          <a:p>
            <a:pPr lvl="1"/>
            <a:r>
              <a:rPr lang="en-US" dirty="0" smtClean="0"/>
              <a:t>or download </a:t>
            </a:r>
            <a:r>
              <a:rPr lang="en-US" dirty="0"/>
              <a:t>the app with free use for 30 </a:t>
            </a:r>
            <a:r>
              <a:rPr lang="en-US" dirty="0" smtClean="0"/>
              <a:t>days</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0" y="76200"/>
            <a:ext cx="2209800" cy="3418114"/>
          </a:xfrm>
          <a:prstGeom prst="rect">
            <a:avLst/>
          </a:prstGeom>
        </p:spPr>
      </p:pic>
    </p:spTree>
    <p:extLst>
      <p:ext uri="{BB962C8B-B14F-4D97-AF65-F5344CB8AC3E}">
        <p14:creationId xmlns:p14="http://schemas.microsoft.com/office/powerpoint/2010/main" val="201146407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839200" cy="914400"/>
          </a:xfrm>
        </p:spPr>
        <p:txBody>
          <a:bodyPr/>
          <a:lstStyle/>
          <a:p>
            <a:r>
              <a:rPr lang="en-US" sz="4400" dirty="0" smtClean="0"/>
              <a:t>Audio CD Programs by Fr. Felix</a:t>
            </a:r>
            <a:endParaRPr lang="en-US" sz="4400" dirty="0"/>
          </a:p>
        </p:txBody>
      </p:sp>
      <p:sp>
        <p:nvSpPr>
          <p:cNvPr id="3" name="Content Placeholder 2"/>
          <p:cNvSpPr>
            <a:spLocks noGrp="1"/>
          </p:cNvSpPr>
          <p:nvPr>
            <p:ph idx="1"/>
          </p:nvPr>
        </p:nvSpPr>
        <p:spPr>
          <a:xfrm>
            <a:off x="152400" y="1331468"/>
            <a:ext cx="8839200" cy="5526532"/>
          </a:xfrm>
        </p:spPr>
        <p:txBody>
          <a:bodyPr/>
          <a:lstStyle/>
          <a:p>
            <a:pPr>
              <a:spcBef>
                <a:spcPts val="600"/>
              </a:spcBef>
            </a:pPr>
            <a:r>
              <a:rPr lang="en-US" dirty="0" smtClean="0"/>
              <a:t>New Testament: Guided Tour</a:t>
            </a:r>
          </a:p>
          <a:p>
            <a:pPr>
              <a:spcBef>
                <a:spcPts val="600"/>
              </a:spcBef>
            </a:pPr>
            <a:r>
              <a:rPr lang="en-US" dirty="0" smtClean="0"/>
              <a:t>The Lectionary for Mass</a:t>
            </a:r>
          </a:p>
          <a:p>
            <a:pPr>
              <a:spcBef>
                <a:spcPts val="600"/>
              </a:spcBef>
            </a:pPr>
            <a:r>
              <a:rPr lang="en-US" dirty="0" smtClean="0"/>
              <a:t>What Is Faith?</a:t>
            </a:r>
          </a:p>
          <a:p>
            <a:pPr>
              <a:spcBef>
                <a:spcPts val="600"/>
              </a:spcBef>
            </a:pPr>
            <a:r>
              <a:rPr lang="en-US" dirty="0" smtClean="0"/>
              <a:t>Retreat with Gospel of Mark</a:t>
            </a:r>
          </a:p>
          <a:p>
            <a:pPr>
              <a:spcBef>
                <a:spcPts val="600"/>
              </a:spcBef>
            </a:pPr>
            <a:r>
              <a:rPr lang="en-US" dirty="0"/>
              <a:t>Retreat with </a:t>
            </a:r>
            <a:r>
              <a:rPr lang="en-US" dirty="0" smtClean="0"/>
              <a:t>Gospel Matthew</a:t>
            </a:r>
          </a:p>
          <a:p>
            <a:pPr>
              <a:spcBef>
                <a:spcPts val="600"/>
              </a:spcBef>
            </a:pPr>
            <a:r>
              <a:rPr lang="en-US" dirty="0"/>
              <a:t>Retreat with Gospel of </a:t>
            </a:r>
            <a:r>
              <a:rPr lang="en-US" dirty="0" smtClean="0"/>
              <a:t>Luke</a:t>
            </a:r>
          </a:p>
          <a:p>
            <a:pPr>
              <a:spcBef>
                <a:spcPts val="600"/>
              </a:spcBef>
            </a:pPr>
            <a:r>
              <a:rPr lang="en-US" dirty="0"/>
              <a:t>Retreat with Gospel of </a:t>
            </a:r>
            <a:r>
              <a:rPr lang="en-US" dirty="0" smtClean="0"/>
              <a:t>John</a:t>
            </a:r>
          </a:p>
          <a:p>
            <a:pPr>
              <a:spcBef>
                <a:spcPts val="3000"/>
              </a:spcBef>
            </a:pPr>
            <a:r>
              <a:rPr lang="en-US" sz="2000" b="0" i="1" dirty="0" smtClean="0"/>
              <a:t>Available on CD from Fr. Felix Just, SJ,</a:t>
            </a:r>
            <a:br>
              <a:rPr lang="en-US" sz="2000" b="0" i="1" dirty="0" smtClean="0"/>
            </a:br>
            <a:r>
              <a:rPr lang="en-US" sz="2000" b="0" i="1" dirty="0" smtClean="0"/>
              <a:t>or downloadable files from Learn 25;</a:t>
            </a:r>
            <a:br>
              <a:rPr lang="en-US" sz="2000" b="0" i="1" dirty="0" smtClean="0"/>
            </a:br>
            <a:r>
              <a:rPr lang="en-US" sz="1800" b="0" i="1" dirty="0" smtClean="0"/>
              <a:t>prices vary by length of program</a:t>
            </a:r>
          </a:p>
        </p:txBody>
      </p:sp>
      <p:pic>
        <p:nvPicPr>
          <p:cNvPr id="1026" name="Picture 2" descr="C:\Users\Felix\Copy\Felix Docs\NowYouKnowMedia\NT-GuidedTour.bmp"/>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553200" y="1331468"/>
            <a:ext cx="2428875" cy="2202180"/>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p:cNvSpPr txBox="1">
            <a:spLocks/>
          </p:cNvSpPr>
          <p:nvPr/>
        </p:nvSpPr>
        <p:spPr>
          <a:xfrm>
            <a:off x="6248400" y="6400800"/>
            <a:ext cx="2895600" cy="457200"/>
          </a:xfrm>
          <a:prstGeom prst="rect">
            <a:avLst/>
          </a:prstGeom>
        </p:spPr>
        <p:txBody>
          <a:bodyPr vert="horz">
            <a:normAutofit/>
          </a:bodyPr>
          <a:lstStyle>
            <a:lvl1pPr marL="342900" indent="-342900" algn="l" rtl="0" eaLnBrk="1" latinLnBrk="0" hangingPunct="1">
              <a:spcBef>
                <a:spcPct val="20000"/>
              </a:spcBef>
              <a:buClr>
                <a:schemeClr val="accent1"/>
              </a:buClr>
              <a:buSzPct val="70000"/>
              <a:buFont typeface="Wingdings 2"/>
              <a:buChar char=""/>
              <a:defRPr kumimoji="0" sz="3200" b="1" kern="1200">
                <a:solidFill>
                  <a:schemeClr val="accent6">
                    <a:lumMod val="50000"/>
                  </a:schemeClr>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accent6">
                    <a:lumMod val="50000"/>
                  </a:schemeClr>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accent6">
                    <a:lumMod val="50000"/>
                  </a:schemeClr>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accent6">
                    <a:lumMod val="50000"/>
                  </a:schemeClr>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accent6">
                    <a:lumMod val="50000"/>
                  </a:schemeClr>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0" indent="0" algn="ctr">
              <a:spcBef>
                <a:spcPts val="600"/>
              </a:spcBef>
              <a:buNone/>
            </a:pPr>
            <a:r>
              <a:rPr lang="en-US" sz="2200" dirty="0" smtClean="0">
                <a:solidFill>
                  <a:schemeClr val="tx1"/>
                </a:solidFill>
                <a:effectLst>
                  <a:outerShdw blurRad="38100" dist="38100" dir="2700000" algn="tl">
                    <a:srgbClr val="000000">
                      <a:alpha val="43137"/>
                    </a:srgbClr>
                  </a:outerShdw>
                </a:effectLst>
              </a:rPr>
              <a:t>Learn 25</a:t>
            </a:r>
            <a:endParaRPr lang="en-US" sz="2200" dirty="0">
              <a:solidFill>
                <a:schemeClr val="tx1"/>
              </a:solidFill>
              <a:effectLst>
                <a:outerShdw blurRad="38100" dist="38100" dir="2700000" algn="tl">
                  <a:srgbClr val="000000">
                    <a:alpha val="43137"/>
                  </a:srgbClr>
                </a:outerShdw>
              </a:effectLst>
            </a:endParaRPr>
          </a:p>
        </p:txBody>
      </p:sp>
      <p:pic>
        <p:nvPicPr>
          <p:cNvPr id="1028" name="Picture 4" descr="What Is Faith? Gift, Mystery, Lif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553200" y="3810000"/>
            <a:ext cx="2428875" cy="2428875"/>
          </a:xfrm>
          <a:prstGeom prst="rect">
            <a:avLst/>
          </a:prstGeom>
          <a:noFill/>
          <a:extLst>
            <a:ext uri="{909E8E84-426E-40DD-AFC4-6F175D3DCCD1}">
              <a14:hiddenFill xmlns:a14="http://schemas.microsoft.com/office/drawing/2010/main">
                <a:solidFill>
                  <a:srgbClr val="FFFFFF"/>
                </a:solidFill>
              </a14:hiddenFill>
            </a:ext>
          </a:extLst>
        </p:spPr>
      </p:pic>
      <p:sp>
        <p:nvSpPr>
          <p:cNvPr id="7" name="Straight Connector 6"/>
          <p:cNvSpPr>
            <a:spLocks noChangeShapeType="1"/>
          </p:cNvSpPr>
          <p:nvPr/>
        </p:nvSpPr>
        <p:spPr bwMode="auto">
          <a:xfrm>
            <a:off x="45720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extLst>
      <p:ext uri="{BB962C8B-B14F-4D97-AF65-F5344CB8AC3E}">
        <p14:creationId xmlns:p14="http://schemas.microsoft.com/office/powerpoint/2010/main" val="47133142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143000"/>
            <a:ext cx="8458200" cy="5486400"/>
          </a:xfrm>
        </p:spPr>
        <p:txBody>
          <a:bodyPr>
            <a:normAutofit/>
          </a:bodyPr>
          <a:lstStyle/>
          <a:p>
            <a:r>
              <a:rPr lang="en-US" sz="2800" b="1" dirty="0" smtClean="0">
                <a:solidFill>
                  <a:schemeClr val="accent5">
                    <a:lumMod val="40000"/>
                    <a:lumOff val="60000"/>
                  </a:schemeClr>
                </a:solidFill>
              </a:rPr>
              <a:t>Zoom Webinars</a:t>
            </a:r>
            <a:r>
              <a:rPr lang="en-US" sz="2800" b="1" dirty="0" smtClean="0"/>
              <a:t> </a:t>
            </a:r>
            <a:r>
              <a:rPr lang="en-US" sz="2800" dirty="0" smtClean="0"/>
              <a:t>on the </a:t>
            </a:r>
            <a:r>
              <a:rPr lang="en-US" sz="2800" i="1" dirty="0" smtClean="0"/>
              <a:t>Lectionary </a:t>
            </a:r>
            <a:r>
              <a:rPr lang="en-US" sz="2800" i="1" dirty="0"/>
              <a:t>for Mass</a:t>
            </a:r>
          </a:p>
          <a:p>
            <a:pPr lvl="1"/>
            <a:r>
              <a:rPr lang="en-US" sz="2400" dirty="0" smtClean="0"/>
              <a:t>Saturdays, 9:00 a.m. – 12:30 p.m.</a:t>
            </a:r>
            <a:r>
              <a:rPr lang="en-US" sz="1800" dirty="0" smtClean="0"/>
              <a:t>  (</a:t>
            </a:r>
            <a:r>
              <a:rPr lang="en-US" sz="1800" b="1" i="1" dirty="0" smtClean="0"/>
              <a:t>Pacific Time</a:t>
            </a:r>
            <a:r>
              <a:rPr lang="en-US" sz="1800" dirty="0" smtClean="0"/>
              <a:t>)</a:t>
            </a:r>
            <a:endParaRPr lang="en-US" sz="2400" dirty="0" smtClean="0"/>
          </a:p>
          <a:p>
            <a:pPr lvl="1"/>
            <a:r>
              <a:rPr lang="en-US" sz="2400" dirty="0" smtClean="0"/>
              <a:t>Open to the Public </a:t>
            </a:r>
            <a:r>
              <a:rPr lang="en-US" sz="1800" dirty="0" smtClean="0"/>
              <a:t> (</a:t>
            </a:r>
            <a:r>
              <a:rPr lang="en-US" sz="1800" i="1" dirty="0" smtClean="0"/>
              <a:t>feel free to invite others</a:t>
            </a:r>
            <a:r>
              <a:rPr lang="en-US" sz="1800" dirty="0" smtClean="0"/>
              <a:t>)</a:t>
            </a:r>
            <a:endParaRPr lang="en-US" sz="2400" dirty="0" smtClean="0"/>
          </a:p>
          <a:p>
            <a:pPr lvl="1"/>
            <a:r>
              <a:rPr lang="en-US" sz="2400" dirty="0" smtClean="0"/>
              <a:t>FREE</a:t>
            </a:r>
            <a:r>
              <a:rPr lang="en-US" sz="1800" dirty="0" smtClean="0"/>
              <a:t>  (</a:t>
            </a:r>
            <a:r>
              <a:rPr lang="en-US" sz="1800" i="1" dirty="0" smtClean="0"/>
              <a:t>but donations appreciated</a:t>
            </a:r>
            <a:r>
              <a:rPr lang="en-US" sz="1800" dirty="0" smtClean="0"/>
              <a:t>)</a:t>
            </a:r>
            <a:endParaRPr lang="en-US" sz="2400" dirty="0" smtClean="0"/>
          </a:p>
          <a:p>
            <a:pPr>
              <a:spcBef>
                <a:spcPts val="2400"/>
              </a:spcBef>
            </a:pPr>
            <a:r>
              <a:rPr lang="en-US" sz="2800" b="1" dirty="0" smtClean="0">
                <a:solidFill>
                  <a:schemeClr val="accent5">
                    <a:lumMod val="40000"/>
                    <a:lumOff val="60000"/>
                  </a:schemeClr>
                </a:solidFill>
              </a:rPr>
              <a:t>Monthly</a:t>
            </a:r>
            <a:r>
              <a:rPr lang="en-US" sz="2800" dirty="0">
                <a:solidFill>
                  <a:schemeClr val="accent5">
                    <a:lumMod val="40000"/>
                    <a:lumOff val="60000"/>
                  </a:schemeClr>
                </a:solidFill>
              </a:rPr>
              <a:t>, </a:t>
            </a:r>
            <a:r>
              <a:rPr lang="en-US" sz="2800" dirty="0" smtClean="0">
                <a:solidFill>
                  <a:schemeClr val="accent5">
                    <a:lumMod val="40000"/>
                    <a:lumOff val="60000"/>
                  </a:schemeClr>
                </a:solidFill>
              </a:rPr>
              <a:t> from </a:t>
            </a:r>
            <a:r>
              <a:rPr lang="en-US" sz="2800" b="1" dirty="0">
                <a:solidFill>
                  <a:schemeClr val="accent5">
                    <a:lumMod val="40000"/>
                    <a:lumOff val="60000"/>
                  </a:schemeClr>
                </a:solidFill>
              </a:rPr>
              <a:t>Nov. 2020 </a:t>
            </a:r>
            <a:r>
              <a:rPr lang="en-US" sz="2800" b="1" dirty="0" smtClean="0">
                <a:solidFill>
                  <a:schemeClr val="accent5">
                    <a:lumMod val="40000"/>
                    <a:lumOff val="60000"/>
                  </a:schemeClr>
                </a:solidFill>
              </a:rPr>
              <a:t> </a:t>
            </a:r>
            <a:r>
              <a:rPr lang="en-US" sz="2800" dirty="0" smtClean="0">
                <a:solidFill>
                  <a:schemeClr val="accent5">
                    <a:lumMod val="40000"/>
                    <a:lumOff val="60000"/>
                  </a:schemeClr>
                </a:solidFill>
              </a:rPr>
              <a:t>to  </a:t>
            </a:r>
            <a:r>
              <a:rPr lang="en-US" sz="2800" b="1" dirty="0">
                <a:solidFill>
                  <a:schemeClr val="accent5">
                    <a:lumMod val="40000"/>
                    <a:lumOff val="60000"/>
                  </a:schemeClr>
                </a:solidFill>
              </a:rPr>
              <a:t>April 2</a:t>
            </a:r>
            <a:r>
              <a:rPr lang="en-US" sz="2800" dirty="0">
                <a:solidFill>
                  <a:schemeClr val="accent5">
                    <a:lumMod val="40000"/>
                    <a:lumOff val="60000"/>
                  </a:schemeClr>
                </a:solidFill>
              </a:rPr>
              <a:t>021</a:t>
            </a:r>
          </a:p>
          <a:p>
            <a:pPr marL="742950" lvl="1" indent="-377825">
              <a:spcBef>
                <a:spcPts val="1200"/>
              </a:spcBef>
              <a:buSzPct val="95000"/>
              <a:buFont typeface="+mj-lt"/>
              <a:buAutoNum type="arabicPeriod"/>
            </a:pPr>
            <a:r>
              <a:rPr lang="en-US" b="1" dirty="0" smtClean="0"/>
              <a:t>Nov. </a:t>
            </a:r>
            <a:r>
              <a:rPr lang="en-US" b="1" dirty="0"/>
              <a:t>21, 2020</a:t>
            </a:r>
            <a:r>
              <a:rPr lang="en-US" dirty="0"/>
              <a:t> </a:t>
            </a:r>
            <a:r>
              <a:rPr lang="en-US" dirty="0" smtClean="0"/>
              <a:t>– Readings </a:t>
            </a:r>
            <a:r>
              <a:rPr lang="en-US" dirty="0"/>
              <a:t>of </a:t>
            </a:r>
            <a:r>
              <a:rPr lang="en-US" u="sng" dirty="0"/>
              <a:t>Advent</a:t>
            </a:r>
            <a:r>
              <a:rPr lang="en-US" dirty="0"/>
              <a:t> </a:t>
            </a:r>
          </a:p>
          <a:p>
            <a:pPr marL="742950" lvl="1" indent="-377825">
              <a:spcBef>
                <a:spcPts val="1200"/>
              </a:spcBef>
              <a:buSzPct val="95000"/>
              <a:buFont typeface="+mj-lt"/>
              <a:buAutoNum type="arabicPeriod"/>
            </a:pPr>
            <a:r>
              <a:rPr lang="en-US" b="1" dirty="0" smtClean="0">
                <a:solidFill>
                  <a:schemeClr val="tx1"/>
                </a:solidFill>
              </a:rPr>
              <a:t>Dec. </a:t>
            </a:r>
            <a:r>
              <a:rPr lang="en-US" b="1" dirty="0">
                <a:solidFill>
                  <a:schemeClr val="tx1"/>
                </a:solidFill>
              </a:rPr>
              <a:t>19, 2020 </a:t>
            </a:r>
            <a:r>
              <a:rPr lang="en-US" b="1" dirty="0" smtClean="0">
                <a:solidFill>
                  <a:schemeClr val="tx1"/>
                </a:solidFill>
              </a:rPr>
              <a:t>– </a:t>
            </a:r>
            <a:r>
              <a:rPr lang="en-US" dirty="0" smtClean="0">
                <a:solidFill>
                  <a:schemeClr val="tx1"/>
                </a:solidFill>
              </a:rPr>
              <a:t>Readings </a:t>
            </a:r>
            <a:r>
              <a:rPr lang="en-US" dirty="0">
                <a:solidFill>
                  <a:schemeClr val="tx1"/>
                </a:solidFill>
              </a:rPr>
              <a:t>of the </a:t>
            </a:r>
            <a:r>
              <a:rPr lang="en-US" u="sng" dirty="0">
                <a:solidFill>
                  <a:schemeClr val="tx1"/>
                </a:solidFill>
              </a:rPr>
              <a:t>Christmas Season</a:t>
            </a:r>
          </a:p>
          <a:p>
            <a:pPr marL="742950" lvl="1" indent="-377825">
              <a:spcBef>
                <a:spcPts val="1200"/>
              </a:spcBef>
              <a:buSzPct val="95000"/>
              <a:buFont typeface="+mj-lt"/>
              <a:buAutoNum type="arabicPeriod"/>
            </a:pPr>
            <a:r>
              <a:rPr lang="en-US" sz="2400" b="1" dirty="0" smtClean="0"/>
              <a:t>Jan. </a:t>
            </a:r>
            <a:r>
              <a:rPr lang="en-US" sz="2400" b="1" dirty="0"/>
              <a:t>9, </a:t>
            </a:r>
            <a:r>
              <a:rPr lang="en-US" sz="2400" b="1" dirty="0" smtClean="0"/>
              <a:t>2021 – Gospel </a:t>
            </a:r>
            <a:r>
              <a:rPr lang="en-US" sz="2400" b="1" dirty="0"/>
              <a:t>of </a:t>
            </a:r>
            <a:r>
              <a:rPr lang="en-US" sz="2400" b="1" u="sng" dirty="0" smtClean="0"/>
              <a:t>Mark</a:t>
            </a:r>
            <a:r>
              <a:rPr lang="en-US" sz="2400" b="1" dirty="0" smtClean="0"/>
              <a:t> (Liturgical </a:t>
            </a:r>
            <a:r>
              <a:rPr lang="en-US" sz="2400" b="1" dirty="0"/>
              <a:t>Year B) </a:t>
            </a:r>
          </a:p>
          <a:p>
            <a:pPr marL="742950" lvl="1" indent="-377825">
              <a:spcBef>
                <a:spcPts val="1200"/>
              </a:spcBef>
              <a:buSzPct val="95000"/>
              <a:buFont typeface="+mj-lt"/>
              <a:buAutoNum type="arabicPeriod"/>
            </a:pPr>
            <a:r>
              <a:rPr lang="en-US" b="1" dirty="0" smtClean="0"/>
              <a:t>Feb. </a:t>
            </a:r>
            <a:r>
              <a:rPr lang="en-US" b="1" dirty="0"/>
              <a:t>13, </a:t>
            </a:r>
            <a:r>
              <a:rPr lang="en-US" b="1" dirty="0" smtClean="0"/>
              <a:t>2021</a:t>
            </a:r>
            <a:r>
              <a:rPr lang="en-US" dirty="0" smtClean="0"/>
              <a:t> – Readings </a:t>
            </a:r>
            <a:r>
              <a:rPr lang="en-US" dirty="0"/>
              <a:t>of </a:t>
            </a:r>
            <a:r>
              <a:rPr lang="en-US" u="sng" dirty="0"/>
              <a:t>Lent</a:t>
            </a:r>
          </a:p>
          <a:p>
            <a:pPr marL="742950" lvl="1" indent="-377825">
              <a:spcBef>
                <a:spcPts val="1200"/>
              </a:spcBef>
              <a:buSzPct val="95000"/>
              <a:buFont typeface="+mj-lt"/>
              <a:buAutoNum type="arabicPeriod"/>
            </a:pPr>
            <a:r>
              <a:rPr lang="en-US" b="1" dirty="0"/>
              <a:t>March 27, </a:t>
            </a:r>
            <a:r>
              <a:rPr lang="en-US" b="1" dirty="0" smtClean="0"/>
              <a:t>2021</a:t>
            </a:r>
            <a:r>
              <a:rPr lang="en-US" dirty="0" smtClean="0"/>
              <a:t> – Readings </a:t>
            </a:r>
            <a:r>
              <a:rPr lang="en-US" dirty="0"/>
              <a:t>of </a:t>
            </a:r>
            <a:r>
              <a:rPr lang="en-US" u="sng" dirty="0"/>
              <a:t>Holy Week</a:t>
            </a:r>
            <a:r>
              <a:rPr lang="en-US" dirty="0"/>
              <a:t> </a:t>
            </a:r>
            <a:r>
              <a:rPr lang="en-US" dirty="0" smtClean="0"/>
              <a:t>&amp; </a:t>
            </a:r>
            <a:r>
              <a:rPr lang="en-US" u="sng" dirty="0" smtClean="0"/>
              <a:t>Triduum</a:t>
            </a:r>
            <a:endParaRPr lang="en-US" u="sng" dirty="0"/>
          </a:p>
          <a:p>
            <a:pPr marL="742950" lvl="1" indent="-377825">
              <a:spcBef>
                <a:spcPts val="1200"/>
              </a:spcBef>
              <a:buSzPct val="95000"/>
              <a:buFont typeface="+mj-lt"/>
              <a:buAutoNum type="arabicPeriod"/>
            </a:pPr>
            <a:r>
              <a:rPr lang="en-US" b="1" dirty="0"/>
              <a:t>April </a:t>
            </a:r>
            <a:r>
              <a:rPr lang="en-US" b="1" dirty="0" smtClean="0">
                <a:solidFill>
                  <a:srgbClr val="FFFF00"/>
                </a:solidFill>
              </a:rPr>
              <a:t>17</a:t>
            </a:r>
            <a:r>
              <a:rPr lang="en-US" b="1" dirty="0" smtClean="0"/>
              <a:t>, 2021</a:t>
            </a:r>
            <a:r>
              <a:rPr lang="en-US" dirty="0" smtClean="0"/>
              <a:t> – Readings </a:t>
            </a:r>
            <a:r>
              <a:rPr lang="en-US" dirty="0"/>
              <a:t>of the </a:t>
            </a:r>
            <a:r>
              <a:rPr lang="en-US" u="sng" dirty="0"/>
              <a:t>Easter Season</a:t>
            </a:r>
          </a:p>
        </p:txBody>
      </p:sp>
      <p:sp>
        <p:nvSpPr>
          <p:cNvPr id="3" name="Title 2"/>
          <p:cNvSpPr>
            <a:spLocks noGrp="1"/>
          </p:cNvSpPr>
          <p:nvPr>
            <p:ph type="title"/>
          </p:nvPr>
        </p:nvSpPr>
        <p:spPr/>
        <p:txBody>
          <a:bodyPr/>
          <a:lstStyle/>
          <a:p>
            <a:r>
              <a:rPr lang="en-US" dirty="0" smtClean="0"/>
              <a:t>“Living Word”  Webinar Series</a:t>
            </a:r>
            <a:endParaRPr lang="en-US" dirty="0"/>
          </a:p>
        </p:txBody>
      </p:sp>
    </p:spTree>
    <p:extLst>
      <p:ext uri="{BB962C8B-B14F-4D97-AF65-F5344CB8AC3E}">
        <p14:creationId xmlns:p14="http://schemas.microsoft.com/office/powerpoint/2010/main" val="2575716954"/>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990600"/>
            <a:ext cx="8458200" cy="5562600"/>
          </a:xfrm>
        </p:spPr>
        <p:txBody>
          <a:bodyPr>
            <a:normAutofit/>
          </a:bodyPr>
          <a:lstStyle/>
          <a:p>
            <a:r>
              <a:rPr lang="en-US" sz="2400" dirty="0" smtClean="0">
                <a:latin typeface="Arial Narrow" panose="020B0606020202030204" pitchFamily="34" charset="0"/>
              </a:rPr>
              <a:t>If you’d like to support MSMU’s Ecclesia program and Living Word Catholic Biblical Ministries, please make  a tax-deductible donation,  so that we can offer more webinars and other programs to anyone, regardless of their financial circumstances.</a:t>
            </a:r>
          </a:p>
          <a:p>
            <a:pPr lvl="1"/>
            <a:r>
              <a:rPr lang="en-US" dirty="0" smtClean="0">
                <a:latin typeface="Arial Narrow" panose="020B0606020202030204" pitchFamily="34" charset="0"/>
              </a:rPr>
              <a:t>We cannot accept online donations yet, but hope to enable this feature soon.</a:t>
            </a:r>
          </a:p>
          <a:p>
            <a:pPr>
              <a:spcBef>
                <a:spcPts val="2400"/>
              </a:spcBef>
            </a:pPr>
            <a:r>
              <a:rPr lang="en-US" sz="2400" dirty="0" smtClean="0">
                <a:latin typeface="Arial Narrow" panose="020B0606020202030204" pitchFamily="34" charset="0"/>
              </a:rPr>
              <a:t>Please make your check payable to "LMU Jesuit Community."</a:t>
            </a:r>
            <a:endParaRPr lang="en-US" dirty="0" smtClean="0">
              <a:latin typeface="Arial Narrow" panose="020B0606020202030204" pitchFamily="34" charset="0"/>
            </a:endParaRPr>
          </a:p>
          <a:p>
            <a:pPr>
              <a:spcBef>
                <a:spcPts val="2400"/>
              </a:spcBef>
            </a:pPr>
            <a:r>
              <a:rPr lang="en-US" dirty="0" smtClean="0">
                <a:solidFill>
                  <a:schemeClr val="accent5">
                    <a:lumMod val="40000"/>
                    <a:lumOff val="60000"/>
                  </a:schemeClr>
                </a:solidFill>
                <a:latin typeface="Arial Narrow" panose="020B0606020202030204" pitchFamily="34" charset="0"/>
              </a:rPr>
              <a:t>Then mail your check to:</a:t>
            </a:r>
          </a:p>
          <a:p>
            <a:pPr lvl="1"/>
            <a:r>
              <a:rPr lang="en-US" sz="2400" dirty="0" smtClean="0">
                <a:latin typeface="Arial Narrow" panose="020B0606020202030204" pitchFamily="34" charset="0"/>
              </a:rPr>
              <a:t>Fr. Felix Just, SJ</a:t>
            </a:r>
            <a:br>
              <a:rPr lang="en-US" sz="2400" dirty="0" smtClean="0">
                <a:latin typeface="Arial Narrow" panose="020B0606020202030204" pitchFamily="34" charset="0"/>
              </a:rPr>
            </a:br>
            <a:r>
              <a:rPr lang="en-US" sz="2400" dirty="0" smtClean="0">
                <a:latin typeface="Arial Narrow" panose="020B0606020202030204" pitchFamily="34" charset="0"/>
              </a:rPr>
              <a:t>LMU Jesuit Community</a:t>
            </a:r>
            <a:br>
              <a:rPr lang="en-US" sz="2400" dirty="0" smtClean="0">
                <a:latin typeface="Arial Narrow" panose="020B0606020202030204" pitchFamily="34" charset="0"/>
              </a:rPr>
            </a:br>
            <a:r>
              <a:rPr lang="en-US" sz="2400" dirty="0" smtClean="0">
                <a:latin typeface="Arial Narrow" panose="020B0606020202030204" pitchFamily="34" charset="0"/>
              </a:rPr>
              <a:t>PO Box 45041</a:t>
            </a:r>
            <a:br>
              <a:rPr lang="en-US" sz="2400" dirty="0" smtClean="0">
                <a:latin typeface="Arial Narrow" panose="020B0606020202030204" pitchFamily="34" charset="0"/>
              </a:rPr>
            </a:br>
            <a:r>
              <a:rPr lang="en-US" sz="2400" dirty="0" smtClean="0">
                <a:latin typeface="Arial Narrow" panose="020B0606020202030204" pitchFamily="34" charset="0"/>
              </a:rPr>
              <a:t>Los Angeles, CA 90045</a:t>
            </a:r>
            <a:endParaRPr lang="en-US" sz="2400" dirty="0">
              <a:latin typeface="Arial Narrow" panose="020B0606020202030204" pitchFamily="34" charset="0"/>
            </a:endParaRPr>
          </a:p>
        </p:txBody>
      </p:sp>
      <p:sp>
        <p:nvSpPr>
          <p:cNvPr id="5" name="Title 4"/>
          <p:cNvSpPr>
            <a:spLocks noGrp="1"/>
          </p:cNvSpPr>
          <p:nvPr>
            <p:ph type="title"/>
          </p:nvPr>
        </p:nvSpPr>
        <p:spPr/>
        <p:txBody>
          <a:bodyPr/>
          <a:lstStyle/>
          <a:p>
            <a:r>
              <a:rPr lang="en-US" sz="4400" dirty="0" smtClean="0"/>
              <a:t>DONATIONS</a:t>
            </a:r>
            <a:endParaRPr lang="en-US" dirty="0"/>
          </a:p>
        </p:txBody>
      </p:sp>
      <p:pic>
        <p:nvPicPr>
          <p:cNvPr id="136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3600" y="3886200"/>
            <a:ext cx="2452181" cy="2305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13294560"/>
      </p:ext>
    </p:extLst>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spcBef>
                <a:spcPts val="0"/>
              </a:spcBef>
            </a:pPr>
            <a:r>
              <a:rPr lang="en-US" sz="2800" i="1" dirty="0" smtClean="0"/>
              <a:t>In the Footsteps of </a:t>
            </a:r>
            <a:r>
              <a:rPr lang="en-US" sz="2800" b="1" i="1" dirty="0" smtClean="0"/>
              <a:t>Jesus</a:t>
            </a:r>
            <a:r>
              <a:rPr lang="en-US" sz="2800" i="1" dirty="0" smtClean="0"/>
              <a:t>: </a:t>
            </a:r>
            <a:br>
              <a:rPr lang="en-US" sz="2800" i="1" dirty="0" smtClean="0"/>
            </a:br>
            <a:r>
              <a:rPr lang="en-US" sz="2800" dirty="0" smtClean="0"/>
              <a:t>Pilgrimage to the Holy Land</a:t>
            </a:r>
            <a:r>
              <a:rPr lang="en-US" sz="2000" dirty="0" smtClean="0"/>
              <a:t>  (Israel &amp; Palestine)</a:t>
            </a:r>
            <a:endParaRPr lang="en-US" sz="2800" dirty="0" smtClean="0"/>
          </a:p>
          <a:p>
            <a:pPr lvl="1"/>
            <a:r>
              <a:rPr lang="en-US" b="1" dirty="0" smtClean="0"/>
              <a:t>Dec. 26, 2021 to Jan. 9, 2022</a:t>
            </a:r>
          </a:p>
          <a:p>
            <a:pPr>
              <a:spcBef>
                <a:spcPts val="1800"/>
              </a:spcBef>
            </a:pPr>
            <a:r>
              <a:rPr lang="en-US" i="1" dirty="0" smtClean="0"/>
              <a:t>T</a:t>
            </a:r>
            <a:r>
              <a:rPr lang="en-US" sz="2800" i="1" dirty="0" smtClean="0"/>
              <a:t>he </a:t>
            </a:r>
            <a:r>
              <a:rPr lang="en-US" sz="2800" b="1" i="1" dirty="0" smtClean="0"/>
              <a:t>Oberammergau Passion Play</a:t>
            </a:r>
            <a:r>
              <a:rPr lang="en-US" sz="2800" i="1" dirty="0" smtClean="0"/>
              <a:t>:</a:t>
            </a:r>
            <a:br>
              <a:rPr lang="en-US" sz="2800" i="1" dirty="0" smtClean="0"/>
            </a:br>
            <a:r>
              <a:rPr lang="en-US" sz="2800" dirty="0" smtClean="0"/>
              <a:t>Pilgrimage to Austria and Germany</a:t>
            </a:r>
          </a:p>
          <a:p>
            <a:pPr lvl="1"/>
            <a:r>
              <a:rPr lang="en-US" b="1" dirty="0" smtClean="0"/>
              <a:t>May 14-22, 2022</a:t>
            </a:r>
          </a:p>
          <a:p>
            <a:pPr>
              <a:spcBef>
                <a:spcPts val="1800"/>
              </a:spcBef>
            </a:pPr>
            <a:r>
              <a:rPr lang="en-US" sz="2200" b="1" dirty="0"/>
              <a:t>May </a:t>
            </a:r>
            <a:r>
              <a:rPr lang="en-US" sz="2200" b="1" dirty="0" smtClean="0"/>
              <a:t>2023</a:t>
            </a:r>
          </a:p>
          <a:p>
            <a:pPr lvl="1"/>
            <a:r>
              <a:rPr lang="en-US" sz="1800" b="1" i="1" dirty="0" smtClean="0"/>
              <a:t>In </a:t>
            </a:r>
            <a:r>
              <a:rPr lang="en-US" sz="1800" b="1" i="1" dirty="0"/>
              <a:t>the Footsteps of St. Paul</a:t>
            </a:r>
            <a:r>
              <a:rPr lang="en-US" sz="1800" b="1" i="1" dirty="0" smtClean="0"/>
              <a:t>: Pilgrimage </a:t>
            </a:r>
            <a:r>
              <a:rPr lang="en-US" sz="1800" b="1" i="1" dirty="0"/>
              <a:t>to Turkey</a:t>
            </a:r>
            <a:endParaRPr lang="en-US" sz="1800" dirty="0"/>
          </a:p>
          <a:p>
            <a:pPr>
              <a:spcBef>
                <a:spcPts val="0"/>
              </a:spcBef>
            </a:pPr>
            <a:r>
              <a:rPr lang="en-US" sz="2200" b="1" dirty="0"/>
              <a:t>May </a:t>
            </a:r>
            <a:r>
              <a:rPr lang="en-US" sz="2200" b="1" dirty="0" smtClean="0"/>
              <a:t>2024</a:t>
            </a:r>
          </a:p>
          <a:p>
            <a:pPr lvl="1"/>
            <a:r>
              <a:rPr lang="en-US" sz="1800" b="1" i="1" dirty="0" smtClean="0"/>
              <a:t>In </a:t>
            </a:r>
            <a:r>
              <a:rPr lang="en-US" sz="1800" b="1" i="1" dirty="0"/>
              <a:t>the Footsteps of Jesus</a:t>
            </a:r>
            <a:r>
              <a:rPr lang="en-US" sz="1800" b="1" i="1" dirty="0" smtClean="0"/>
              <a:t>: Pilgrimage </a:t>
            </a:r>
            <a:r>
              <a:rPr lang="en-US" sz="1800" b="1" i="1" dirty="0"/>
              <a:t>to the Holy </a:t>
            </a:r>
            <a:r>
              <a:rPr lang="en-US" sz="1800" b="1" i="1" dirty="0" smtClean="0"/>
              <a:t>Land </a:t>
            </a:r>
            <a:endParaRPr lang="en-US" sz="1800" dirty="0"/>
          </a:p>
          <a:p>
            <a:pPr>
              <a:spcBef>
                <a:spcPts val="0"/>
              </a:spcBef>
            </a:pPr>
            <a:r>
              <a:rPr lang="en-US" sz="2200" b="1" dirty="0"/>
              <a:t>May </a:t>
            </a:r>
            <a:r>
              <a:rPr lang="en-US" sz="2200" b="1" dirty="0" smtClean="0"/>
              <a:t>2025</a:t>
            </a:r>
          </a:p>
          <a:p>
            <a:pPr lvl="1"/>
            <a:r>
              <a:rPr lang="en-US" sz="1800" b="1" i="1" dirty="0" smtClean="0"/>
              <a:t>In </a:t>
            </a:r>
            <a:r>
              <a:rPr lang="en-US" sz="1800" b="1" i="1" dirty="0"/>
              <a:t>the Footsteps of St. Paul</a:t>
            </a:r>
            <a:r>
              <a:rPr lang="en-US" sz="1800" b="1" i="1" dirty="0" smtClean="0"/>
              <a:t>: Pilgrimage </a:t>
            </a:r>
            <a:r>
              <a:rPr lang="en-US" sz="1800" b="1" i="1" dirty="0"/>
              <a:t>to Greece</a:t>
            </a:r>
            <a:endParaRPr lang="en-US" sz="1800" dirty="0"/>
          </a:p>
        </p:txBody>
      </p:sp>
      <p:sp>
        <p:nvSpPr>
          <p:cNvPr id="3" name="Title 2"/>
          <p:cNvSpPr>
            <a:spLocks noGrp="1"/>
          </p:cNvSpPr>
          <p:nvPr>
            <p:ph type="title"/>
          </p:nvPr>
        </p:nvSpPr>
        <p:spPr/>
        <p:txBody>
          <a:bodyPr/>
          <a:lstStyle/>
          <a:p>
            <a:r>
              <a:rPr lang="en-US" dirty="0" smtClean="0"/>
              <a:t>Upcoming  Pilgrimages</a:t>
            </a:r>
            <a:endParaRPr lang="en-US" dirty="0"/>
          </a:p>
        </p:txBody>
      </p:sp>
    </p:spTree>
    <p:extLst>
      <p:ext uri="{BB962C8B-B14F-4D97-AF65-F5344CB8AC3E}">
        <p14:creationId xmlns:p14="http://schemas.microsoft.com/office/powerpoint/2010/main" val="583802988"/>
      </p:ext>
    </p:extLst>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Closing:  Christmas Prayer</a:t>
            </a:r>
            <a:endParaRPr lang="en-US" dirty="0"/>
          </a:p>
        </p:txBody>
      </p:sp>
      <p:sp>
        <p:nvSpPr>
          <p:cNvPr id="2" name="Content Placeholder 1"/>
          <p:cNvSpPr>
            <a:spLocks noGrp="1"/>
          </p:cNvSpPr>
          <p:nvPr>
            <p:ph idx="1"/>
          </p:nvPr>
        </p:nvSpPr>
        <p:spPr>
          <a:xfrm>
            <a:off x="304800" y="1143000"/>
            <a:ext cx="8610600" cy="5562600"/>
          </a:xfrm>
        </p:spPr>
        <p:txBody>
          <a:bodyPr>
            <a:normAutofit/>
          </a:bodyPr>
          <a:lstStyle/>
          <a:p>
            <a:r>
              <a:rPr lang="en-US" sz="2400" dirty="0">
                <a:latin typeface="+mn-lt"/>
              </a:rPr>
              <a:t>God and Father of </a:t>
            </a:r>
            <a:r>
              <a:rPr lang="en-US" sz="2400" dirty="0" smtClean="0">
                <a:latin typeface="+mn-lt"/>
              </a:rPr>
              <a:t>Jesus,</a:t>
            </a:r>
            <a:br>
              <a:rPr lang="en-US" sz="2400" dirty="0" smtClean="0">
                <a:latin typeface="+mn-lt"/>
              </a:rPr>
            </a:br>
            <a:r>
              <a:rPr lang="en-US" sz="2400" dirty="0" smtClean="0">
                <a:latin typeface="+mn-lt"/>
              </a:rPr>
              <a:t>You </a:t>
            </a:r>
            <a:r>
              <a:rPr lang="en-US" sz="2400" dirty="0">
                <a:latin typeface="+mn-lt"/>
              </a:rPr>
              <a:t>sent your Son to be our </a:t>
            </a:r>
            <a:r>
              <a:rPr lang="en-US" sz="2400" dirty="0" smtClean="0">
                <a:latin typeface="+mn-lt"/>
              </a:rPr>
              <a:t>Savior,</a:t>
            </a:r>
            <a:br>
              <a:rPr lang="en-US" sz="2400" dirty="0" smtClean="0">
                <a:latin typeface="+mn-lt"/>
              </a:rPr>
            </a:br>
            <a:r>
              <a:rPr lang="en-US" sz="2400" dirty="0" smtClean="0">
                <a:latin typeface="+mn-lt"/>
              </a:rPr>
              <a:t>Our </a:t>
            </a:r>
            <a:r>
              <a:rPr lang="en-US" sz="2400" dirty="0">
                <a:latin typeface="+mn-lt"/>
              </a:rPr>
              <a:t>Light in the </a:t>
            </a:r>
            <a:r>
              <a:rPr lang="en-US" sz="2400" dirty="0" smtClean="0">
                <a:latin typeface="+mn-lt"/>
              </a:rPr>
              <a:t>darkness,</a:t>
            </a:r>
            <a:br>
              <a:rPr lang="en-US" sz="2400" dirty="0" smtClean="0">
                <a:latin typeface="+mn-lt"/>
              </a:rPr>
            </a:br>
            <a:r>
              <a:rPr lang="en-US" sz="2400" dirty="0" smtClean="0">
                <a:latin typeface="+mn-lt"/>
              </a:rPr>
              <a:t>Our </a:t>
            </a:r>
            <a:r>
              <a:rPr lang="en-US" sz="2400" dirty="0">
                <a:latin typeface="+mn-lt"/>
              </a:rPr>
              <a:t>Hope in the face of </a:t>
            </a:r>
            <a:r>
              <a:rPr lang="en-US" sz="2400" dirty="0" smtClean="0">
                <a:latin typeface="+mn-lt"/>
              </a:rPr>
              <a:t>threat,</a:t>
            </a:r>
            <a:br>
              <a:rPr lang="en-US" sz="2400" dirty="0" smtClean="0">
                <a:latin typeface="+mn-lt"/>
              </a:rPr>
            </a:br>
            <a:r>
              <a:rPr lang="en-US" sz="2400" dirty="0" smtClean="0">
                <a:latin typeface="+mn-lt"/>
              </a:rPr>
              <a:t>Our </a:t>
            </a:r>
            <a:r>
              <a:rPr lang="en-US" sz="2400" dirty="0">
                <a:latin typeface="+mn-lt"/>
              </a:rPr>
              <a:t>Peace amid turmoil.</a:t>
            </a:r>
          </a:p>
          <a:p>
            <a:r>
              <a:rPr lang="en-US" sz="2400" dirty="0">
                <a:latin typeface="+mn-lt"/>
              </a:rPr>
              <a:t>In Word and </a:t>
            </a:r>
            <a:r>
              <a:rPr lang="en-US" sz="2400" dirty="0" smtClean="0">
                <a:latin typeface="+mn-lt"/>
              </a:rPr>
              <a:t>Sacrament we </a:t>
            </a:r>
            <a:r>
              <a:rPr lang="en-US" sz="2400" dirty="0">
                <a:latin typeface="+mn-lt"/>
              </a:rPr>
              <a:t>have seen </a:t>
            </a:r>
            <a:r>
              <a:rPr lang="en-US" sz="2400" dirty="0" smtClean="0">
                <a:latin typeface="+mn-lt"/>
              </a:rPr>
              <a:t>him</a:t>
            </a:r>
            <a:br>
              <a:rPr lang="en-US" sz="2400" dirty="0" smtClean="0">
                <a:latin typeface="+mn-lt"/>
              </a:rPr>
            </a:br>
            <a:r>
              <a:rPr lang="en-US" sz="2400" dirty="0" smtClean="0">
                <a:latin typeface="+mn-lt"/>
              </a:rPr>
              <a:t>And </a:t>
            </a:r>
            <a:r>
              <a:rPr lang="en-US" sz="2400" dirty="0">
                <a:latin typeface="+mn-lt"/>
              </a:rPr>
              <a:t>we know that your promises are </a:t>
            </a:r>
            <a:r>
              <a:rPr lang="en-US" sz="2400" dirty="0" smtClean="0">
                <a:latin typeface="+mn-lt"/>
              </a:rPr>
              <a:t>true.</a:t>
            </a:r>
          </a:p>
          <a:p>
            <a:r>
              <a:rPr lang="en-US" sz="2400" dirty="0">
                <a:latin typeface="+mn-lt"/>
              </a:rPr>
              <a:t>S</a:t>
            </a:r>
            <a:r>
              <a:rPr lang="en-US" sz="2400" dirty="0" smtClean="0">
                <a:latin typeface="+mn-lt"/>
              </a:rPr>
              <a:t>end </a:t>
            </a:r>
            <a:r>
              <a:rPr lang="en-US" sz="2400" dirty="0">
                <a:latin typeface="+mn-lt"/>
              </a:rPr>
              <a:t>us forth to live in hope and </a:t>
            </a:r>
            <a:r>
              <a:rPr lang="en-US" sz="2400" dirty="0" smtClean="0">
                <a:latin typeface="+mn-lt"/>
              </a:rPr>
              <a:t>peace,</a:t>
            </a:r>
            <a:br>
              <a:rPr lang="en-US" sz="2400" dirty="0" smtClean="0">
                <a:latin typeface="+mn-lt"/>
              </a:rPr>
            </a:br>
            <a:r>
              <a:rPr lang="en-US" sz="2400" dirty="0" smtClean="0">
                <a:latin typeface="+mn-lt"/>
              </a:rPr>
              <a:t>Until </a:t>
            </a:r>
            <a:r>
              <a:rPr lang="en-US" sz="2400" dirty="0">
                <a:latin typeface="+mn-lt"/>
              </a:rPr>
              <a:t>we gather again – here, and at the </a:t>
            </a:r>
            <a:r>
              <a:rPr lang="en-US" sz="2400" dirty="0" smtClean="0">
                <a:latin typeface="+mn-lt"/>
              </a:rPr>
              <a:t>Table.</a:t>
            </a:r>
            <a:br>
              <a:rPr lang="en-US" sz="2400" dirty="0" smtClean="0">
                <a:latin typeface="+mn-lt"/>
              </a:rPr>
            </a:br>
            <a:r>
              <a:rPr lang="en-US" sz="2400" dirty="0" smtClean="0">
                <a:latin typeface="+mn-lt"/>
              </a:rPr>
              <a:t>May </a:t>
            </a:r>
            <a:r>
              <a:rPr lang="en-US" sz="2400" dirty="0">
                <a:latin typeface="+mn-lt"/>
              </a:rPr>
              <a:t>Christmas Blessings bring us comfort and joy.</a:t>
            </a:r>
          </a:p>
          <a:p>
            <a:r>
              <a:rPr lang="en-US" sz="2400" dirty="0">
                <a:latin typeface="+mn-lt"/>
              </a:rPr>
              <a:t>Amen</a:t>
            </a:r>
            <a:r>
              <a:rPr lang="en-US" sz="2400" dirty="0" smtClean="0">
                <a:latin typeface="+mn-lt"/>
              </a:rPr>
              <a:t>.</a:t>
            </a:r>
            <a:endParaRPr lang="en-US" sz="2400" dirty="0">
              <a:latin typeface="+mn-lt"/>
            </a:endParaRPr>
          </a:p>
        </p:txBody>
      </p:sp>
    </p:spTree>
    <p:extLst>
      <p:ext uri="{BB962C8B-B14F-4D97-AF65-F5344CB8AC3E}">
        <p14:creationId xmlns:p14="http://schemas.microsoft.com/office/powerpoint/2010/main" val="978455067"/>
      </p:ext>
    </p:extLst>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066800"/>
            <a:ext cx="8153400" cy="5638800"/>
          </a:xfrm>
        </p:spPr>
        <p:txBody>
          <a:bodyPr>
            <a:normAutofit/>
          </a:bodyPr>
          <a:lstStyle/>
          <a:p>
            <a:pPr>
              <a:spcBef>
                <a:spcPts val="1800"/>
              </a:spcBef>
            </a:pPr>
            <a:r>
              <a:rPr lang="en-US" sz="1800" dirty="0">
                <a:latin typeface="Arial Narrow" panose="020B0606020202030204" pitchFamily="34" charset="0"/>
                <a:hlinkClick r:id="rId2"/>
              </a:rPr>
              <a:t>https://catholic-resources.org/Art/</a:t>
            </a:r>
            <a:endParaRPr lang="en-US" sz="1800" dirty="0">
              <a:latin typeface="Arial Narrow" panose="020B0606020202030204" pitchFamily="34" charset="0"/>
            </a:endParaRPr>
          </a:p>
          <a:p>
            <a:pPr>
              <a:spcBef>
                <a:spcPts val="1800"/>
              </a:spcBef>
            </a:pPr>
            <a:r>
              <a:rPr lang="en-US" sz="1800" dirty="0" smtClean="0">
                <a:latin typeface="Arial Narrow" panose="020B0606020202030204" pitchFamily="34" charset="0"/>
                <a:hlinkClick r:id="rId3"/>
              </a:rPr>
              <a:t>http</a:t>
            </a:r>
            <a:r>
              <a:rPr lang="en-US" sz="1800" dirty="0">
                <a:latin typeface="Arial Narrow" panose="020B0606020202030204" pitchFamily="34" charset="0"/>
                <a:hlinkClick r:id="rId3"/>
              </a:rPr>
              <a:t>://www.4catholiceducators.com</a:t>
            </a:r>
            <a:r>
              <a:rPr lang="en-US" sz="1800" dirty="0" smtClean="0">
                <a:latin typeface="Arial Narrow" panose="020B0606020202030204" pitchFamily="34" charset="0"/>
                <a:hlinkClick r:id="rId3"/>
              </a:rPr>
              <a:t>/</a:t>
            </a:r>
            <a:r>
              <a:rPr lang="en-US" sz="1800" dirty="0" smtClean="0">
                <a:latin typeface="Arial Narrow" panose="020B0606020202030204" pitchFamily="34" charset="0"/>
              </a:rPr>
              <a:t> </a:t>
            </a:r>
          </a:p>
          <a:p>
            <a:pPr>
              <a:spcBef>
                <a:spcPts val="1800"/>
              </a:spcBef>
            </a:pPr>
            <a:r>
              <a:rPr lang="en-US" sz="1800" dirty="0" smtClean="0">
                <a:latin typeface="Arial Narrow" panose="020B0606020202030204" pitchFamily="34" charset="0"/>
                <a:hlinkClick r:id="rId4"/>
              </a:rPr>
              <a:t>http</a:t>
            </a:r>
            <a:r>
              <a:rPr lang="en-US" sz="1800" dirty="0">
                <a:latin typeface="Arial Narrow" panose="020B0606020202030204" pitchFamily="34" charset="0"/>
                <a:hlinkClick r:id="rId4"/>
              </a:rPr>
              <a:t>://</a:t>
            </a:r>
            <a:r>
              <a:rPr lang="en-US" sz="1800" dirty="0" smtClean="0">
                <a:latin typeface="Arial Narrow" panose="020B0606020202030204" pitchFamily="34" charset="0"/>
                <a:hlinkClick r:id="rId4"/>
              </a:rPr>
              <a:t>www.mscperu.org/grafic/graficoslit/adviento_navidad/indexgraf_advnav.htm</a:t>
            </a:r>
            <a:r>
              <a:rPr lang="en-US" sz="1800" dirty="0" smtClean="0">
                <a:latin typeface="Arial Narrow" panose="020B0606020202030204" pitchFamily="34" charset="0"/>
              </a:rPr>
              <a:t> </a:t>
            </a:r>
          </a:p>
          <a:p>
            <a:pPr>
              <a:spcBef>
                <a:spcPts val="1800"/>
              </a:spcBef>
            </a:pPr>
            <a:r>
              <a:rPr lang="en-US" sz="1800" dirty="0">
                <a:latin typeface="Arial Narrow" panose="020B0606020202030204" pitchFamily="34" charset="0"/>
                <a:hlinkClick r:id="rId5"/>
              </a:rPr>
              <a:t>http://</a:t>
            </a:r>
            <a:r>
              <a:rPr lang="en-US" sz="1800" dirty="0" smtClean="0">
                <a:latin typeface="Arial Narrow" panose="020B0606020202030204" pitchFamily="34" charset="0"/>
                <a:hlinkClick r:id="rId5"/>
              </a:rPr>
              <a:t>www.servicioskoinonia.org/cerezo/indexBgraf.html</a:t>
            </a:r>
            <a:endParaRPr lang="en-US" sz="1800" dirty="0" smtClean="0">
              <a:latin typeface="Arial Narrow" panose="020B0606020202030204" pitchFamily="34" charset="0"/>
            </a:endParaRPr>
          </a:p>
          <a:p>
            <a:pPr>
              <a:spcBef>
                <a:spcPts val="1800"/>
              </a:spcBef>
            </a:pPr>
            <a:r>
              <a:rPr lang="en-US" sz="1800" dirty="0">
                <a:latin typeface="Arial Narrow" panose="020B0606020202030204" pitchFamily="34" charset="0"/>
                <a:hlinkClick r:id="rId6"/>
              </a:rPr>
              <a:t>https://</a:t>
            </a:r>
            <a:r>
              <a:rPr lang="en-US" sz="1800" dirty="0" smtClean="0">
                <a:latin typeface="Arial Narrow" panose="020B0606020202030204" pitchFamily="34" charset="0"/>
                <a:hlinkClick r:id="rId6"/>
              </a:rPr>
              <a:t>catholicartworks.com/Product_Pages/look_learn/llco076.htm</a:t>
            </a:r>
            <a:endParaRPr lang="en-US" sz="1800" dirty="0" smtClean="0">
              <a:latin typeface="Arial Narrow" panose="020B0606020202030204" pitchFamily="34" charset="0"/>
            </a:endParaRPr>
          </a:p>
          <a:p>
            <a:pPr>
              <a:spcBef>
                <a:spcPts val="1800"/>
              </a:spcBef>
            </a:pPr>
            <a:r>
              <a:rPr lang="en-US" sz="1800" dirty="0">
                <a:latin typeface="Arial Narrow" panose="020B0606020202030204" pitchFamily="34" charset="0"/>
                <a:hlinkClick r:id="rId7"/>
              </a:rPr>
              <a:t>https://</a:t>
            </a:r>
            <a:r>
              <a:rPr lang="en-US" sz="1800" dirty="0" smtClean="0">
                <a:latin typeface="Arial Narrow" panose="020B0606020202030204" pitchFamily="34" charset="0"/>
                <a:hlinkClick r:id="rId7"/>
              </a:rPr>
              <a:t>www.usccb.org/prayer-and-worship/liturgical-year-and-calendar/advent</a:t>
            </a:r>
            <a:r>
              <a:rPr lang="en-US" sz="1800" dirty="0" smtClean="0">
                <a:latin typeface="Arial Narrow" panose="020B0606020202030204" pitchFamily="34" charset="0"/>
              </a:rPr>
              <a:t>  </a:t>
            </a:r>
          </a:p>
          <a:p>
            <a:pPr>
              <a:spcBef>
                <a:spcPts val="1800"/>
              </a:spcBef>
            </a:pPr>
            <a:r>
              <a:rPr lang="en-US" sz="1800" dirty="0">
                <a:latin typeface="Arial Narrow" panose="020B0606020202030204" pitchFamily="34" charset="0"/>
                <a:hlinkClick r:id="rId8"/>
              </a:rPr>
              <a:t>https://</a:t>
            </a:r>
            <a:r>
              <a:rPr lang="en-US" sz="1800" dirty="0" smtClean="0">
                <a:latin typeface="Arial Narrow" panose="020B0606020202030204" pitchFamily="34" charset="0"/>
                <a:hlinkClick r:id="rId8"/>
              </a:rPr>
              <a:t>www.google.com/search?</a:t>
            </a:r>
            <a:endParaRPr lang="en-US" sz="1800" dirty="0" smtClean="0">
              <a:latin typeface="Arial Narrow" panose="020B0606020202030204" pitchFamily="34" charset="0"/>
            </a:endParaRPr>
          </a:p>
          <a:p>
            <a:pPr>
              <a:spcBef>
                <a:spcPts val="1800"/>
              </a:spcBef>
            </a:pPr>
            <a:r>
              <a:rPr lang="en-US" sz="1800" dirty="0" smtClean="0">
                <a:latin typeface="Arial Narrow" panose="020B0606020202030204" pitchFamily="34" charset="0"/>
              </a:rPr>
              <a:t>New:</a:t>
            </a:r>
          </a:p>
          <a:p>
            <a:pPr>
              <a:spcBef>
                <a:spcPts val="1800"/>
              </a:spcBef>
            </a:pPr>
            <a:r>
              <a:rPr lang="en-US" sz="2400" dirty="0">
                <a:latin typeface="Arial Narrow" panose="020B0606020202030204" pitchFamily="34" charset="0"/>
                <a:hlinkClick r:id="rId9"/>
              </a:rPr>
              <a:t>https://</a:t>
            </a:r>
            <a:r>
              <a:rPr lang="en-US" sz="2400" dirty="0" smtClean="0">
                <a:latin typeface="Arial Narrow" panose="020B0606020202030204" pitchFamily="34" charset="0"/>
                <a:hlinkClick r:id="rId9"/>
              </a:rPr>
              <a:t>onlineministries.creighton.edu/CollaborativeMinistry/Advent/O-Antiphons.html</a:t>
            </a:r>
            <a:endParaRPr lang="en-US" sz="2400" dirty="0" smtClean="0">
              <a:latin typeface="Arial Narrow" panose="020B0606020202030204" pitchFamily="34" charset="0"/>
            </a:endParaRPr>
          </a:p>
          <a:p>
            <a:pPr>
              <a:spcBef>
                <a:spcPts val="1800"/>
              </a:spcBef>
            </a:pPr>
            <a:endParaRPr lang="en-US" sz="2400" dirty="0" smtClean="0">
              <a:latin typeface="Arial Narrow" panose="020B0606020202030204" pitchFamily="34" charset="0"/>
            </a:endParaRPr>
          </a:p>
        </p:txBody>
      </p:sp>
      <p:sp>
        <p:nvSpPr>
          <p:cNvPr id="3" name="Title 2"/>
          <p:cNvSpPr>
            <a:spLocks noGrp="1"/>
          </p:cNvSpPr>
          <p:nvPr>
            <p:ph type="title"/>
          </p:nvPr>
        </p:nvSpPr>
        <p:spPr/>
        <p:txBody>
          <a:bodyPr/>
          <a:lstStyle/>
          <a:p>
            <a:r>
              <a:rPr lang="en-US" dirty="0" smtClean="0"/>
              <a:t>IMAGE CREDITS</a:t>
            </a:r>
            <a:endParaRPr lang="en-US" dirty="0"/>
          </a:p>
        </p:txBody>
      </p:sp>
    </p:spTree>
    <p:extLst>
      <p:ext uri="{BB962C8B-B14F-4D97-AF65-F5344CB8AC3E}">
        <p14:creationId xmlns:p14="http://schemas.microsoft.com/office/powerpoint/2010/main" val="2727740385"/>
      </p:ext>
    </p:extLst>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600200"/>
            <a:ext cx="8382000" cy="5105400"/>
          </a:xfrm>
        </p:spPr>
        <p:txBody>
          <a:bodyPr>
            <a:normAutofit/>
          </a:bodyPr>
          <a:lstStyle/>
          <a:p>
            <a:pPr marL="0" indent="0" algn="ctr">
              <a:buNone/>
            </a:pPr>
            <a:r>
              <a:rPr lang="en-US" sz="4000" b="1" i="1" dirty="0">
                <a:latin typeface="+mn-lt"/>
              </a:rPr>
              <a:t>Thanks</a:t>
            </a:r>
            <a:r>
              <a:rPr lang="en-US" sz="4000" i="1" dirty="0">
                <a:latin typeface="+mn-lt"/>
              </a:rPr>
              <a:t>  for participating today!</a:t>
            </a:r>
          </a:p>
          <a:p>
            <a:pPr marL="0" lvl="1" indent="0" algn="ctr">
              <a:buNone/>
            </a:pPr>
            <a:r>
              <a:rPr lang="en-US" sz="2800" dirty="0" smtClean="0">
                <a:latin typeface="+mn-lt"/>
              </a:rPr>
              <a:t>More Questions or Comments?</a:t>
            </a:r>
            <a:br>
              <a:rPr lang="en-US" sz="2800" dirty="0" smtClean="0">
                <a:latin typeface="+mn-lt"/>
              </a:rPr>
            </a:br>
            <a:r>
              <a:rPr lang="en-US" sz="2400" dirty="0" smtClean="0">
                <a:latin typeface="+mn-lt"/>
              </a:rPr>
              <a:t>Feel Free to Stay Online</a:t>
            </a:r>
          </a:p>
          <a:p>
            <a:pPr marL="0" lvl="1" indent="0" algn="ctr">
              <a:buNone/>
            </a:pPr>
            <a:endParaRPr lang="en-US" sz="2800" dirty="0">
              <a:latin typeface="+mn-lt"/>
            </a:endParaRPr>
          </a:p>
          <a:p>
            <a:pPr marL="0" lvl="1" indent="0" algn="ctr">
              <a:buNone/>
            </a:pPr>
            <a:r>
              <a:rPr lang="en-US" sz="4000" i="1" dirty="0" smtClean="0">
                <a:latin typeface="+mn-lt"/>
              </a:rPr>
              <a:t>May you have a</a:t>
            </a:r>
            <a:br>
              <a:rPr lang="en-US" sz="4000" i="1" dirty="0" smtClean="0">
                <a:latin typeface="+mn-lt"/>
              </a:rPr>
            </a:br>
            <a:r>
              <a:rPr lang="en-US" sz="4000" b="1" i="1" dirty="0" smtClean="0">
                <a:latin typeface="+mn-lt"/>
              </a:rPr>
              <a:t>Blessed Christmas </a:t>
            </a:r>
            <a:br>
              <a:rPr lang="en-US" sz="4000" b="1" i="1" dirty="0" smtClean="0">
                <a:latin typeface="+mn-lt"/>
              </a:rPr>
            </a:br>
            <a:r>
              <a:rPr lang="en-US" sz="4000" i="1" dirty="0" smtClean="0">
                <a:latin typeface="+mn-lt"/>
              </a:rPr>
              <a:t>and a </a:t>
            </a:r>
            <a:br>
              <a:rPr lang="en-US" sz="4000" i="1" dirty="0" smtClean="0">
                <a:latin typeface="+mn-lt"/>
              </a:rPr>
            </a:br>
            <a:r>
              <a:rPr lang="en-US" sz="4000" b="1" i="1" dirty="0" smtClean="0">
                <a:latin typeface="+mn-lt"/>
              </a:rPr>
              <a:t>Joyful New Year!</a:t>
            </a:r>
            <a:endParaRPr lang="en-US" sz="4000" b="1" i="1" dirty="0">
              <a:latin typeface="+mn-lt"/>
            </a:endParaRPr>
          </a:p>
        </p:txBody>
      </p:sp>
      <p:sp>
        <p:nvSpPr>
          <p:cNvPr id="3" name="Title 2"/>
          <p:cNvSpPr>
            <a:spLocks noGrp="1"/>
          </p:cNvSpPr>
          <p:nvPr>
            <p:ph type="title"/>
          </p:nvPr>
        </p:nvSpPr>
        <p:spPr>
          <a:xfrm>
            <a:off x="381000" y="0"/>
            <a:ext cx="8458200" cy="1066800"/>
          </a:xfrm>
        </p:spPr>
        <p:txBody>
          <a:bodyPr>
            <a:normAutofit/>
          </a:bodyPr>
          <a:lstStyle/>
          <a:p>
            <a:r>
              <a:rPr lang="en-US" sz="4800" dirty="0" smtClean="0"/>
              <a:t>God  Bless  You!</a:t>
            </a:r>
            <a:endParaRPr lang="en-US" sz="48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3657600"/>
            <a:ext cx="1752600" cy="2584490"/>
          </a:xfrm>
          <a:prstGeom prst="rect">
            <a:avLst/>
          </a:prstGeom>
        </p:spPr>
      </p:pic>
      <p:pic>
        <p:nvPicPr>
          <p:cNvPr id="133122" name="Picture 2" descr="https://catholic-resources.org/Symbols/Koch-031.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2800" y="3657600"/>
            <a:ext cx="1752600" cy="25844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774115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image" Target="../media/image3.jpeg"/></Relationships>
</file>

<file path=ppt/theme/_rels/theme4.xml.rels><?xml version="1.0" encoding="UTF-8" standalone="yes"?>
<Relationships xmlns="http://schemas.openxmlformats.org/package/2006/relationships"><Relationship Id="rId1" Type="http://schemas.openxmlformats.org/officeDocument/2006/relationships/image" Target="../media/image5.jpeg"/></Relationships>
</file>

<file path=ppt/theme/theme1.xml><?xml version="1.0" encoding="utf-8"?>
<a:theme xmlns:a="http://schemas.openxmlformats.org/drawingml/2006/main" name="Executiv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Stream">
  <a:themeElements>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fontScheme name="Stream">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Garamond"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Garamond" pitchFamily="18"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Paper">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4.xml><?xml version="1.0" encoding="utf-8"?>
<a:theme xmlns:a="http://schemas.openxmlformats.org/drawingml/2006/main" name="Clarity">
  <a:themeElements>
    <a:clrScheme name="Couture">
      <a:dk1>
        <a:sysClr val="windowText" lastClr="000000"/>
      </a:dk1>
      <a:lt1>
        <a:sysClr val="window" lastClr="FFFFFF"/>
      </a:lt1>
      <a:dk2>
        <a:srgbClr val="37302A"/>
      </a:dk2>
      <a:lt2>
        <a:srgbClr val="D0CCB9"/>
      </a:lt2>
      <a:accent1>
        <a:srgbClr val="9E8E5C"/>
      </a:accent1>
      <a:accent2>
        <a:srgbClr val="A09781"/>
      </a:accent2>
      <a:accent3>
        <a:srgbClr val="85776D"/>
      </a:accent3>
      <a:accent4>
        <a:srgbClr val="AEAFA9"/>
      </a:accent4>
      <a:accent5>
        <a:srgbClr val="8D878B"/>
      </a:accent5>
      <a:accent6>
        <a:srgbClr val="6B6149"/>
      </a:accent6>
      <a:hlink>
        <a:srgbClr val="B6A272"/>
      </a:hlink>
      <a:folHlink>
        <a:srgbClr val="8A784F"/>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5.xml><?xml version="1.0" encoding="utf-8"?>
<a:theme xmlns:a="http://schemas.openxmlformats.org/drawingml/2006/main" name="Pixel">
  <a:themeElements>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Pixe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Pi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Pi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Pi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Pi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Pi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Pi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Pi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Pi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Pi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Pi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themeOverride>
</file>

<file path=ppt/theme/themeOverride2.xml><?xml version="1.0" encoding="utf-8"?>
<a:themeOverride xmlns:a="http://schemas.openxmlformats.org/drawingml/2006/main">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themeOverride>
</file>

<file path=ppt/theme/themeOverride3.xml><?xml version="1.0" encoding="utf-8"?>
<a:themeOverride xmlns:a="http://schemas.openxmlformats.org/drawingml/2006/main">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themeOverride>
</file>

<file path=ppt/theme/themeOverride4.xml><?xml version="1.0" encoding="utf-8"?>
<a:themeOverride xmlns:a="http://schemas.openxmlformats.org/drawingml/2006/main">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themeOverride>
</file>

<file path=ppt/theme/themeOverride5.xml><?xml version="1.0" encoding="utf-8"?>
<a:themeOverride xmlns:a="http://schemas.openxmlformats.org/drawingml/2006/main">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themeOverride>
</file>

<file path=ppt/theme/themeOverride6.xml><?xml version="1.0" encoding="utf-8"?>
<a:themeOverride xmlns:a="http://schemas.openxmlformats.org/drawingml/2006/main">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themeOverride>
</file>

<file path=ppt/theme/themeOverride7.xml><?xml version="1.0" encoding="utf-8"?>
<a:themeOverride xmlns:a="http://schemas.openxmlformats.org/drawingml/2006/main">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themeOverride>
</file>

<file path=ppt/theme/themeOverride8.xml><?xml version="1.0" encoding="utf-8"?>
<a:themeOverride xmlns:a="http://schemas.openxmlformats.org/drawingml/2006/main">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themeOverride>
</file>

<file path=ppt/theme/themeOverride9.xml><?xml version="1.0" encoding="utf-8"?>
<a:themeOverride xmlns:a="http://schemas.openxmlformats.org/drawingml/2006/main">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themeOverride>
</file>

<file path=ppt/theme/themeOverride10.xml><?xml version="1.0" encoding="utf-8"?>
<a:themeOverride xmlns:a="http://schemas.openxmlformats.org/drawingml/2006/main">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themeOverride>
</file>

<file path=ppt/theme/themeOverride11.xml><?xml version="1.0" encoding="utf-8"?>
<a:themeOverride xmlns:a="http://schemas.openxmlformats.org/drawingml/2006/main">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themeOverride>
</file>

<file path=ppt/theme/themeOverride12.xml><?xml version="1.0" encoding="utf-8"?>
<a:themeOverride xmlns:a="http://schemas.openxmlformats.org/drawingml/2006/main">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themeOverride>
</file>

<file path=ppt/theme/themeOverride13.xml><?xml version="1.0" encoding="utf-8"?>
<a:themeOverride xmlns:a="http://schemas.openxmlformats.org/drawingml/2006/main">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themeOverride>
</file>

<file path=ppt/theme/themeOverride14.xml><?xml version="1.0" encoding="utf-8"?>
<a:themeOverride xmlns:a="http://schemas.openxmlformats.org/drawingml/2006/main">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themeOverride>
</file>

<file path=ppt/theme/themeOverride15.xml><?xml version="1.0" encoding="utf-8"?>
<a:themeOverride xmlns:a="http://schemas.openxmlformats.org/drawingml/2006/main">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themeOverride>
</file>

<file path=ppt/theme/themeOverride16.xml><?xml version="1.0" encoding="utf-8"?>
<a:themeOverride xmlns:a="http://schemas.openxmlformats.org/drawingml/2006/main">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themeOverride>
</file>

<file path=ppt/theme/themeOverride17.xml><?xml version="1.0" encoding="utf-8"?>
<a:themeOverride xmlns:a="http://schemas.openxmlformats.org/drawingml/2006/main">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themeOverride>
</file>

<file path=ppt/theme/themeOverride18.xml><?xml version="1.0" encoding="utf-8"?>
<a:themeOverride xmlns:a="http://schemas.openxmlformats.org/drawingml/2006/main">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themeOverride>
</file>

<file path=ppt/theme/themeOverride19.xml><?xml version="1.0" encoding="utf-8"?>
<a:themeOverride xmlns:a="http://schemas.openxmlformats.org/drawingml/2006/main">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themeOverride>
</file>

<file path=ppt/theme/themeOverride20.xml><?xml version="1.0" encoding="utf-8"?>
<a:themeOverride xmlns:a="http://schemas.openxmlformats.org/drawingml/2006/main">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themeOverride>
</file>

<file path=ppt/theme/themeOverride21.xml><?xml version="1.0" encoding="utf-8"?>
<a:themeOverride xmlns:a="http://schemas.openxmlformats.org/drawingml/2006/main">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themeOverride>
</file>

<file path=ppt/theme/themeOverride22.xml><?xml version="1.0" encoding="utf-8"?>
<a:themeOverride xmlns:a="http://schemas.openxmlformats.org/drawingml/2006/main">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themeOverride>
</file>

<file path=ppt/theme/themeOverride23.xml><?xml version="1.0" encoding="utf-8"?>
<a:themeOverride xmlns:a="http://schemas.openxmlformats.org/drawingml/2006/main">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themeOverride>
</file>

<file path=ppt/theme/themeOverride24.xml><?xml version="1.0" encoding="utf-8"?>
<a:themeOverride xmlns:a="http://schemas.openxmlformats.org/drawingml/2006/main">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themeOverride>
</file>

<file path=ppt/theme/themeOverride25.xml><?xml version="1.0" encoding="utf-8"?>
<a:themeOverride xmlns:a="http://schemas.openxmlformats.org/drawingml/2006/main">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themeOverride>
</file>

<file path=ppt/theme/themeOverride26.xml><?xml version="1.0" encoding="utf-8"?>
<a:themeOverride xmlns:a="http://schemas.openxmlformats.org/drawingml/2006/main">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themeOverride>
</file>

<file path=ppt/theme/themeOverride27.xml><?xml version="1.0" encoding="utf-8"?>
<a:themeOverride xmlns:a="http://schemas.openxmlformats.org/drawingml/2006/main">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themeOverride>
</file>

<file path=ppt/theme/themeOverride28.xml><?xml version="1.0" encoding="utf-8"?>
<a:themeOverride xmlns:a="http://schemas.openxmlformats.org/drawingml/2006/main">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themeOverride>
</file>

<file path=ppt/theme/themeOverride29.xml><?xml version="1.0" encoding="utf-8"?>
<a:themeOverride xmlns:a="http://schemas.openxmlformats.org/drawingml/2006/main">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themeOverride>
</file>

<file path=ppt/theme/themeOverride30.xml><?xml version="1.0" encoding="utf-8"?>
<a:themeOverride xmlns:a="http://schemas.openxmlformats.org/drawingml/2006/main">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themeOverride>
</file>

<file path=ppt/theme/themeOverride31.xml><?xml version="1.0" encoding="utf-8"?>
<a:themeOverride xmlns:a="http://schemas.openxmlformats.org/drawingml/2006/main">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themeOverride>
</file>

<file path=ppt/theme/themeOverride32.xml><?xml version="1.0" encoding="utf-8"?>
<a:themeOverride xmlns:a="http://schemas.openxmlformats.org/drawingml/2006/main">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themeOverride>
</file>

<file path=ppt/theme/themeOverride33.xml><?xml version="1.0" encoding="utf-8"?>
<a:themeOverride xmlns:a="http://schemas.openxmlformats.org/drawingml/2006/main">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themeOverride>
</file>

<file path=ppt/theme/themeOverride34.xml><?xml version="1.0" encoding="utf-8"?>
<a:themeOverride xmlns:a="http://schemas.openxmlformats.org/drawingml/2006/main">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themeOverride>
</file>

<file path=ppt/theme/themeOverride35.xml><?xml version="1.0" encoding="utf-8"?>
<a:themeOverride xmlns:a="http://schemas.openxmlformats.org/drawingml/2006/main">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themeOverride>
</file>

<file path=ppt/theme/themeOverride36.xml><?xml version="1.0" encoding="utf-8"?>
<a:themeOverride xmlns:a="http://schemas.openxmlformats.org/drawingml/2006/main">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themeOverride>
</file>

<file path=ppt/theme/themeOverride37.xml><?xml version="1.0" encoding="utf-8"?>
<a:themeOverride xmlns:a="http://schemas.openxmlformats.org/drawingml/2006/main">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themeOverride>
</file>

<file path=ppt/theme/themeOverride38.xml><?xml version="1.0" encoding="utf-8"?>
<a:themeOverride xmlns:a="http://schemas.openxmlformats.org/drawingml/2006/main">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themeOverride>
</file>

<file path=ppt/theme/themeOverride3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4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4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42.xml><?xml version="1.0" encoding="utf-8"?>
<a:themeOverride xmlns:a="http://schemas.openxmlformats.org/drawingml/2006/main">
  <a:clrScheme name="Couture">
    <a:dk1>
      <a:sysClr val="windowText" lastClr="000000"/>
    </a:dk1>
    <a:lt1>
      <a:sysClr val="window" lastClr="FFFFFF"/>
    </a:lt1>
    <a:dk2>
      <a:srgbClr val="37302A"/>
    </a:dk2>
    <a:lt2>
      <a:srgbClr val="D0CCB9"/>
    </a:lt2>
    <a:accent1>
      <a:srgbClr val="9E8E5C"/>
    </a:accent1>
    <a:accent2>
      <a:srgbClr val="A09781"/>
    </a:accent2>
    <a:accent3>
      <a:srgbClr val="85776D"/>
    </a:accent3>
    <a:accent4>
      <a:srgbClr val="AEAFA9"/>
    </a:accent4>
    <a:accent5>
      <a:srgbClr val="8D878B"/>
    </a:accent5>
    <a:accent6>
      <a:srgbClr val="6B6149"/>
    </a:accent6>
    <a:hlink>
      <a:srgbClr val="B6A272"/>
    </a:hlink>
    <a:folHlink>
      <a:srgbClr val="8A784F"/>
    </a:folHlink>
  </a:clrScheme>
</a:themeOverride>
</file>

<file path=ppt/theme/themeOverride43.xml><?xml version="1.0" encoding="utf-8"?>
<a:themeOverride xmlns:a="http://schemas.openxmlformats.org/drawingml/2006/main">
  <a:clrScheme name="Couture">
    <a:dk1>
      <a:sysClr val="windowText" lastClr="000000"/>
    </a:dk1>
    <a:lt1>
      <a:sysClr val="window" lastClr="FFFFFF"/>
    </a:lt1>
    <a:dk2>
      <a:srgbClr val="37302A"/>
    </a:dk2>
    <a:lt2>
      <a:srgbClr val="D0CCB9"/>
    </a:lt2>
    <a:accent1>
      <a:srgbClr val="9E8E5C"/>
    </a:accent1>
    <a:accent2>
      <a:srgbClr val="A09781"/>
    </a:accent2>
    <a:accent3>
      <a:srgbClr val="85776D"/>
    </a:accent3>
    <a:accent4>
      <a:srgbClr val="AEAFA9"/>
    </a:accent4>
    <a:accent5>
      <a:srgbClr val="8D878B"/>
    </a:accent5>
    <a:accent6>
      <a:srgbClr val="6B6149"/>
    </a:accent6>
    <a:hlink>
      <a:srgbClr val="B6A272"/>
    </a:hlink>
    <a:folHlink>
      <a:srgbClr val="8A784F"/>
    </a:folHlink>
  </a:clrScheme>
</a:themeOverride>
</file>

<file path=ppt/theme/themeOverride44.xml><?xml version="1.0" encoding="utf-8"?>
<a:themeOverride xmlns:a="http://schemas.openxmlformats.org/drawingml/2006/main">
  <a:clrScheme name="Couture">
    <a:dk1>
      <a:sysClr val="windowText" lastClr="000000"/>
    </a:dk1>
    <a:lt1>
      <a:sysClr val="window" lastClr="FFFFFF"/>
    </a:lt1>
    <a:dk2>
      <a:srgbClr val="37302A"/>
    </a:dk2>
    <a:lt2>
      <a:srgbClr val="D0CCB9"/>
    </a:lt2>
    <a:accent1>
      <a:srgbClr val="9E8E5C"/>
    </a:accent1>
    <a:accent2>
      <a:srgbClr val="A09781"/>
    </a:accent2>
    <a:accent3>
      <a:srgbClr val="85776D"/>
    </a:accent3>
    <a:accent4>
      <a:srgbClr val="AEAFA9"/>
    </a:accent4>
    <a:accent5>
      <a:srgbClr val="8D878B"/>
    </a:accent5>
    <a:accent6>
      <a:srgbClr val="6B6149"/>
    </a:accent6>
    <a:hlink>
      <a:srgbClr val="B6A272"/>
    </a:hlink>
    <a:folHlink>
      <a:srgbClr val="8A784F"/>
    </a:folHlink>
  </a:clrScheme>
</a:themeOverride>
</file>

<file path=docProps/app.xml><?xml version="1.0" encoding="utf-8"?>
<Properties xmlns="http://schemas.openxmlformats.org/officeDocument/2006/extended-properties" xmlns:vt="http://schemas.openxmlformats.org/officeDocument/2006/docPropsVTypes">
  <Template>Executive</Template>
  <TotalTime>5865</TotalTime>
  <Words>11245</Words>
  <Application>Microsoft Office PowerPoint</Application>
  <PresentationFormat>On-screen Show (4:3)</PresentationFormat>
  <Paragraphs>1338</Paragraphs>
  <Slides>150</Slides>
  <Notes>2</Notes>
  <HiddenSlides>0</HiddenSlides>
  <MMClips>0</MMClips>
  <ScaleCrop>false</ScaleCrop>
  <HeadingPairs>
    <vt:vector size="4" baseType="variant">
      <vt:variant>
        <vt:lpstr>Theme</vt:lpstr>
      </vt:variant>
      <vt:variant>
        <vt:i4>5</vt:i4>
      </vt:variant>
      <vt:variant>
        <vt:lpstr>Slide Titles</vt:lpstr>
      </vt:variant>
      <vt:variant>
        <vt:i4>150</vt:i4>
      </vt:variant>
    </vt:vector>
  </HeadingPairs>
  <TitlesOfParts>
    <vt:vector size="155" baseType="lpstr">
      <vt:lpstr>Executive</vt:lpstr>
      <vt:lpstr>Stream</vt:lpstr>
      <vt:lpstr>2_Paper</vt:lpstr>
      <vt:lpstr>Clarity</vt:lpstr>
      <vt:lpstr>Pixel</vt:lpstr>
      <vt:lpstr>Mount Saint Mary’s University “Ecclesia” Program Presents: Living Word: Scriptures of the 2021 Liturgical Year  Lectionary Readings for the Christmas Season</vt:lpstr>
      <vt:lpstr>Welcome   to  “Living Word” !</vt:lpstr>
      <vt:lpstr>   “O” Prayers</vt:lpstr>
      <vt:lpstr>“Living Word”  Webinar Series</vt:lpstr>
      <vt:lpstr>DONATIONS</vt:lpstr>
      <vt:lpstr>Lectionary Readings</vt:lpstr>
      <vt:lpstr>Liturgical Season  of  CHRISTMAS</vt:lpstr>
      <vt:lpstr>The Liturgical Year</vt:lpstr>
      <vt:lpstr>CHRISTMAS: The Nativity of the Lord</vt:lpstr>
      <vt:lpstr>Advent,  CHRISTMAS,  Epiphany</vt:lpstr>
      <vt:lpstr>Christmas Season – Lect. Intro</vt:lpstr>
      <vt:lpstr>Christmas Season – Lect. Intro</vt:lpstr>
      <vt:lpstr>The Infancy Narratives  in Matthew &amp; Luke</vt:lpstr>
      <vt:lpstr>Lectionary:  Last Week of Advent  Matt 1 &amp; Luke 1</vt:lpstr>
      <vt:lpstr>Lectionary: Christmas Readings Matt 1–2  &amp;  Luke 2  &amp;  John 1</vt:lpstr>
      <vt:lpstr>Infancy Narratives:  Overview</vt:lpstr>
      <vt:lpstr>Infancy Narrative:  Matt vs. Luke</vt:lpstr>
      <vt:lpstr>Infancy Narrative:  Matt vs. Luke</vt:lpstr>
      <vt:lpstr>Infancy Narrative:  Matt vs. Luke</vt:lpstr>
      <vt:lpstr>Infancy Narrative:  Matt vs. Luke</vt:lpstr>
      <vt:lpstr>Infancy Narrative:  Matt vs. Luke</vt:lpstr>
      <vt:lpstr>Gospel acc. to Matthew</vt:lpstr>
      <vt:lpstr>Content/Outline of Matt 1—2</vt:lpstr>
      <vt:lpstr>Matt 1:1-17 – Genealogy Dec. 17  &amp;  Christmas Vigil Mass</vt:lpstr>
      <vt:lpstr>Family of Abraham</vt:lpstr>
      <vt:lpstr>Sons of Jacob</vt:lpstr>
      <vt:lpstr>Messianic Genealogy</vt:lpstr>
      <vt:lpstr>Matthew’s Portrait of Jesus</vt:lpstr>
      <vt:lpstr>Matthew’s Portrait of Jesus</vt:lpstr>
      <vt:lpstr>Jesus:  King of the Jews?</vt:lpstr>
      <vt:lpstr>Jesus:  Beloved Son of God</vt:lpstr>
      <vt:lpstr>Jesus: Emmanuel &amp; Savior</vt:lpstr>
      <vt:lpstr>Jesus: Emmanuel &amp; Savior</vt:lpstr>
      <vt:lpstr>Jesus: Great Teacher</vt:lpstr>
      <vt:lpstr>For Your Prayer &amp; Reflection:</vt:lpstr>
      <vt:lpstr>Mt 1:18–24/25 — Joseph’s Dream 4th Sun. Advent A  &amp;  Dec. 18  &amp;  Christmas Vigil Mass</vt:lpstr>
      <vt:lpstr>PowerPoint Presentation</vt:lpstr>
      <vt:lpstr>Matthew 1:18-20a</vt:lpstr>
      <vt:lpstr>Matthew 1:20b-24  (or also v. 25)</vt:lpstr>
      <vt:lpstr>Joseph’s  Dreams</vt:lpstr>
      <vt:lpstr>Is Joseph the Father of Jesus?</vt:lpstr>
      <vt:lpstr>Real “Fatherhood”</vt:lpstr>
      <vt:lpstr>BIRTH  of Jesus (Mt 1:25; 2:1a)</vt:lpstr>
      <vt:lpstr>PowerPoint Presentation</vt:lpstr>
      <vt:lpstr>Visit of the Magi (Mt 2:1b-12)</vt:lpstr>
      <vt:lpstr>Matt 2:1-12 – Visit of the Magi Epiphany Sunday ABC</vt:lpstr>
      <vt:lpstr>PowerPoint Presentation</vt:lpstr>
      <vt:lpstr>Matt 2:13-21 – Flight to Egypt &amp; Return Dec. 28 (vv. 13-18);  Holy Family, Year A (vv. 13-15, 19-23)</vt:lpstr>
      <vt:lpstr>PowerPoint Presentation</vt:lpstr>
      <vt:lpstr>Mt 2:22-23 – Family Moves to Nazareth</vt:lpstr>
      <vt:lpstr>PowerPoint Presentation</vt:lpstr>
      <vt:lpstr>For Prayer &amp; Reflection:</vt:lpstr>
      <vt:lpstr>Questions  &amp;  Break</vt:lpstr>
      <vt:lpstr>Gospel  acc. to Luke</vt:lpstr>
      <vt:lpstr>Content/Outline  of  LUKE 1—2</vt:lpstr>
      <vt:lpstr>Luke 1:1-4  –  “Prologue”</vt:lpstr>
      <vt:lpstr>Luke’s Prologue (1:1-4)</vt:lpstr>
      <vt:lpstr>Luke 1:5-25 – Zechariah &amp; Elizabeth Dec. 19 only</vt:lpstr>
      <vt:lpstr>Luke 1:5-25 – Zechariah &amp; Elizabeth</vt:lpstr>
      <vt:lpstr>Luke 1:26-38 The Annunciation 4th Advent Sun. Year C  &amp;  Dec. 20</vt:lpstr>
      <vt:lpstr>4th  Sunday of Advent, Year B  &amp;   Dec. 20  Luke 1:26-38   (“The Annunciation”)</vt:lpstr>
      <vt:lpstr>The Annunciation</vt:lpstr>
      <vt:lpstr>The Annunciation</vt:lpstr>
      <vt:lpstr>Luke 1:39-56 Visitation 4th  Advent Sun., Year C  &amp;   Dec. 21</vt:lpstr>
      <vt:lpstr>Visitation:  Mary &amp; Elizabeth</vt:lpstr>
      <vt:lpstr>PowerPoint Presentation</vt:lpstr>
      <vt:lpstr>4th  Sunday of Advent, Year C  &amp;   Dec. 21 Luke 1:39-45 – The Visitation</vt:lpstr>
      <vt:lpstr>PowerPoint Presentation</vt:lpstr>
      <vt:lpstr>Luke 1:46-56 – The Magnificat Dec. 22  &amp;  Marian Feasts</vt:lpstr>
      <vt:lpstr>Magnificat (Luke 1:46-55)</vt:lpstr>
      <vt:lpstr>Hannah, Mother of Samuel</vt:lpstr>
      <vt:lpstr>Holy Is  God’s Name</vt:lpstr>
      <vt:lpstr>Holy Is His Name  (John Michael Talbot)</vt:lpstr>
      <vt:lpstr>Luke 1:57-66 – Birth of John the Baptist Dec. 23</vt:lpstr>
      <vt:lpstr>Luke 1:67-79 – The Benedictus Dec. 24, Morning Mass</vt:lpstr>
      <vt:lpstr>Luke 1:67-79 – Zechariah’s Benedictus</vt:lpstr>
      <vt:lpstr>Luke 2:1-20 – Birth of Jesus 2:1-14 Christmas Night;  2:15-20 Christmas Dawn</vt:lpstr>
      <vt:lpstr>Luke 2:1-14 – Birth of Jesus</vt:lpstr>
      <vt:lpstr>Luke 2:15-20 &amp; 21– Jesus’ Birth (cont.)</vt:lpstr>
      <vt:lpstr>Luke 2:22-40 – Presentation in Temple Holy Family Sunday, Year B  &amp;  Dec. 29&amp;30  &amp;  Feb. 2</vt:lpstr>
      <vt:lpstr>Luke 2:22-40 – Presentation in Temple</vt:lpstr>
      <vt:lpstr>Luke 2:22-40 – Presentation in Temple</vt:lpstr>
      <vt:lpstr>Luke 2:41-52 – Jesus in Jerusalem, age 12 Holy Family Sunday, Year C</vt:lpstr>
      <vt:lpstr>Luke 2:41-52 – Jesus at Age 12</vt:lpstr>
      <vt:lpstr>Review:  Infancy Narratives</vt:lpstr>
      <vt:lpstr>For Your Prayer &amp; Reflection:</vt:lpstr>
      <vt:lpstr>Questions  &amp;  Break</vt:lpstr>
      <vt:lpstr>Gospels  of  Christmas  EVE &amp; DAY</vt:lpstr>
      <vt:lpstr>Feasts in the Christmas SEASON:</vt:lpstr>
      <vt:lpstr>Memorials  in the Christmas Season:</vt:lpstr>
      <vt:lpstr>First Readings on Christmas Weekdays https://catholic-resources.org/Lectionary/John-Epistles.htm </vt:lpstr>
      <vt:lpstr>Gospels on Christmas Weekdays</vt:lpstr>
      <vt:lpstr>Christmas Season – Lect. Intro</vt:lpstr>
      <vt:lpstr>Dec. 24 – Christmas: Vigil Mass</vt:lpstr>
      <vt:lpstr>Dec. 24 – Christmas: During the Night</vt:lpstr>
      <vt:lpstr>Dec. 24 – Christmas: At Dawn</vt:lpstr>
      <vt:lpstr>Dec. 24 – Christmas: During the Day</vt:lpstr>
      <vt:lpstr>Dec. 26 – St. Stephen</vt:lpstr>
      <vt:lpstr>Dec. 27 – St. John</vt:lpstr>
      <vt:lpstr>Dec. 28 – Holy Innocents</vt:lpstr>
      <vt:lpstr>Sunday after Christmas – Holy Family (A)</vt:lpstr>
      <vt:lpstr>Sunday after Christmas – Holy Family (B)</vt:lpstr>
      <vt:lpstr>Sunday after Christmas – Holy Family (C)</vt:lpstr>
      <vt:lpstr>Jan. 1 – Mary, Mother of God</vt:lpstr>
      <vt:lpstr>Sunday (Jan. 2-8) – Epiphany</vt:lpstr>
      <vt:lpstr>Sunday – Baptism of the Lord (A)</vt:lpstr>
      <vt:lpstr>Sunday – Baptism of the Lord (B)</vt:lpstr>
      <vt:lpstr>Sunday – Baptism of the Lord (C)</vt:lpstr>
      <vt:lpstr>1 John in the Lectionary</vt:lpstr>
      <vt:lpstr>1 John in the Lectionary https://catholic-resources.org/Lectionary/John-Epistles.htm </vt:lpstr>
      <vt:lpstr>First Letter of John  (1 John)</vt:lpstr>
      <vt:lpstr>Possible Outlines of 1 John</vt:lpstr>
      <vt:lpstr>1 John 1:1-4  (NAB) – Dec. 27 What we have seen and heard we proclaim now to you.</vt:lpstr>
      <vt:lpstr>1 John 1:5-10; 2:1-2  (NAB) - Dec. 28  The Blood of his Son Jesus Christ cleanses us from all sin.</vt:lpstr>
      <vt:lpstr>1 John 2:3-11  (NAB) Those who love their brother remain in the light.</vt:lpstr>
      <vt:lpstr>1 John 2:12-17  (NAB) Those who do the will of God remain forever.</vt:lpstr>
      <vt:lpstr>1 John 2:18-21  (NAB) You have the anointing that comes from the Holy One, and you have all knowledge.</vt:lpstr>
      <vt:lpstr>1 John 2:22-28  (NAB) Let what you heard from the beginning remain in you.</vt:lpstr>
      <vt:lpstr>1 John 2:29; 3:1-6  (NAB) No one who remains in him sins.</vt:lpstr>
      <vt:lpstr>1 John 3:7-10  (NAB) Those who are begotten by God commit no sin.</vt:lpstr>
      <vt:lpstr>1 John 3:11-21  (NAB) We have passed from death to life because we love out brothers.</vt:lpstr>
      <vt:lpstr>1 John 3:22-24; 4:1-6  (NAB) Test the spirits to see whether they belong to God.</vt:lpstr>
      <vt:lpstr>1 John 4:7-10  (NAB) God is love.</vt:lpstr>
      <vt:lpstr>1 John 4:11-18  (NAB) If we love one another, God remains in us.</vt:lpstr>
      <vt:lpstr>1 John 4:19-21; 5:1-4  (NAB) Those who love God must also love their brother and sister.</vt:lpstr>
      <vt:lpstr>1 John 5:5-13  (NAB) The Spirit, the water, and the blood.</vt:lpstr>
      <vt:lpstr>1 John 5:14-21, Epilogue (NAB) God hears us in regard to whatever we ask.</vt:lpstr>
      <vt:lpstr>PowerPoint Presentation</vt:lpstr>
      <vt:lpstr>John 1:1-5, 9-14</vt:lpstr>
      <vt:lpstr>Highlight of John’s Prologue?</vt:lpstr>
      <vt:lpstr>John’s Prologue in the Lectionary</vt:lpstr>
      <vt:lpstr>Johann Christoph Weigel, 1695</vt:lpstr>
      <vt:lpstr>Johannine Christology</vt:lpstr>
      <vt:lpstr>Main Message of John’s Gospel</vt:lpstr>
      <vt:lpstr>Literary Structures: CHIASM</vt:lpstr>
      <vt:lpstr>Literary Structures: CHIASM</vt:lpstr>
      <vt:lpstr>Examples of Ancient Chiasms</vt:lpstr>
      <vt:lpstr>Examples of Chiasms in John</vt:lpstr>
      <vt:lpstr>The Johannine Prologue (on H.O.)</vt:lpstr>
      <vt:lpstr>Central Point of John’s Prologue</vt:lpstr>
      <vt:lpstr>Results of Believing</vt:lpstr>
      <vt:lpstr>Wrap-Up</vt:lpstr>
      <vt:lpstr>Give Us This Day</vt:lpstr>
      <vt:lpstr>Audio CD Programs by Fr. Felix</vt:lpstr>
      <vt:lpstr>“Living Word”  Webinar Series</vt:lpstr>
      <vt:lpstr>DONATIONS</vt:lpstr>
      <vt:lpstr>Upcoming  Pilgrimages</vt:lpstr>
      <vt:lpstr>Closing:  Christmas Prayer</vt:lpstr>
      <vt:lpstr>IMAGE CREDITS</vt:lpstr>
      <vt:lpstr>God  Bless  You!</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Felix Just</dc:creator>
  <cp:lastModifiedBy>Felix Just</cp:lastModifiedBy>
  <cp:revision>120</cp:revision>
  <dcterms:created xsi:type="dcterms:W3CDTF">2016-12-02T03:01:08Z</dcterms:created>
  <dcterms:modified xsi:type="dcterms:W3CDTF">2021-01-04T07:48:18Z</dcterms:modified>
</cp:coreProperties>
</file>