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52" r:id="rId2"/>
    <p:sldMasterId id="2147483876" r:id="rId3"/>
    <p:sldMasterId id="2147483938" r:id="rId4"/>
    <p:sldMasterId id="2147483950" r:id="rId5"/>
    <p:sldMasterId id="2147483974" r:id="rId6"/>
    <p:sldMasterId id="2147483986" r:id="rId7"/>
  </p:sldMasterIdLst>
  <p:notesMasterIdLst>
    <p:notesMasterId r:id="rId107"/>
  </p:notesMasterIdLst>
  <p:handoutMasterIdLst>
    <p:handoutMasterId r:id="rId108"/>
  </p:handoutMasterIdLst>
  <p:sldIdLst>
    <p:sldId id="256" r:id="rId8"/>
    <p:sldId id="538" r:id="rId9"/>
    <p:sldId id="343" r:id="rId10"/>
    <p:sldId id="545" r:id="rId11"/>
    <p:sldId id="539" r:id="rId12"/>
    <p:sldId id="527" r:id="rId13"/>
    <p:sldId id="772" r:id="rId14"/>
    <p:sldId id="528" r:id="rId15"/>
    <p:sldId id="529" r:id="rId16"/>
    <p:sldId id="510" r:id="rId17"/>
    <p:sldId id="501" r:id="rId18"/>
    <p:sldId id="526" r:id="rId19"/>
    <p:sldId id="502" r:id="rId20"/>
    <p:sldId id="509" r:id="rId21"/>
    <p:sldId id="693" r:id="rId22"/>
    <p:sldId id="735" r:id="rId23"/>
    <p:sldId id="733" r:id="rId24"/>
    <p:sldId id="517" r:id="rId25"/>
    <p:sldId id="518" r:id="rId26"/>
    <p:sldId id="519" r:id="rId27"/>
    <p:sldId id="336" r:id="rId28"/>
    <p:sldId id="337" r:id="rId29"/>
    <p:sldId id="352" r:id="rId30"/>
    <p:sldId id="342" r:id="rId31"/>
    <p:sldId id="773" r:id="rId32"/>
    <p:sldId id="323" r:id="rId33"/>
    <p:sldId id="695" r:id="rId34"/>
    <p:sldId id="711" r:id="rId35"/>
    <p:sldId id="720" r:id="rId36"/>
    <p:sldId id="414" r:id="rId37"/>
    <p:sldId id="415" r:id="rId38"/>
    <p:sldId id="388" r:id="rId39"/>
    <p:sldId id="334" r:id="rId40"/>
    <p:sldId id="360" r:id="rId41"/>
    <p:sldId id="329" r:id="rId42"/>
    <p:sldId id="307" r:id="rId43"/>
    <p:sldId id="320" r:id="rId44"/>
    <p:sldId id="335" r:id="rId45"/>
    <p:sldId id="327" r:id="rId46"/>
    <p:sldId id="750" r:id="rId47"/>
    <p:sldId id="751" r:id="rId48"/>
    <p:sldId id="752" r:id="rId49"/>
    <p:sldId id="779" r:id="rId50"/>
    <p:sldId id="646" r:id="rId51"/>
    <p:sldId id="774" r:id="rId52"/>
    <p:sldId id="776" r:id="rId53"/>
    <p:sldId id="732" r:id="rId54"/>
    <p:sldId id="753" r:id="rId55"/>
    <p:sldId id="359" r:id="rId56"/>
    <p:sldId id="382" r:id="rId57"/>
    <p:sldId id="756" r:id="rId58"/>
    <p:sldId id="361" r:id="rId59"/>
    <p:sldId id="757" r:id="rId60"/>
    <p:sldId id="333" r:id="rId61"/>
    <p:sldId id="362" r:id="rId62"/>
    <p:sldId id="363" r:id="rId63"/>
    <p:sldId id="758" r:id="rId64"/>
    <p:sldId id="759" r:id="rId65"/>
    <p:sldId id="364" r:id="rId66"/>
    <p:sldId id="760" r:id="rId67"/>
    <p:sldId id="775" r:id="rId68"/>
    <p:sldId id="777" r:id="rId69"/>
    <p:sldId id="778" r:id="rId70"/>
    <p:sldId id="744" r:id="rId71"/>
    <p:sldId id="358" r:id="rId72"/>
    <p:sldId id="317" r:id="rId73"/>
    <p:sldId id="761" r:id="rId74"/>
    <p:sldId id="318" r:id="rId75"/>
    <p:sldId id="745" r:id="rId76"/>
    <p:sldId id="746" r:id="rId77"/>
    <p:sldId id="747" r:id="rId78"/>
    <p:sldId id="748" r:id="rId79"/>
    <p:sldId id="749" r:id="rId80"/>
    <p:sldId id="734" r:id="rId81"/>
    <p:sldId id="737" r:id="rId82"/>
    <p:sldId id="258" r:id="rId83"/>
    <p:sldId id="766" r:id="rId84"/>
    <p:sldId id="309" r:id="rId85"/>
    <p:sldId id="319" r:id="rId86"/>
    <p:sldId id="739" r:id="rId87"/>
    <p:sldId id="740" r:id="rId88"/>
    <p:sldId id="767" r:id="rId89"/>
    <p:sldId id="768" r:id="rId90"/>
    <p:sldId id="741" r:id="rId91"/>
    <p:sldId id="321" r:id="rId92"/>
    <p:sldId id="743" r:id="rId93"/>
    <p:sldId id="324" r:id="rId94"/>
    <p:sldId id="742" r:id="rId95"/>
    <p:sldId id="671" r:id="rId96"/>
    <p:sldId id="754" r:id="rId97"/>
    <p:sldId id="765" r:id="rId98"/>
    <p:sldId id="763" r:id="rId99"/>
    <p:sldId id="764" r:id="rId100"/>
    <p:sldId id="332" r:id="rId101"/>
    <p:sldId id="730" r:id="rId102"/>
    <p:sldId id="668" r:id="rId103"/>
    <p:sldId id="729" r:id="rId104"/>
    <p:sldId id="548" r:id="rId105"/>
    <p:sldId id="543" r:id="rId10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80" autoAdjust="0"/>
    <p:restoredTop sz="86410" autoAdjust="0"/>
  </p:normalViewPr>
  <p:slideViewPr>
    <p:cSldViewPr>
      <p:cViewPr varScale="1">
        <p:scale>
          <a:sx n="109" d="100"/>
          <a:sy n="109" d="100"/>
        </p:scale>
        <p:origin x="50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8928"/>
    </p:cViewPr>
  </p:sorterViewPr>
  <p:notesViewPr>
    <p:cSldViewPr>
      <p:cViewPr varScale="1">
        <p:scale>
          <a:sx n="95" d="100"/>
          <a:sy n="95" d="100"/>
        </p:scale>
        <p:origin x="3534"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07" Type="http://schemas.openxmlformats.org/officeDocument/2006/relationships/notesMaster" Target="notesMasters/notes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102" Type="http://schemas.openxmlformats.org/officeDocument/2006/relationships/slide" Target="slides/slide95.xml"/><Relationship Id="rId110"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presProps" Target="presProps.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1" tIns="46586" rIns="93171" bIns="46586" rtlCol="0"/>
          <a:lstStyle>
            <a:lvl1pPr algn="r">
              <a:defRPr sz="1200"/>
            </a:lvl1pPr>
          </a:lstStyle>
          <a:p>
            <a:fld id="{4BA96442-18C7-48FD-AAD0-688AF9F3944D}" type="datetimeFigureOut">
              <a:rPr lang="en-US" smtClean="0"/>
              <a:t>4/19/2021</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3171" tIns="46586" rIns="93171" bIns="46586" rtlCol="0" anchor="b"/>
          <a:lstStyle>
            <a:lvl1pPr algn="r">
              <a:defRPr sz="1200"/>
            </a:lvl1pPr>
          </a:lstStyle>
          <a:p>
            <a:fld id="{071F7FB1-7323-4575-9CA1-F86F20D3B984}" type="slidenum">
              <a:rPr lang="en-US" smtClean="0"/>
              <a:t>‹#›</a:t>
            </a:fld>
            <a:endParaRPr lang="en-US"/>
          </a:p>
        </p:txBody>
      </p:sp>
    </p:spTree>
    <p:extLst>
      <p:ext uri="{BB962C8B-B14F-4D97-AF65-F5344CB8AC3E}">
        <p14:creationId xmlns:p14="http://schemas.microsoft.com/office/powerpoint/2010/main" val="272471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17CDC30-8621-4687-B95C-6A15C349991E}" type="datetimeFigureOut">
              <a:rPr lang="en-US" smtClean="0"/>
              <a:t>4/19/2021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A1D64573-89CA-4F43-AA7A-FBE2CB55ED6F}" type="slidenum">
              <a:rPr lang="en-US" smtClean="0"/>
              <a:t>‹#›</a:t>
            </a:fld>
            <a:endParaRPr lang="en-US"/>
          </a:p>
        </p:txBody>
      </p:sp>
    </p:spTree>
    <p:extLst>
      <p:ext uri="{BB962C8B-B14F-4D97-AF65-F5344CB8AC3E}">
        <p14:creationId xmlns:p14="http://schemas.microsoft.com/office/powerpoint/2010/main" val="316976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16" name="Slide Number Placeholder 15"/>
          <p:cNvSpPr>
            <a:spLocks noGrp="1"/>
          </p:cNvSpPr>
          <p:nvPr>
            <p:ph type="sldNum" sz="quarter" idx="11"/>
          </p:nvPr>
        </p:nvSpPr>
        <p:spPr/>
        <p:txBody>
          <a:bodyPr/>
          <a:lstStyle/>
          <a:p>
            <a:fld id="{E42AAEE5-EC57-47A7-8EBA-F1861BAE82C7}"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spcBef>
                <a:spcPts val="1200"/>
              </a:spcBef>
              <a:defRPr sz="3200">
                <a:solidFill>
                  <a:schemeClr val="tx1"/>
                </a:solidFill>
                <a:latin typeface="Arial Narrow" panose="020B0606020202030204" pitchFamily="34" charset="0"/>
              </a:defRPr>
            </a:lvl1pPr>
            <a:lvl2pPr>
              <a:spcBef>
                <a:spcPts val="0"/>
              </a:spcBef>
              <a:defRPr>
                <a:solidFill>
                  <a:schemeClr val="accent6">
                    <a:lumMod val="20000"/>
                    <a:lumOff val="80000"/>
                  </a:schemeClr>
                </a:solidFill>
                <a:latin typeface="Arial Narrow" panose="020B0606020202030204" pitchFamily="34" charset="0"/>
              </a:defRPr>
            </a:lvl2pPr>
            <a:lvl3pPr>
              <a:spcBef>
                <a:spcPts val="0"/>
              </a:spcBef>
              <a:defRPr>
                <a:solidFill>
                  <a:schemeClr val="tx1"/>
                </a:solidFill>
                <a:latin typeface="Arial Narrow" panose="020B0606020202030204" pitchFamily="34" charset="0"/>
              </a:defRPr>
            </a:lvl3pPr>
            <a:lvl4pPr>
              <a:spcBef>
                <a:spcPts val="0"/>
              </a:spcBef>
              <a:defRPr>
                <a:solidFill>
                  <a:schemeClr val="tx1"/>
                </a:solidFill>
                <a:latin typeface="Arial Narrow" panose="020B0606020202030204" pitchFamily="34" charset="0"/>
              </a:defRPr>
            </a:lvl4pPr>
            <a:lvl5pPr>
              <a:spcBef>
                <a:spcPts val="0"/>
              </a:spcBef>
              <a:defRPr>
                <a:solidFill>
                  <a:schemeClr val="tx1"/>
                </a:solidFill>
                <a:latin typeface="Arial Narrow" panose="020B060602020203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t>‹#›</a:t>
            </a:fld>
            <a:endParaRPr lang="en-US"/>
          </a:p>
        </p:txBody>
      </p:sp>
      <p:sp>
        <p:nvSpPr>
          <p:cNvPr id="17" name="Title 16"/>
          <p:cNvSpPr>
            <a:spLocks noGrp="1"/>
          </p:cNvSpPr>
          <p:nvPr>
            <p:ph type="title"/>
          </p:nvPr>
        </p:nvSpPr>
        <p:spPr/>
        <p:txBody>
          <a:bodyPr rtlCol="0" anchor="b" anchorCtr="0"/>
          <a:lstStyle/>
          <a:p>
            <a:r>
              <a:rPr kumimoji="0"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9" name="Slide Number Placeholder 8"/>
          <p:cNvSpPr>
            <a:spLocks noGrp="1"/>
          </p:cNvSpPr>
          <p:nvPr>
            <p:ph type="sldNum" sz="quarter" idx="15"/>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9" name="Slide Number Placeholder 8"/>
          <p:cNvSpPr>
            <a:spLocks noGrp="1"/>
          </p:cNvSpPr>
          <p:nvPr>
            <p:ph type="sldNum" sz="quarter" idx="11"/>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Arial" pitchFamily="34" charset="0"/>
                <a:cs typeface="Arial" pitchFamily="34" charset="0"/>
              </a:endParaRPr>
            </a:p>
          </p:txBody>
        </p:sp>
      </p:grpSp>
      <p:sp>
        <p:nvSpPr>
          <p:cNvPr id="512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512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US" altLang="en-US" noProof="0"/>
              <a:t>Click to edit Master title style</a:t>
            </a:r>
          </a:p>
        </p:txBody>
      </p:sp>
      <p:sp>
        <p:nvSpPr>
          <p:cNvPr id="7" name="Date Placeholder 6"/>
          <p:cNvSpPr>
            <a:spLocks noGrp="1" noChangeArrowheads="1"/>
          </p:cNvSpPr>
          <p:nvPr>
            <p:ph type="dt" sz="quarter"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8" name="Footer Placeholder 7"/>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9" name="Slide Number Placeholder 8"/>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fld id="{64F2BAE0-2E3C-41BB-9969-B47411477259}"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994229662"/>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a:t>Click to edit Master title style</a:t>
            </a:r>
          </a:p>
        </p:txBody>
      </p:sp>
      <p:sp>
        <p:nvSpPr>
          <p:cNvPr id="3" name="Content Placeholder 2"/>
          <p:cNvSpPr>
            <a:spLocks noGrp="1"/>
          </p:cNvSpPr>
          <p:nvPr>
            <p:ph idx="1"/>
          </p:nvPr>
        </p:nvSpPr>
        <p:spPr>
          <a:xfrm>
            <a:off x="457200" y="1219200"/>
            <a:ext cx="8686800" cy="5638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2055453"/>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1191784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634779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3185214"/>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26124081"/>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988969"/>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05124292"/>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3785406"/>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1695238"/>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6583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362700" cy="6583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7615239"/>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16" name="Slide Number Placeholder 15"/>
          <p:cNvSpPr>
            <a:spLocks noGrp="1"/>
          </p:cNvSpPr>
          <p:nvPr>
            <p:ph type="sldNum" sz="quarter" idx="11"/>
          </p:nvPr>
        </p:nvSpPr>
        <p:spPr/>
        <p:txBody>
          <a:bodyPr/>
          <a:lstStyle/>
          <a:p>
            <a:fld id="{E42AAEE5-EC57-47A7-8EBA-F1861BAE82C7}"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1255401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defRPr sz="3600">
                <a:solidFill>
                  <a:schemeClr val="tx1"/>
                </a:solidFill>
                <a:effectLst>
                  <a:outerShdw blurRad="38100" dist="38100" dir="2700000" algn="tl">
                    <a:srgbClr val="000000">
                      <a:alpha val="43137"/>
                    </a:srgbClr>
                  </a:outerShdw>
                </a:effectLst>
              </a:defRPr>
            </a:lvl1pPr>
            <a:lvl2pPr>
              <a:defRPr>
                <a:solidFill>
                  <a:schemeClr val="tx1"/>
                </a:solidFill>
                <a:effectLst>
                  <a:outerShdw blurRad="38100" dist="38100" dir="2700000" algn="tl">
                    <a:srgbClr val="000000">
                      <a:alpha val="43137"/>
                    </a:srgbClr>
                  </a:outerShdw>
                </a:effectLst>
              </a:defRPr>
            </a:lvl2pPr>
            <a:lvl3pPr>
              <a:defRPr>
                <a:solidFill>
                  <a:schemeClr val="tx1"/>
                </a:solidFill>
                <a:effectLst>
                  <a:outerShdw blurRad="38100" dist="38100" dir="2700000" algn="tl">
                    <a:srgbClr val="000000">
                      <a:alpha val="43137"/>
                    </a:srgbClr>
                  </a:outerShdw>
                </a:effectLst>
              </a:defRPr>
            </a:lvl3pPr>
            <a:lvl4pPr>
              <a:defRPr>
                <a:solidFill>
                  <a:schemeClr val="tx1"/>
                </a:solidFill>
                <a:effectLst>
                  <a:outerShdw blurRad="38100" dist="38100" dir="2700000" algn="tl">
                    <a:srgbClr val="000000">
                      <a:alpha val="43137"/>
                    </a:srgbClr>
                  </a:outerShdw>
                </a:effectLst>
              </a:defRPr>
            </a:lvl4pPr>
            <a:lvl5pPr>
              <a:defRPr>
                <a:solidFill>
                  <a:schemeClr val="tx1"/>
                </a:solidFill>
                <a:effectLst>
                  <a:outerShdw blurRad="38100" dist="38100" dir="2700000" algn="tl">
                    <a:srgbClr val="000000">
                      <a:alpha val="43137"/>
                    </a:srgbClr>
                  </a:outerShdw>
                </a:effectLst>
              </a:defRPr>
            </a:lvl5pPr>
          </a:lstStyle>
          <a:p>
            <a:pPr marL="344488" marR="0" lvl="0" indent="-344488" algn="l" defTabSz="914400" rtl="0" eaLnBrk="1" fontAlgn="auto" latinLnBrk="0" hangingPunct="1">
              <a:lnSpc>
                <a:spcPct val="100000"/>
              </a:lnSpc>
              <a:spcBef>
                <a:spcPts val="600"/>
              </a:spcBef>
              <a:spcAft>
                <a:spcPts val="0"/>
              </a:spcAft>
              <a:buClr>
                <a:srgbClr val="C64847"/>
              </a:buClr>
              <a:buSzPct val="85000"/>
              <a:buFont typeface="Wingdings 2"/>
              <a:buChar char=""/>
              <a:tabLst/>
              <a:defRPr/>
            </a:pPr>
            <a:r>
              <a:rPr kumimoji="0" lang="en-US" sz="32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ea typeface="+mn-ea"/>
                <a:cs typeface="Andalus" panose="02020603050405020304"/>
              </a:rPr>
              <a:t>Click to edit Master text styles</a:t>
            </a:r>
          </a:p>
          <a:p>
            <a:pPr marL="640080" marR="0" lvl="1" indent="-274320" algn="l" defTabSz="914400" rtl="0" eaLnBrk="1" fontAlgn="auto" latinLnBrk="0" hangingPunct="1">
              <a:lnSpc>
                <a:spcPct val="100000"/>
              </a:lnSpc>
              <a:spcBef>
                <a:spcPts val="300"/>
              </a:spcBef>
              <a:spcAft>
                <a:spcPts val="0"/>
              </a:spcAft>
              <a:buClr>
                <a:srgbClr val="C64847">
                  <a:shade val="75000"/>
                </a:srgbClr>
              </a:buClr>
              <a:buSzPct val="85000"/>
              <a:buFont typeface="Wingdings 2"/>
              <a:buChar char=""/>
              <a:tabLst/>
              <a:defRPr/>
            </a:pPr>
            <a:r>
              <a:rPr kumimoji="0" lang="en-US" sz="2800" b="0" i="0" u="none" strike="noStrike" kern="1200" cap="none" spc="0" normalizeH="0" baseline="0" noProof="0" dirty="0">
                <a:ln>
                  <a:noFill/>
                </a:ln>
                <a:solidFill>
                  <a:srgbClr val="C64847"/>
                </a:solidFill>
                <a:effectLst>
                  <a:outerShdw blurRad="38100" dist="38100" dir="2700000" algn="tl">
                    <a:srgbClr val="000000">
                      <a:alpha val="43137"/>
                    </a:srgbClr>
                  </a:outerShdw>
                </a:effectLst>
                <a:uLnTx/>
                <a:uFillTx/>
                <a:ea typeface="+mn-ea"/>
                <a:cs typeface="Andalus" panose="02020603050405020304"/>
              </a:rPr>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t>‹#›</a:t>
            </a:fld>
            <a:endParaRPr lang="en-US"/>
          </a:p>
        </p:txBody>
      </p:sp>
      <p:sp>
        <p:nvSpPr>
          <p:cNvPr id="17" name="Title 16"/>
          <p:cNvSpPr>
            <a:spLocks noGrp="1"/>
          </p:cNvSpPr>
          <p:nvPr>
            <p:ph type="title"/>
          </p:nvPr>
        </p:nvSpPr>
        <p:spPr>
          <a:xfrm>
            <a:off x="381000" y="152401"/>
            <a:ext cx="8458200" cy="841512"/>
          </a:xfrm>
        </p:spPr>
        <p:txBody>
          <a:bodyPr rtlCol="0" anchor="b" anchorCtr="0"/>
          <a:lstStyle/>
          <a:p>
            <a:r>
              <a:rPr kumimoji="0" lang="en-US" dirty="0"/>
              <a:t>Click to edit Master title style</a:t>
            </a:r>
          </a:p>
        </p:txBody>
      </p:sp>
    </p:spTree>
    <p:extLst>
      <p:ext uri="{BB962C8B-B14F-4D97-AF65-F5344CB8AC3E}">
        <p14:creationId xmlns:p14="http://schemas.microsoft.com/office/powerpoint/2010/main" val="2734448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9754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706045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6354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2767626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1640087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9" name="Slide Number Placeholder 8"/>
          <p:cNvSpPr>
            <a:spLocks noGrp="1"/>
          </p:cNvSpPr>
          <p:nvPr>
            <p:ph type="sldNum" sz="quarter" idx="15"/>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8089338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9" name="Slide Number Placeholder 8"/>
          <p:cNvSpPr>
            <a:spLocks noGrp="1"/>
          </p:cNvSpPr>
          <p:nvPr>
            <p:ph type="sldNum" sz="quarter" idx="11"/>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2038979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33481741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4/19/2021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1965576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6620C1A2-EF5A-485A-A720-03F58F96FE8B}"/>
              </a:ext>
            </a:extLst>
          </p:cNvPr>
          <p:cNvGrpSpPr>
            <a:grpSpLocks/>
          </p:cNvGrpSpPr>
          <p:nvPr/>
        </p:nvGrpSpPr>
        <p:grpSpPr bwMode="auto">
          <a:xfrm>
            <a:off x="228600" y="2889250"/>
            <a:ext cx="8610600" cy="201613"/>
            <a:chOff x="144" y="1680"/>
            <a:chExt cx="5424" cy="144"/>
          </a:xfrm>
        </p:grpSpPr>
        <p:sp>
          <p:nvSpPr>
            <p:cNvPr id="5" name="Rectangle 4">
              <a:extLst>
                <a:ext uri="{FF2B5EF4-FFF2-40B4-BE49-F238E27FC236}">
                  <a16:creationId xmlns:a16="http://schemas.microsoft.com/office/drawing/2014/main" id="{65C165F6-1ADF-4C36-AA5C-7029EEAC86D6}"/>
                </a:ext>
              </a:extLst>
            </p:cNvPr>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sp>
          <p:nvSpPr>
            <p:cNvPr id="6" name="Rectangle 5">
              <a:extLst>
                <a:ext uri="{FF2B5EF4-FFF2-40B4-BE49-F238E27FC236}">
                  <a16:creationId xmlns:a16="http://schemas.microsoft.com/office/drawing/2014/main" id="{CE1C60C3-BA62-45D0-A46A-8BC2BD31245F}"/>
                </a:ext>
              </a:extLst>
            </p:cNvPr>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sp>
          <p:nvSpPr>
            <p:cNvPr id="7" name="Rectangle 6">
              <a:extLst>
                <a:ext uri="{FF2B5EF4-FFF2-40B4-BE49-F238E27FC236}">
                  <a16:creationId xmlns:a16="http://schemas.microsoft.com/office/drawing/2014/main" id="{509EC0DE-1E98-4344-85A0-E51EBF21C1E8}"/>
                </a:ext>
              </a:extLst>
            </p:cNvPr>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grpSp>
      <p:sp>
        <p:nvSpPr>
          <p:cNvPr id="358402"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en-US" noProof="0"/>
              <a:t>Click to edit Master title style</a:t>
            </a:r>
          </a:p>
        </p:txBody>
      </p:sp>
      <p:sp>
        <p:nvSpPr>
          <p:cNvPr id="358403"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400"/>
            </a:lvl1pPr>
          </a:lstStyle>
          <a:p>
            <a:pPr lvl="0"/>
            <a:r>
              <a:rPr lang="en-US" noProof="0"/>
              <a:t>Click to edit Master subtitle style</a:t>
            </a:r>
          </a:p>
        </p:txBody>
      </p:sp>
      <p:sp>
        <p:nvSpPr>
          <p:cNvPr id="8" name="Rectangle 4">
            <a:extLst>
              <a:ext uri="{FF2B5EF4-FFF2-40B4-BE49-F238E27FC236}">
                <a16:creationId xmlns:a16="http://schemas.microsoft.com/office/drawing/2014/main" id="{0817BFC8-2813-4C4F-9EF8-852CD526A68F}"/>
              </a:ext>
            </a:extLst>
          </p:cNvPr>
          <p:cNvSpPr>
            <a:spLocks noGrp="1" noChangeArrowheads="1"/>
          </p:cNvSpPr>
          <p:nvPr>
            <p:ph type="dt" sz="half"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latin typeface="Verdana" pitchFamily="34" charset="0"/>
              </a:defRPr>
            </a:lvl1pPr>
          </a:lstStyle>
          <a:p>
            <a:pPr>
              <a:defRPr/>
            </a:pPr>
            <a:endParaRPr lang="en-US"/>
          </a:p>
        </p:txBody>
      </p:sp>
      <p:sp>
        <p:nvSpPr>
          <p:cNvPr id="9" name="Rectangle 5">
            <a:extLst>
              <a:ext uri="{FF2B5EF4-FFF2-40B4-BE49-F238E27FC236}">
                <a16:creationId xmlns:a16="http://schemas.microsoft.com/office/drawing/2014/main" id="{64CCEFF8-1F28-4D31-9283-667DD497D077}"/>
              </a:ext>
            </a:extLst>
          </p:cNvPr>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latin typeface="Verdana" pitchFamily="34" charset="0"/>
              </a:defRPr>
            </a:lvl1pPr>
          </a:lstStyle>
          <a:p>
            <a:pPr>
              <a:defRPr/>
            </a:pPr>
            <a:endParaRPr lang="en-US"/>
          </a:p>
        </p:txBody>
      </p:sp>
      <p:sp>
        <p:nvSpPr>
          <p:cNvPr id="10" name="Rectangle 6">
            <a:extLst>
              <a:ext uri="{FF2B5EF4-FFF2-40B4-BE49-F238E27FC236}">
                <a16:creationId xmlns:a16="http://schemas.microsoft.com/office/drawing/2014/main" id="{BEE7D7AA-718B-4CD9-B14A-BA0ABA6B93FC}"/>
              </a:ext>
            </a:extLst>
          </p:cNvPr>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latin typeface="Verdana" panose="020B0604030504040204" pitchFamily="34" charset="0"/>
              </a:defRPr>
            </a:lvl1pPr>
          </a:lstStyle>
          <a:p>
            <a:fld id="{1C93D6F7-2881-4C0E-B2B1-49CC2C9CF8D2}" type="slidenum">
              <a:rPr lang="en-US" altLang="en-US"/>
              <a:pPr/>
              <a:t>‹#›</a:t>
            </a:fld>
            <a:endParaRPr lang="en-US" altLang="en-US"/>
          </a:p>
        </p:txBody>
      </p:sp>
    </p:spTree>
    <p:extLst>
      <p:ext uri="{BB962C8B-B14F-4D97-AF65-F5344CB8AC3E}">
        <p14:creationId xmlns:p14="http://schemas.microsoft.com/office/powerpoint/2010/main" val="2065961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295400"/>
            <a:ext cx="8534400" cy="5562600"/>
          </a:xfrm>
        </p:spPr>
        <p:txBody>
          <a:bodyPr/>
          <a:lstStyle>
            <a:lvl1pPr>
              <a:spcBef>
                <a:spcPts val="1200"/>
              </a:spcBef>
              <a:defRPr>
                <a:latin typeface="Calibri" panose="020F0502020204030204" pitchFamily="34" charset="0"/>
                <a:cs typeface="Calibri" panose="020F0502020204030204" pitchFamily="34" charset="0"/>
              </a:defRPr>
            </a:lvl1pPr>
            <a:lvl2pPr>
              <a:spcBef>
                <a:spcPts val="0"/>
              </a:spcBef>
              <a:defRPr>
                <a:latin typeface="Calibri" panose="020F0502020204030204" pitchFamily="34" charset="0"/>
                <a:cs typeface="Calibri" panose="020F0502020204030204" pitchFamily="34" charset="0"/>
              </a:defRPr>
            </a:lvl2pPr>
            <a:lvl3pPr>
              <a:spcBef>
                <a:spcPts val="0"/>
              </a:spcBef>
              <a:defRPr>
                <a:latin typeface="Calibri" panose="020F0502020204030204" pitchFamily="34" charset="0"/>
                <a:cs typeface="Calibri" panose="020F0502020204030204" pitchFamily="34" charset="0"/>
              </a:defRPr>
            </a:lvl3pPr>
            <a:lvl4pPr>
              <a:spcBef>
                <a:spcPts val="0"/>
              </a:spcBef>
              <a:defRPr>
                <a:latin typeface="Calibri" panose="020F0502020204030204" pitchFamily="34" charset="0"/>
                <a:cs typeface="Calibri" panose="020F0502020204030204" pitchFamily="34" charset="0"/>
              </a:defRPr>
            </a:lvl4pPr>
            <a:lvl5pPr>
              <a:spcBef>
                <a:spcPts val="0"/>
              </a:spcBef>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7194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191760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199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12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01685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7000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07987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41579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3311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7813"/>
            <a:ext cx="2076450" cy="6580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76950" cy="6580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157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B02359B8-787B-469A-9506-CDD7FC606E1D}"/>
              </a:ext>
            </a:extLst>
          </p:cNvPr>
          <p:cNvGrpSpPr>
            <a:grpSpLocks/>
          </p:cNvGrpSpPr>
          <p:nvPr/>
        </p:nvGrpSpPr>
        <p:grpSpPr bwMode="auto">
          <a:xfrm>
            <a:off x="0" y="0"/>
            <a:ext cx="9144000" cy="6858000"/>
            <a:chOff x="0" y="0"/>
            <a:chExt cx="5760" cy="4320"/>
          </a:xfrm>
        </p:grpSpPr>
        <p:sp>
          <p:nvSpPr>
            <p:cNvPr id="5" name="Rectangle 3">
              <a:extLst>
                <a:ext uri="{FF2B5EF4-FFF2-40B4-BE49-F238E27FC236}">
                  <a16:creationId xmlns:a16="http://schemas.microsoft.com/office/drawing/2014/main" id="{1FBAB5CF-C083-4006-B571-C6FA3A60BB54}"/>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solidFill>
                  <a:srgbClr val="000000"/>
                </a:solidFill>
                <a:latin typeface="Times New Roman" pitchFamily="18" charset="0"/>
              </a:endParaRPr>
            </a:p>
          </p:txBody>
        </p:sp>
        <p:sp>
          <p:nvSpPr>
            <p:cNvPr id="6" name="Rectangle 4">
              <a:extLst>
                <a:ext uri="{FF2B5EF4-FFF2-40B4-BE49-F238E27FC236}">
                  <a16:creationId xmlns:a16="http://schemas.microsoft.com/office/drawing/2014/main" id="{8D0B6C56-8CC8-43DB-B567-2F7871458496}"/>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grpSp>
          <p:nvGrpSpPr>
            <p:cNvPr id="7" name="Group 5">
              <a:extLst>
                <a:ext uri="{FF2B5EF4-FFF2-40B4-BE49-F238E27FC236}">
                  <a16:creationId xmlns:a16="http://schemas.microsoft.com/office/drawing/2014/main" id="{16F63CD0-055F-4B4B-A2B9-FD56BD0F877B}"/>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765CD58F-1C55-4ED5-AB08-ECDA616BCBB8}"/>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9" name="Rectangle 7">
                <a:extLst>
                  <a:ext uri="{FF2B5EF4-FFF2-40B4-BE49-F238E27FC236}">
                    <a16:creationId xmlns:a16="http://schemas.microsoft.com/office/drawing/2014/main" id="{2F5E3C09-5997-413C-AEAA-CA304A222C46}"/>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 name="Rectangle 8">
                <a:extLst>
                  <a:ext uri="{FF2B5EF4-FFF2-40B4-BE49-F238E27FC236}">
                    <a16:creationId xmlns:a16="http://schemas.microsoft.com/office/drawing/2014/main" id="{E8BBE2E1-E184-4179-84C5-446396BBE05F}"/>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1" name="Rectangle 9">
                <a:extLst>
                  <a:ext uri="{FF2B5EF4-FFF2-40B4-BE49-F238E27FC236}">
                    <a16:creationId xmlns:a16="http://schemas.microsoft.com/office/drawing/2014/main" id="{0D1793C8-DCD5-43A8-8FA7-05B4C9A30ECD}"/>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2" name="Rectangle 10">
                <a:extLst>
                  <a:ext uri="{FF2B5EF4-FFF2-40B4-BE49-F238E27FC236}">
                    <a16:creationId xmlns:a16="http://schemas.microsoft.com/office/drawing/2014/main" id="{9450F9E0-5F2E-4DBF-BD1C-3699BF08EA45}"/>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3" name="Rectangle 11">
                <a:extLst>
                  <a:ext uri="{FF2B5EF4-FFF2-40B4-BE49-F238E27FC236}">
                    <a16:creationId xmlns:a16="http://schemas.microsoft.com/office/drawing/2014/main" id="{CB3DD99F-17AA-4241-92B9-346FCE559B4E}"/>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4" name="Rectangle 12">
                <a:extLst>
                  <a:ext uri="{FF2B5EF4-FFF2-40B4-BE49-F238E27FC236}">
                    <a16:creationId xmlns:a16="http://schemas.microsoft.com/office/drawing/2014/main" id="{DB5C1303-335A-4286-B35D-7B40E2C29FD5}"/>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5" name="Rectangle 13">
                <a:extLst>
                  <a:ext uri="{FF2B5EF4-FFF2-40B4-BE49-F238E27FC236}">
                    <a16:creationId xmlns:a16="http://schemas.microsoft.com/office/drawing/2014/main" id="{56863775-85C2-4F07-9720-F6EB4C440A79}"/>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6" name="Rectangle 14">
                <a:extLst>
                  <a:ext uri="{FF2B5EF4-FFF2-40B4-BE49-F238E27FC236}">
                    <a16:creationId xmlns:a16="http://schemas.microsoft.com/office/drawing/2014/main" id="{BC9C84AE-63D8-4FA5-9022-1156AEFE1CE6}"/>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7" name="Rectangle 15">
                <a:extLst>
                  <a:ext uri="{FF2B5EF4-FFF2-40B4-BE49-F238E27FC236}">
                    <a16:creationId xmlns:a16="http://schemas.microsoft.com/office/drawing/2014/main" id="{6FB6A79C-A6CB-4098-9E76-87B06F36C437}"/>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grpSp>
      </p:grpSp>
      <p:sp>
        <p:nvSpPr>
          <p:cNvPr id="1771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altLang="en-US" noProof="0"/>
              <a:t>Click to edit Master title style</a:t>
            </a:r>
          </a:p>
        </p:txBody>
      </p:sp>
      <p:sp>
        <p:nvSpPr>
          <p:cNvPr id="1771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altLang="en-US" noProof="0"/>
              <a:t>Click to edit Master subtitle style</a:t>
            </a:r>
          </a:p>
        </p:txBody>
      </p:sp>
      <p:sp>
        <p:nvSpPr>
          <p:cNvPr id="18" name="Rectangle 16">
            <a:extLst>
              <a:ext uri="{FF2B5EF4-FFF2-40B4-BE49-F238E27FC236}">
                <a16:creationId xmlns:a16="http://schemas.microsoft.com/office/drawing/2014/main" id="{B2F32C5C-075B-4E86-BAA5-879959A8F5EB}"/>
              </a:ext>
            </a:extLst>
          </p:cNvPr>
          <p:cNvSpPr>
            <a:spLocks noGrp="1" noChangeArrowheads="1"/>
          </p:cNvSpPr>
          <p:nvPr>
            <p:ph type="dt" sz="half"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Arial" charset="0"/>
              </a:defRPr>
            </a:lvl1pPr>
          </a:lstStyle>
          <a:p>
            <a:pPr>
              <a:defRPr/>
            </a:pPr>
            <a:endParaRPr lang="en-US" altLang="en-US"/>
          </a:p>
        </p:txBody>
      </p:sp>
      <p:sp>
        <p:nvSpPr>
          <p:cNvPr id="19" name="Rectangle 17">
            <a:extLst>
              <a:ext uri="{FF2B5EF4-FFF2-40B4-BE49-F238E27FC236}">
                <a16:creationId xmlns:a16="http://schemas.microsoft.com/office/drawing/2014/main" id="{A01E277A-776C-48FA-89B4-C3AB462B480B}"/>
              </a:ext>
            </a:extLst>
          </p:cNvPr>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Arial" charset="0"/>
              </a:defRPr>
            </a:lvl1pPr>
          </a:lstStyle>
          <a:p>
            <a:pPr>
              <a:defRPr/>
            </a:pPr>
            <a:endParaRPr lang="en-US" altLang="en-US"/>
          </a:p>
        </p:txBody>
      </p:sp>
      <p:sp>
        <p:nvSpPr>
          <p:cNvPr id="20" name="Rectangle 18">
            <a:extLst>
              <a:ext uri="{FF2B5EF4-FFF2-40B4-BE49-F238E27FC236}">
                <a16:creationId xmlns:a16="http://schemas.microsoft.com/office/drawing/2014/main" id="{1D8D1D43-ABC6-40A0-89BA-568E7DB52600}"/>
              </a:ext>
            </a:extLst>
          </p:cNvPr>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000000"/>
                </a:solidFill>
                <a:latin typeface="Arial Black" panose="020B0A04020102020204" pitchFamily="34" charset="0"/>
              </a:defRPr>
            </a:lvl1pPr>
          </a:lstStyle>
          <a:p>
            <a:fld id="{AD5CAE01-B29C-4D87-A397-A8F98C1A9025}" type="slidenum">
              <a:rPr lang="en-US" altLang="en-US"/>
              <a:pPr/>
              <a:t>‹#›</a:t>
            </a:fld>
            <a:endParaRPr lang="en-US" altLang="en-US"/>
          </a:p>
        </p:txBody>
      </p:sp>
    </p:spTree>
    <p:extLst>
      <p:ext uri="{BB962C8B-B14F-4D97-AF65-F5344CB8AC3E}">
        <p14:creationId xmlns:p14="http://schemas.microsoft.com/office/powerpoint/2010/main" val="1692178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52186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374664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371600"/>
            <a:ext cx="4495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4495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19443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28098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83894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6016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136819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853517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1079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457200"/>
            <a:ext cx="22860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457200"/>
            <a:ext cx="67056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5673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3C1A16-7E8A-487A-BE15-366317F79760}"/>
              </a:ext>
            </a:extLst>
          </p:cNvPr>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itle 10"/>
          <p:cNvSpPr>
            <a:spLocks noGrp="1"/>
          </p:cNvSpPr>
          <p:nvPr>
            <p:ph type="title"/>
          </p:nvPr>
        </p:nvSpPr>
        <p:spPr/>
        <p:txBody>
          <a:bodyPr/>
          <a:lstStyle/>
          <a:p>
            <a:r>
              <a:rPr lang="en-US"/>
              <a:t>Click to edit Master title style</a:t>
            </a:r>
          </a:p>
        </p:txBody>
      </p:sp>
      <p:sp>
        <p:nvSpPr>
          <p:cNvPr id="5" name="Slide Number Placeholder 9">
            <a:extLst>
              <a:ext uri="{FF2B5EF4-FFF2-40B4-BE49-F238E27FC236}">
                <a16:creationId xmlns:a16="http://schemas.microsoft.com/office/drawing/2014/main" id="{C800E7FB-7D85-407A-A0BF-227E080E5A1E}"/>
              </a:ext>
            </a:extLst>
          </p:cNvPr>
          <p:cNvSpPr>
            <a:spLocks noGrp="1"/>
          </p:cNvSpPr>
          <p:nvPr>
            <p:ph type="sldNum" sz="quarter" idx="10"/>
          </p:nvPr>
        </p:nvSpPr>
        <p:spPr/>
        <p:txBody>
          <a:bodyPr/>
          <a:lstStyle>
            <a:lvl1pPr>
              <a:defRPr>
                <a:latin typeface="Tahoma" panose="020B0604030504040204" pitchFamily="34" charset="0"/>
              </a:defRPr>
            </a:lvl1pPr>
          </a:lstStyle>
          <a:p>
            <a:fld id="{A35C77E2-8D97-4200-9583-EEBD66CBF036}" type="slidenum">
              <a:rPr lang="en-US" altLang="en-US"/>
              <a:pPr/>
              <a:t>‹#›</a:t>
            </a:fld>
            <a:endParaRPr lang="en-US" altLang="en-US"/>
          </a:p>
        </p:txBody>
      </p:sp>
    </p:spTree>
    <p:extLst>
      <p:ext uri="{BB962C8B-B14F-4D97-AF65-F5344CB8AC3E}">
        <p14:creationId xmlns:p14="http://schemas.microsoft.com/office/powerpoint/2010/main" val="2347332009"/>
      </p:ext>
    </p:extLst>
  </p:cSld>
  <p:clrMapOvr>
    <a:masterClrMapping/>
  </p:clrMapOvr>
  <p:transition spd="slow"/>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4" descr="Bible-Scroll">
            <a:extLst>
              <a:ext uri="{FF2B5EF4-FFF2-40B4-BE49-F238E27FC236}">
                <a16:creationId xmlns:a16="http://schemas.microsoft.com/office/drawing/2014/main" id="{BB0C7F08-E79A-4C92-A53E-2BFA309E0C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24800" y="381000"/>
            <a:ext cx="12192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p:nvPr>
        </p:nvSpPr>
        <p:spPr/>
        <p:txBody>
          <a:bodyPr/>
          <a:lstStyle/>
          <a:p>
            <a:r>
              <a:rPr lang="en-US"/>
              <a:t>Click to edit Master title style</a:t>
            </a:r>
          </a:p>
        </p:txBody>
      </p:sp>
      <p:sp>
        <p:nvSpPr>
          <p:cNvPr id="5" name="Slide Number Placeholder 16">
            <a:extLst>
              <a:ext uri="{FF2B5EF4-FFF2-40B4-BE49-F238E27FC236}">
                <a16:creationId xmlns:a16="http://schemas.microsoft.com/office/drawing/2014/main" id="{3763FC48-9C24-4EC3-9272-FDE68493EF49}"/>
              </a:ext>
            </a:extLst>
          </p:cNvPr>
          <p:cNvSpPr>
            <a:spLocks noGrp="1"/>
          </p:cNvSpPr>
          <p:nvPr>
            <p:ph type="sldNum" sz="quarter" idx="10"/>
          </p:nvPr>
        </p:nvSpPr>
        <p:spPr/>
        <p:txBody>
          <a:bodyPr/>
          <a:lstStyle>
            <a:lvl1pPr>
              <a:defRPr>
                <a:latin typeface="Tahoma" panose="020B0604030504040204" pitchFamily="34" charset="0"/>
              </a:defRPr>
            </a:lvl1pPr>
          </a:lstStyle>
          <a:p>
            <a:fld id="{8B4B0A27-7A40-4F45-AE6C-BCF1FAA901DC}" type="slidenum">
              <a:rPr lang="en-US" altLang="en-US"/>
              <a:pPr/>
              <a:t>‹#›</a:t>
            </a:fld>
            <a:endParaRPr lang="en-US" altLang="en-US"/>
          </a:p>
        </p:txBody>
      </p:sp>
    </p:spTree>
    <p:extLst>
      <p:ext uri="{BB962C8B-B14F-4D97-AF65-F5344CB8AC3E}">
        <p14:creationId xmlns:p14="http://schemas.microsoft.com/office/powerpoint/2010/main" val="3161533307"/>
      </p:ext>
    </p:extLst>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972A45D-778E-45ED-B345-30F728280D8E}"/>
              </a:ext>
            </a:extLst>
          </p:cNvPr>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EE3CF5B9-DDB5-4489-A4D9-18A33E433ABC}"/>
              </a:ext>
            </a:extLst>
          </p:cNvPr>
          <p:cNvSpPr>
            <a:spLocks noGrp="1"/>
          </p:cNvSpPr>
          <p:nvPr>
            <p:ph type="sldNum" sz="quarter" idx="10"/>
          </p:nvPr>
        </p:nvSpPr>
        <p:spPr/>
        <p:txBody>
          <a:bodyPr/>
          <a:lstStyle>
            <a:lvl1pPr algn="l">
              <a:defRPr>
                <a:latin typeface="Tahoma" panose="020B0604030504040204" pitchFamily="34" charset="0"/>
              </a:defRPr>
            </a:lvl1pPr>
          </a:lstStyle>
          <a:p>
            <a:fld id="{56C87343-E532-4844-AB14-42CFA587EBEF}" type="slidenum">
              <a:rPr lang="en-US" altLang="en-US"/>
              <a:pPr/>
              <a:t>‹#›</a:t>
            </a:fld>
            <a:endParaRPr lang="en-US" altLang="en-US"/>
          </a:p>
        </p:txBody>
      </p:sp>
    </p:spTree>
    <p:extLst>
      <p:ext uri="{BB962C8B-B14F-4D97-AF65-F5344CB8AC3E}">
        <p14:creationId xmlns:p14="http://schemas.microsoft.com/office/powerpoint/2010/main" val="51766334"/>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0906209D-383C-4787-A3AA-143B9F4E11F7}"/>
              </a:ext>
            </a:extLst>
          </p:cNvPr>
          <p:cNvSpPr>
            <a:spLocks noGrp="1"/>
          </p:cNvSpPr>
          <p:nvPr>
            <p:ph type="sldNum" sz="quarter" idx="10"/>
          </p:nvPr>
        </p:nvSpPr>
        <p:spPr/>
        <p:txBody>
          <a:bodyPr/>
          <a:lstStyle>
            <a:lvl1pPr algn="l">
              <a:defRPr>
                <a:latin typeface="Tahoma" panose="020B0604030504040204" pitchFamily="34" charset="0"/>
              </a:defRPr>
            </a:lvl1pPr>
          </a:lstStyle>
          <a:p>
            <a:fld id="{7954DE38-83B3-47B2-8BF2-F76AECFB051B}" type="slidenum">
              <a:rPr lang="en-US" altLang="en-US"/>
              <a:pPr/>
              <a:t>‹#›</a:t>
            </a:fld>
            <a:endParaRPr lang="en-US" altLang="en-US"/>
          </a:p>
        </p:txBody>
      </p:sp>
    </p:spTree>
    <p:extLst>
      <p:ext uri="{BB962C8B-B14F-4D97-AF65-F5344CB8AC3E}">
        <p14:creationId xmlns:p14="http://schemas.microsoft.com/office/powerpoint/2010/main" val="1678298373"/>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F4F99DE-C7F8-4E02-9191-D2F2D4608976}"/>
              </a:ext>
            </a:extLst>
          </p:cNvPr>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05E48F3A-F268-4CF4-AB4C-791C88EEFA42}"/>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9" name="Footer Placeholder 7">
            <a:extLst>
              <a:ext uri="{FF2B5EF4-FFF2-40B4-BE49-F238E27FC236}">
                <a16:creationId xmlns:a16="http://schemas.microsoft.com/office/drawing/2014/main" id="{0419BC4F-E0C3-49FF-B1F2-CFA7C4DD9B05}"/>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10" name="Slide Number Placeholder 8">
            <a:extLst>
              <a:ext uri="{FF2B5EF4-FFF2-40B4-BE49-F238E27FC236}">
                <a16:creationId xmlns:a16="http://schemas.microsoft.com/office/drawing/2014/main" id="{FBEC646D-2925-4680-BD83-5A728AD68F50}"/>
              </a:ext>
            </a:extLst>
          </p:cNvPr>
          <p:cNvSpPr>
            <a:spLocks noGrp="1"/>
          </p:cNvSpPr>
          <p:nvPr>
            <p:ph type="sldNum" sz="quarter" idx="12"/>
          </p:nvPr>
        </p:nvSpPr>
        <p:spPr/>
        <p:txBody>
          <a:bodyPr/>
          <a:lstStyle>
            <a:lvl1pPr algn="l">
              <a:defRPr>
                <a:latin typeface="Tahoma" panose="020B0604030504040204" pitchFamily="34" charset="0"/>
              </a:defRPr>
            </a:lvl1pPr>
          </a:lstStyle>
          <a:p>
            <a:fld id="{E8AF7FFE-1D1A-4862-AFCD-A459D5ABD26C}" type="slidenum">
              <a:rPr lang="en-US" altLang="en-US"/>
              <a:pPr/>
              <a:t>‹#›</a:t>
            </a:fld>
            <a:endParaRPr lang="en-US" altLang="en-US"/>
          </a:p>
        </p:txBody>
      </p:sp>
    </p:spTree>
    <p:extLst>
      <p:ext uri="{BB962C8B-B14F-4D97-AF65-F5344CB8AC3E}">
        <p14:creationId xmlns:p14="http://schemas.microsoft.com/office/powerpoint/2010/main" val="2374407325"/>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BB0FAC-E1ED-4682-8789-CC477CAAEB76}"/>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4" name="Footer Placeholder 3">
            <a:extLst>
              <a:ext uri="{FF2B5EF4-FFF2-40B4-BE49-F238E27FC236}">
                <a16:creationId xmlns:a16="http://schemas.microsoft.com/office/drawing/2014/main" id="{49B2471F-98F3-412F-85C2-ECF333816179}"/>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6EF0B809-5FFF-4099-B644-4306C8B8E6FF}"/>
              </a:ext>
            </a:extLst>
          </p:cNvPr>
          <p:cNvSpPr>
            <a:spLocks noGrp="1"/>
          </p:cNvSpPr>
          <p:nvPr>
            <p:ph type="sldNum" sz="quarter" idx="12"/>
          </p:nvPr>
        </p:nvSpPr>
        <p:spPr/>
        <p:txBody>
          <a:bodyPr/>
          <a:lstStyle>
            <a:lvl1pPr algn="l">
              <a:defRPr>
                <a:latin typeface="Tahoma" panose="020B0604030504040204" pitchFamily="34" charset="0"/>
              </a:defRPr>
            </a:lvl1pPr>
          </a:lstStyle>
          <a:p>
            <a:fld id="{6AEEEF28-5065-4C0C-ABAC-EC8D2C342914}" type="slidenum">
              <a:rPr lang="en-US" altLang="en-US"/>
              <a:pPr/>
              <a:t>‹#›</a:t>
            </a:fld>
            <a:endParaRPr lang="en-US" altLang="en-US"/>
          </a:p>
        </p:txBody>
      </p:sp>
    </p:spTree>
    <p:extLst>
      <p:ext uri="{BB962C8B-B14F-4D97-AF65-F5344CB8AC3E}">
        <p14:creationId xmlns:p14="http://schemas.microsoft.com/office/powerpoint/2010/main" val="3620975484"/>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1FCDD5-37C6-47CB-9FB4-4058B7F15901}"/>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3" name="Footer Placeholder 2">
            <a:extLst>
              <a:ext uri="{FF2B5EF4-FFF2-40B4-BE49-F238E27FC236}">
                <a16:creationId xmlns:a16="http://schemas.microsoft.com/office/drawing/2014/main" id="{D3B10833-A913-4568-AB0E-1030C55941CE}"/>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0D12E7B5-878E-4F64-B66C-5A5EB18F79B8}"/>
              </a:ext>
            </a:extLst>
          </p:cNvPr>
          <p:cNvSpPr>
            <a:spLocks noGrp="1"/>
          </p:cNvSpPr>
          <p:nvPr>
            <p:ph type="sldNum" sz="quarter" idx="12"/>
          </p:nvPr>
        </p:nvSpPr>
        <p:spPr/>
        <p:txBody>
          <a:bodyPr/>
          <a:lstStyle>
            <a:lvl1pPr algn="l">
              <a:defRPr>
                <a:latin typeface="Tahoma" panose="020B0604030504040204" pitchFamily="34" charset="0"/>
              </a:defRPr>
            </a:lvl1pPr>
          </a:lstStyle>
          <a:p>
            <a:fld id="{9FA86810-6B23-4D40-84E5-5FACDBE4D4E7}" type="slidenum">
              <a:rPr lang="en-US" altLang="en-US"/>
              <a:pPr/>
              <a:t>‹#›</a:t>
            </a:fld>
            <a:endParaRPr lang="en-US" altLang="en-US"/>
          </a:p>
        </p:txBody>
      </p:sp>
    </p:spTree>
    <p:extLst>
      <p:ext uri="{BB962C8B-B14F-4D97-AF65-F5344CB8AC3E}">
        <p14:creationId xmlns:p14="http://schemas.microsoft.com/office/powerpoint/2010/main" val="2374559931"/>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E15945D-EADA-4267-94F7-1EA9D64BE4ED}"/>
              </a:ext>
            </a:extLst>
          </p:cNvPr>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0CC237A1-C6FE-410B-8DA1-B33A24736138}"/>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7" name="Footer Placeholder 5">
            <a:extLst>
              <a:ext uri="{FF2B5EF4-FFF2-40B4-BE49-F238E27FC236}">
                <a16:creationId xmlns:a16="http://schemas.microsoft.com/office/drawing/2014/main" id="{DE6CB369-4E1F-45C6-801D-59E29CCCA9CA}"/>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8" name="Slide Number Placeholder 6">
            <a:extLst>
              <a:ext uri="{FF2B5EF4-FFF2-40B4-BE49-F238E27FC236}">
                <a16:creationId xmlns:a16="http://schemas.microsoft.com/office/drawing/2014/main" id="{CAF48816-1A37-49DE-A28F-0F341BF1E4F5}"/>
              </a:ext>
            </a:extLst>
          </p:cNvPr>
          <p:cNvSpPr>
            <a:spLocks noGrp="1"/>
          </p:cNvSpPr>
          <p:nvPr>
            <p:ph type="sldNum" sz="quarter" idx="12"/>
          </p:nvPr>
        </p:nvSpPr>
        <p:spPr/>
        <p:txBody>
          <a:bodyPr/>
          <a:lstStyle>
            <a:lvl1pPr algn="l">
              <a:defRPr>
                <a:latin typeface="Tahoma" panose="020B0604030504040204" pitchFamily="34" charset="0"/>
              </a:defRPr>
            </a:lvl1pPr>
          </a:lstStyle>
          <a:p>
            <a:fld id="{DC9CF5F5-4339-4148-BE22-5DF3F41AB9B1}" type="slidenum">
              <a:rPr lang="en-US" altLang="en-US"/>
              <a:pPr/>
              <a:t>‹#›</a:t>
            </a:fld>
            <a:endParaRPr lang="en-US" altLang="en-US"/>
          </a:p>
        </p:txBody>
      </p:sp>
    </p:spTree>
    <p:extLst>
      <p:ext uri="{BB962C8B-B14F-4D97-AF65-F5344CB8AC3E}">
        <p14:creationId xmlns:p14="http://schemas.microsoft.com/office/powerpoint/2010/main" val="3030343697"/>
      </p:ext>
    </p:extLst>
  </p:cSld>
  <p:clrMapOvr>
    <a:masterClrMapping/>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4706831B-9DC4-4F0E-BA74-8B2D26C47AFC}"/>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6" name="Footer Placeholder 5">
            <a:extLst>
              <a:ext uri="{FF2B5EF4-FFF2-40B4-BE49-F238E27FC236}">
                <a16:creationId xmlns:a16="http://schemas.microsoft.com/office/drawing/2014/main" id="{E951894F-C02A-4FE7-B7B3-11E71FFBB9CF}"/>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AA2A00E0-F8E0-4C28-9A96-C14A003E815E}"/>
              </a:ext>
            </a:extLst>
          </p:cNvPr>
          <p:cNvSpPr>
            <a:spLocks noGrp="1"/>
          </p:cNvSpPr>
          <p:nvPr>
            <p:ph type="sldNum" sz="quarter" idx="12"/>
          </p:nvPr>
        </p:nvSpPr>
        <p:spPr/>
        <p:txBody>
          <a:bodyPr/>
          <a:lstStyle>
            <a:lvl1pPr algn="l">
              <a:defRPr>
                <a:latin typeface="Tahoma" panose="020B0604030504040204" pitchFamily="34" charset="0"/>
              </a:defRPr>
            </a:lvl1pPr>
          </a:lstStyle>
          <a:p>
            <a:fld id="{DA92EE8E-B5BA-4DDF-831D-B55116D719C5}" type="slidenum">
              <a:rPr lang="en-US" altLang="en-US"/>
              <a:pPr/>
              <a:t>‹#›</a:t>
            </a:fld>
            <a:endParaRPr lang="en-US" altLang="en-US"/>
          </a:p>
        </p:txBody>
      </p:sp>
    </p:spTree>
    <p:extLst>
      <p:ext uri="{BB962C8B-B14F-4D97-AF65-F5344CB8AC3E}">
        <p14:creationId xmlns:p14="http://schemas.microsoft.com/office/powerpoint/2010/main" val="3389802553"/>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5B384-38AC-4BBB-B797-CC0AD80A8DEF}"/>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5" name="Footer Placeholder 4">
            <a:extLst>
              <a:ext uri="{FF2B5EF4-FFF2-40B4-BE49-F238E27FC236}">
                <a16:creationId xmlns:a16="http://schemas.microsoft.com/office/drawing/2014/main" id="{510D1FA1-911A-4468-A090-D43431F2DDAF}"/>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425C6D7F-06CC-4409-BE46-B391555390FF}"/>
              </a:ext>
            </a:extLst>
          </p:cNvPr>
          <p:cNvSpPr>
            <a:spLocks noGrp="1"/>
          </p:cNvSpPr>
          <p:nvPr>
            <p:ph type="sldNum" sz="quarter" idx="12"/>
          </p:nvPr>
        </p:nvSpPr>
        <p:spPr/>
        <p:txBody>
          <a:bodyPr/>
          <a:lstStyle>
            <a:lvl1pPr algn="l">
              <a:defRPr>
                <a:latin typeface="Tahoma" panose="020B0604030504040204" pitchFamily="34" charset="0"/>
              </a:defRPr>
            </a:lvl1pPr>
          </a:lstStyle>
          <a:p>
            <a:fld id="{342AB68B-98A3-4C48-88F6-5DC370B5BB58}" type="slidenum">
              <a:rPr lang="en-US" altLang="en-US"/>
              <a:pPr/>
              <a:t>‹#›</a:t>
            </a:fld>
            <a:endParaRPr lang="en-US" altLang="en-US"/>
          </a:p>
        </p:txBody>
      </p:sp>
    </p:spTree>
    <p:extLst>
      <p:ext uri="{BB962C8B-B14F-4D97-AF65-F5344CB8AC3E}">
        <p14:creationId xmlns:p14="http://schemas.microsoft.com/office/powerpoint/2010/main" val="4283557297"/>
      </p:ext>
    </p:extLst>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5A8D9B-B46A-426A-93D3-80F9160AA321}"/>
              </a:ext>
            </a:extLst>
          </p:cNvPr>
          <p:cNvSpPr>
            <a:spLocks noGrp="1"/>
          </p:cNvSpPr>
          <p:nvPr>
            <p:ph type="dt" sz="half" idx="10"/>
          </p:nvPr>
        </p:nvSpPr>
        <p:spPr>
          <a:xfrm>
            <a:off x="442913" y="6350"/>
            <a:ext cx="3200400" cy="328613"/>
          </a:xfrm>
          <a:prstGeom prst="rect">
            <a:avLst/>
          </a:prstGeom>
        </p:spPr>
        <p:txBody>
          <a:bodyPr/>
          <a:lstStyle>
            <a:lvl1pPr eaLnBrk="1" hangingPunct="1">
              <a:defRPr>
                <a:latin typeface="Tahoma" pitchFamily="34" charset="0"/>
              </a:defRPr>
            </a:lvl1pPr>
          </a:lstStyle>
          <a:p>
            <a:pPr>
              <a:defRPr/>
            </a:pPr>
            <a:endParaRPr lang="en-US"/>
          </a:p>
        </p:txBody>
      </p:sp>
      <p:sp>
        <p:nvSpPr>
          <p:cNvPr id="5" name="Footer Placeholder 4">
            <a:extLst>
              <a:ext uri="{FF2B5EF4-FFF2-40B4-BE49-F238E27FC236}">
                <a16:creationId xmlns:a16="http://schemas.microsoft.com/office/drawing/2014/main" id="{73A171CE-7DA1-48DD-AB25-87FFBDC5CB2E}"/>
              </a:ext>
            </a:extLst>
          </p:cNvPr>
          <p:cNvSpPr>
            <a:spLocks noGrp="1"/>
          </p:cNvSpPr>
          <p:nvPr>
            <p:ph type="ftr" sz="quarter" idx="11"/>
          </p:nvPr>
        </p:nvSpPr>
        <p:spPr>
          <a:xfrm>
            <a:off x="4405313" y="6350"/>
            <a:ext cx="3810000" cy="328613"/>
          </a:xfrm>
          <a:prstGeom prst="rect">
            <a:avLst/>
          </a:prstGeom>
        </p:spPr>
        <p:txBody>
          <a:bodyPr/>
          <a:lstStyle>
            <a:lvl1pPr algn="ctr">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C9FB970-BC1E-47D8-86FC-43F7FAB5248A}"/>
              </a:ext>
            </a:extLst>
          </p:cNvPr>
          <p:cNvSpPr>
            <a:spLocks noGrp="1"/>
          </p:cNvSpPr>
          <p:nvPr>
            <p:ph type="sldNum" sz="quarter" idx="12"/>
          </p:nvPr>
        </p:nvSpPr>
        <p:spPr/>
        <p:txBody>
          <a:bodyPr/>
          <a:lstStyle>
            <a:lvl1pPr algn="l">
              <a:defRPr>
                <a:latin typeface="Tahoma" panose="020B0604030504040204" pitchFamily="34" charset="0"/>
              </a:defRPr>
            </a:lvl1pPr>
          </a:lstStyle>
          <a:p>
            <a:fld id="{AFB289DB-C73F-49B5-A9C5-CD56D5290FF2}" type="slidenum">
              <a:rPr lang="en-US" altLang="en-US"/>
              <a:pPr/>
              <a:t>‹#›</a:t>
            </a:fld>
            <a:endParaRPr lang="en-US" altLang="en-US"/>
          </a:p>
        </p:txBody>
      </p:sp>
    </p:spTree>
    <p:extLst>
      <p:ext uri="{BB962C8B-B14F-4D97-AF65-F5344CB8AC3E}">
        <p14:creationId xmlns:p14="http://schemas.microsoft.com/office/powerpoint/2010/main" val="3129730173"/>
      </p:ext>
    </p:extLst>
  </p:cSld>
  <p:clrMapOvr>
    <a:masterClrMapping/>
  </p:clrMapOvr>
  <p:transition spd="slow"/>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1C2D6497-595F-49F5-ADEB-43E2FCE2413B}"/>
              </a:ext>
            </a:extLst>
          </p:cNvPr>
          <p:cNvGrpSpPr>
            <a:grpSpLocks/>
          </p:cNvGrpSpPr>
          <p:nvPr/>
        </p:nvGrpSpPr>
        <p:grpSpPr bwMode="auto">
          <a:xfrm>
            <a:off x="0" y="6350"/>
            <a:ext cx="9140825" cy="6851650"/>
            <a:chOff x="0" y="4"/>
            <a:chExt cx="5758" cy="4316"/>
          </a:xfrm>
        </p:grpSpPr>
        <p:sp>
          <p:nvSpPr>
            <p:cNvPr id="5" name="Freeform 3">
              <a:extLst>
                <a:ext uri="{FF2B5EF4-FFF2-40B4-BE49-F238E27FC236}">
                  <a16:creationId xmlns:a16="http://schemas.microsoft.com/office/drawing/2014/main" id="{62AA1F57-AED6-407C-81C7-63A790CAB14C}"/>
                </a:ext>
              </a:extLst>
            </p:cNvPr>
            <p:cNvSpPr>
              <a:spLocks/>
            </p:cNvSpPr>
            <p:nvPr/>
          </p:nvSpPr>
          <p:spPr bwMode="hidden">
            <a:xfrm>
              <a:off x="558" y="1161"/>
              <a:ext cx="5200" cy="3159"/>
            </a:xfrm>
            <a:custGeom>
              <a:avLst/>
              <a:gdLst>
                <a:gd name="T0" fmla="*/ 0 w 5184"/>
                <a:gd name="T1" fmla="*/ 3159 h 3159"/>
                <a:gd name="T2" fmla="*/ 5280 w 5184"/>
                <a:gd name="T3" fmla="*/ 3159 h 3159"/>
                <a:gd name="T4" fmla="*/ 5280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4">
              <a:extLst>
                <a:ext uri="{FF2B5EF4-FFF2-40B4-BE49-F238E27FC236}">
                  <a16:creationId xmlns:a16="http://schemas.microsoft.com/office/drawing/2014/main" id="{3EEA7BE5-DC57-4AC6-9076-ECB92995F85F}"/>
                </a:ext>
              </a:extLst>
            </p:cNvPr>
            <p:cNvSpPr>
              <a:spLocks/>
            </p:cNvSpPr>
            <p:nvPr/>
          </p:nvSpPr>
          <p:spPr bwMode="hidden">
            <a:xfrm>
              <a:off x="0" y="1161"/>
              <a:ext cx="558" cy="3159"/>
            </a:xfrm>
            <a:custGeom>
              <a:avLst/>
              <a:gdLst>
                <a:gd name="T0" fmla="*/ 0 w 556"/>
                <a:gd name="T1" fmla="*/ 0 h 3159"/>
                <a:gd name="T2" fmla="*/ 0 w 556"/>
                <a:gd name="T3" fmla="*/ 3159 h 3159"/>
                <a:gd name="T4" fmla="*/ 568 w 556"/>
                <a:gd name="T5" fmla="*/ 3159 h 3159"/>
                <a:gd name="T6" fmla="*/ 568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7" name="Group 5">
              <a:extLst>
                <a:ext uri="{FF2B5EF4-FFF2-40B4-BE49-F238E27FC236}">
                  <a16:creationId xmlns:a16="http://schemas.microsoft.com/office/drawing/2014/main" id="{4AE870A7-6CE9-49B3-8A21-3832C11122C6}"/>
                </a:ext>
              </a:extLst>
            </p:cNvPr>
            <p:cNvGrpSpPr>
              <a:grpSpLocks/>
            </p:cNvGrpSpPr>
            <p:nvPr userDrawn="1"/>
          </p:nvGrpSpPr>
          <p:grpSpPr bwMode="auto">
            <a:xfrm>
              <a:off x="0" y="4"/>
              <a:ext cx="5758" cy="4316"/>
              <a:chOff x="0" y="4"/>
              <a:chExt cx="5758" cy="4316"/>
            </a:xfrm>
          </p:grpSpPr>
          <p:sp>
            <p:nvSpPr>
              <p:cNvPr id="8" name="Freeform 6">
                <a:extLst>
                  <a:ext uri="{FF2B5EF4-FFF2-40B4-BE49-F238E27FC236}">
                    <a16:creationId xmlns:a16="http://schemas.microsoft.com/office/drawing/2014/main" id="{09D6E627-D143-4F89-A063-5764E4E18F20}"/>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7">
                <a:extLst>
                  <a:ext uri="{FF2B5EF4-FFF2-40B4-BE49-F238E27FC236}">
                    <a16:creationId xmlns:a16="http://schemas.microsoft.com/office/drawing/2014/main" id="{1BFBD532-18CD-46E5-880A-531F14276866}"/>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76305767-97B3-4E30-AE73-8D457A73C847}"/>
                  </a:ext>
                </a:extLst>
              </p:cNvPr>
              <p:cNvSpPr>
                <a:spLocks/>
              </p:cNvSpPr>
              <p:nvPr/>
            </p:nvSpPr>
            <p:spPr bwMode="ltGray">
              <a:xfrm>
                <a:off x="1019" y="1155"/>
                <a:ext cx="4739" cy="12"/>
              </a:xfrm>
              <a:custGeom>
                <a:avLst/>
                <a:gdLst>
                  <a:gd name="T0" fmla="*/ 4814 w 4724"/>
                  <a:gd name="T1" fmla="*/ 0 h 12"/>
                  <a:gd name="T2" fmla="*/ 0 w 4724"/>
                  <a:gd name="T3" fmla="*/ 0 h 12"/>
                  <a:gd name="T4" fmla="*/ 0 w 4724"/>
                  <a:gd name="T5" fmla="*/ 12 h 12"/>
                  <a:gd name="T6" fmla="*/ 4814 w 4724"/>
                  <a:gd name="T7" fmla="*/ 12 h 12"/>
                  <a:gd name="T8" fmla="*/ 4814 w 4724"/>
                  <a:gd name="T9" fmla="*/ 0 h 12"/>
                  <a:gd name="T10" fmla="*/ 481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a:extLst>
                  <a:ext uri="{FF2B5EF4-FFF2-40B4-BE49-F238E27FC236}">
                    <a16:creationId xmlns:a16="http://schemas.microsoft.com/office/drawing/2014/main" id="{52EF9F5F-B801-46AD-A5A4-244F29A50DA6}"/>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a:extLst>
                  <a:ext uri="{FF2B5EF4-FFF2-40B4-BE49-F238E27FC236}">
                    <a16:creationId xmlns:a16="http://schemas.microsoft.com/office/drawing/2014/main" id="{67AEB11A-CE68-4171-BC9E-6352B528B4B3}"/>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a:extLst>
                  <a:ext uri="{FF2B5EF4-FFF2-40B4-BE49-F238E27FC236}">
                    <a16:creationId xmlns:a16="http://schemas.microsoft.com/office/drawing/2014/main" id="{6F0BBA98-C89C-4808-9EC2-1AAFF80725A1}"/>
                  </a:ext>
                </a:extLst>
              </p:cNvPr>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en-US"/>
              </a:p>
            </p:txBody>
          </p:sp>
          <p:sp>
            <p:nvSpPr>
              <p:cNvPr id="14" name="Freeform 12">
                <a:extLst>
                  <a:ext uri="{FF2B5EF4-FFF2-40B4-BE49-F238E27FC236}">
                    <a16:creationId xmlns:a16="http://schemas.microsoft.com/office/drawing/2014/main" id="{7E9D5495-B4ED-4A26-AD07-608A23830404}"/>
                  </a:ext>
                </a:extLst>
              </p:cNvPr>
              <p:cNvSpPr>
                <a:spLocks/>
              </p:cNvSpPr>
              <p:nvPr/>
            </p:nvSpPr>
            <p:spPr bwMode="ltGray">
              <a:xfrm>
                <a:off x="0" y="1155"/>
                <a:ext cx="351" cy="12"/>
              </a:xfrm>
              <a:custGeom>
                <a:avLst/>
                <a:gdLst>
                  <a:gd name="T0" fmla="*/ 0 w 251"/>
                  <a:gd name="T1" fmla="*/ 0 h 12"/>
                  <a:gd name="T2" fmla="*/ 0 w 251"/>
                  <a:gd name="T3" fmla="*/ 12 h 12"/>
                  <a:gd name="T4" fmla="*/ 1879 w 251"/>
                  <a:gd name="T5" fmla="*/ 12 h 12"/>
                  <a:gd name="T6" fmla="*/ 1879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3">
                <a:extLst>
                  <a:ext uri="{FF2B5EF4-FFF2-40B4-BE49-F238E27FC236}">
                    <a16:creationId xmlns:a16="http://schemas.microsoft.com/office/drawing/2014/main" id="{B598B122-4E18-45D5-A6A3-2CBE3ED7F60D}"/>
                  </a:ext>
                </a:extLst>
              </p:cNvPr>
              <p:cNvSpPr>
                <a:spLocks/>
              </p:cNvSpPr>
              <p:nvPr/>
            </p:nvSpPr>
            <p:spPr bwMode="ltGray">
              <a:xfrm>
                <a:off x="767" y="1155"/>
                <a:ext cx="252" cy="12"/>
              </a:xfrm>
              <a:custGeom>
                <a:avLst/>
                <a:gdLst>
                  <a:gd name="T0" fmla="*/ 257 w 251"/>
                  <a:gd name="T1" fmla="*/ 0 h 12"/>
                  <a:gd name="T2" fmla="*/ 0 w 251"/>
                  <a:gd name="T3" fmla="*/ 0 h 12"/>
                  <a:gd name="T4" fmla="*/ 0 w 251"/>
                  <a:gd name="T5" fmla="*/ 12 h 12"/>
                  <a:gd name="T6" fmla="*/ 257 w 251"/>
                  <a:gd name="T7" fmla="*/ 12 h 12"/>
                  <a:gd name="T8" fmla="*/ 257 w 251"/>
                  <a:gd name="T9" fmla="*/ 0 h 12"/>
                  <a:gd name="T10" fmla="*/ 257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a:extLst>
                  <a:ext uri="{FF2B5EF4-FFF2-40B4-BE49-F238E27FC236}">
                    <a16:creationId xmlns:a16="http://schemas.microsoft.com/office/drawing/2014/main" id="{9F1F35FB-23A3-4580-8A0B-76FBB5AF4C1B}"/>
                  </a:ext>
                </a:extLst>
              </p:cNvPr>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en-US"/>
              </a:p>
            </p:txBody>
          </p:sp>
        </p:grpSp>
      </p:grpSp>
      <p:pic>
        <p:nvPicPr>
          <p:cNvPr id="17" name="Picture 18" descr="HolySpirit-Dove-1">
            <a:extLst>
              <a:ext uri="{FF2B5EF4-FFF2-40B4-BE49-F238E27FC236}">
                <a16:creationId xmlns:a16="http://schemas.microsoft.com/office/drawing/2014/main" id="{8F832E6C-E249-4924-977A-430F17E22F2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08863" y="0"/>
            <a:ext cx="17351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3" name="Rectangle 15"/>
          <p:cNvSpPr>
            <a:spLocks noGrp="1" noChangeArrowheads="1"/>
          </p:cNvSpPr>
          <p:nvPr>
            <p:ph type="title"/>
          </p:nvPr>
        </p:nvSpPr>
        <p:spPr>
          <a:xfrm>
            <a:off x="990600" y="2130425"/>
            <a:ext cx="7467600" cy="1470025"/>
          </a:xfrm>
        </p:spPr>
        <p:txBody>
          <a:bodyPr/>
          <a:lstStyle>
            <a:lvl1pPr>
              <a:defRPr smtClean="0">
                <a:effectLst/>
              </a:defRPr>
            </a:lvl1pPr>
          </a:lstStyle>
          <a:p>
            <a:pPr lvl="0"/>
            <a:r>
              <a:rPr lang="en-US" altLang="en-US" noProof="0"/>
              <a:t>Click to edit Master title style</a:t>
            </a:r>
          </a:p>
        </p:txBody>
      </p:sp>
      <p:sp>
        <p:nvSpPr>
          <p:cNvPr id="22544" name="Rectangle 16"/>
          <p:cNvSpPr>
            <a:spLocks noGrp="1" noChangeArrowheads="1"/>
          </p:cNvSpPr>
          <p:nvPr>
            <p:ph type="body" idx="1"/>
          </p:nvPr>
        </p:nvSpPr>
        <p:spPr>
          <a:xfrm>
            <a:off x="1371600" y="3886200"/>
            <a:ext cx="6400800" cy="1752600"/>
          </a:xfrm>
        </p:spPr>
        <p:txBody>
          <a:bodyPr/>
          <a:lstStyle>
            <a:lvl1pPr marL="0" indent="0" algn="ctr">
              <a:buFont typeface="Wingdings" pitchFamily="2" charset="2"/>
              <a:buNone/>
              <a:defRPr smtClean="0">
                <a:effectLst/>
              </a:defRPr>
            </a:lvl1pPr>
          </a:lstStyle>
          <a:p>
            <a:pPr lvl="0"/>
            <a:r>
              <a:rPr lang="en-US" altLang="en-US" noProof="0"/>
              <a:t>Click to edit Master subtitle style</a:t>
            </a:r>
          </a:p>
        </p:txBody>
      </p:sp>
    </p:spTree>
    <p:extLst>
      <p:ext uri="{BB962C8B-B14F-4D97-AF65-F5344CB8AC3E}">
        <p14:creationId xmlns:p14="http://schemas.microsoft.com/office/powerpoint/2010/main" val="704046928"/>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1">
            <a:extLst>
              <a:ext uri="{FF2B5EF4-FFF2-40B4-BE49-F238E27FC236}">
                <a16:creationId xmlns:a16="http://schemas.microsoft.com/office/drawing/2014/main" id="{8F20742A-793A-48C4-8DDD-790A71F45023}"/>
              </a:ext>
            </a:extLst>
          </p:cNvPr>
          <p:cNvSpPr>
            <a:spLocks noGrp="1" noChangeArrowheads="1"/>
          </p:cNvSpPr>
          <p:nvPr>
            <p:ph type="sldNum" sz="quarter" idx="10"/>
          </p:nvPr>
        </p:nvSpPr>
        <p:spPr/>
        <p:txBody>
          <a:bodyPr/>
          <a:lstStyle>
            <a:lvl1pPr>
              <a:defRPr sz="1100"/>
            </a:lvl1pPr>
          </a:lstStyle>
          <a:p>
            <a:fld id="{DA8A3816-BDFF-4773-ABC1-3F95F48183AC}" type="slidenum">
              <a:rPr lang="en-US" altLang="en-US"/>
              <a:pPr/>
              <a:t>‹#›</a:t>
            </a:fld>
            <a:endParaRPr lang="en-US" altLang="en-US"/>
          </a:p>
        </p:txBody>
      </p:sp>
    </p:spTree>
    <p:extLst>
      <p:ext uri="{BB962C8B-B14F-4D97-AF65-F5344CB8AC3E}">
        <p14:creationId xmlns:p14="http://schemas.microsoft.com/office/powerpoint/2010/main" val="377638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1">
            <a:extLst>
              <a:ext uri="{FF2B5EF4-FFF2-40B4-BE49-F238E27FC236}">
                <a16:creationId xmlns:a16="http://schemas.microsoft.com/office/drawing/2014/main" id="{DBC30C82-A3FD-4A24-B21B-E1AEBB3C8029}"/>
              </a:ext>
            </a:extLst>
          </p:cNvPr>
          <p:cNvSpPr>
            <a:spLocks noGrp="1" noChangeArrowheads="1"/>
          </p:cNvSpPr>
          <p:nvPr>
            <p:ph type="sldNum" sz="quarter" idx="10"/>
          </p:nvPr>
        </p:nvSpPr>
        <p:spPr>
          <a:ln/>
        </p:spPr>
        <p:txBody>
          <a:bodyPr/>
          <a:lstStyle>
            <a:lvl1pPr>
              <a:defRPr/>
            </a:lvl1pPr>
          </a:lstStyle>
          <a:p>
            <a:fld id="{97F4180B-DAF2-46DA-A3C8-3D8BEFD70E00}" type="slidenum">
              <a:rPr lang="en-US" altLang="en-US"/>
              <a:pPr/>
              <a:t>‹#›</a:t>
            </a:fld>
            <a:endParaRPr lang="en-US" altLang="en-US"/>
          </a:p>
        </p:txBody>
      </p:sp>
    </p:spTree>
    <p:extLst>
      <p:ext uri="{BB962C8B-B14F-4D97-AF65-F5344CB8AC3E}">
        <p14:creationId xmlns:p14="http://schemas.microsoft.com/office/powerpoint/2010/main" val="25131886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81200"/>
            <a:ext cx="3848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67300" y="1981200"/>
            <a:ext cx="3848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
            <a:extLst>
              <a:ext uri="{FF2B5EF4-FFF2-40B4-BE49-F238E27FC236}">
                <a16:creationId xmlns:a16="http://schemas.microsoft.com/office/drawing/2014/main" id="{5EA2D0C7-60E3-432A-967F-A658D3E94CCA}"/>
              </a:ext>
            </a:extLst>
          </p:cNvPr>
          <p:cNvSpPr>
            <a:spLocks noGrp="1" noChangeArrowheads="1"/>
          </p:cNvSpPr>
          <p:nvPr>
            <p:ph type="sldNum" sz="quarter" idx="10"/>
          </p:nvPr>
        </p:nvSpPr>
        <p:spPr>
          <a:ln/>
        </p:spPr>
        <p:txBody>
          <a:bodyPr/>
          <a:lstStyle>
            <a:lvl1pPr>
              <a:defRPr/>
            </a:lvl1pPr>
          </a:lstStyle>
          <a:p>
            <a:fld id="{9F14FF35-5B2B-4009-AC26-3D7D5ECF3304}" type="slidenum">
              <a:rPr lang="en-US" altLang="en-US"/>
              <a:pPr/>
              <a:t>‹#›</a:t>
            </a:fld>
            <a:endParaRPr lang="en-US" altLang="en-US"/>
          </a:p>
        </p:txBody>
      </p:sp>
    </p:spTree>
    <p:extLst>
      <p:ext uri="{BB962C8B-B14F-4D97-AF65-F5344CB8AC3E}">
        <p14:creationId xmlns:p14="http://schemas.microsoft.com/office/powerpoint/2010/main" val="20904175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1">
            <a:extLst>
              <a:ext uri="{FF2B5EF4-FFF2-40B4-BE49-F238E27FC236}">
                <a16:creationId xmlns:a16="http://schemas.microsoft.com/office/drawing/2014/main" id="{C5DAE10A-0DD9-4F4B-8912-8E555C34D61F}"/>
              </a:ext>
            </a:extLst>
          </p:cNvPr>
          <p:cNvSpPr>
            <a:spLocks noGrp="1" noChangeArrowheads="1"/>
          </p:cNvSpPr>
          <p:nvPr>
            <p:ph type="sldNum" sz="quarter" idx="10"/>
          </p:nvPr>
        </p:nvSpPr>
        <p:spPr>
          <a:ln/>
        </p:spPr>
        <p:txBody>
          <a:bodyPr/>
          <a:lstStyle>
            <a:lvl1pPr>
              <a:defRPr/>
            </a:lvl1pPr>
          </a:lstStyle>
          <a:p>
            <a:fld id="{EE8EA688-FA25-4889-B2DE-6D36569E2E20}" type="slidenum">
              <a:rPr lang="en-US" altLang="en-US"/>
              <a:pPr/>
              <a:t>‹#›</a:t>
            </a:fld>
            <a:endParaRPr lang="en-US" altLang="en-US"/>
          </a:p>
        </p:txBody>
      </p:sp>
    </p:spTree>
    <p:extLst>
      <p:ext uri="{BB962C8B-B14F-4D97-AF65-F5344CB8AC3E}">
        <p14:creationId xmlns:p14="http://schemas.microsoft.com/office/powerpoint/2010/main" val="25410579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1">
            <a:extLst>
              <a:ext uri="{FF2B5EF4-FFF2-40B4-BE49-F238E27FC236}">
                <a16:creationId xmlns:a16="http://schemas.microsoft.com/office/drawing/2014/main" id="{831EB75D-20B1-41A1-A3CD-411C1CB50018}"/>
              </a:ext>
            </a:extLst>
          </p:cNvPr>
          <p:cNvSpPr>
            <a:spLocks noGrp="1" noChangeArrowheads="1"/>
          </p:cNvSpPr>
          <p:nvPr>
            <p:ph type="sldNum" sz="quarter" idx="10"/>
          </p:nvPr>
        </p:nvSpPr>
        <p:spPr>
          <a:ln/>
        </p:spPr>
        <p:txBody>
          <a:bodyPr/>
          <a:lstStyle>
            <a:lvl1pPr>
              <a:defRPr/>
            </a:lvl1pPr>
          </a:lstStyle>
          <a:p>
            <a:fld id="{EBC5436A-1AB2-4727-B853-C4F077BC3496}" type="slidenum">
              <a:rPr lang="en-US" altLang="en-US"/>
              <a:pPr/>
              <a:t>‹#›</a:t>
            </a:fld>
            <a:endParaRPr lang="en-US" altLang="en-US"/>
          </a:p>
        </p:txBody>
      </p:sp>
    </p:spTree>
    <p:extLst>
      <p:ext uri="{BB962C8B-B14F-4D97-AF65-F5344CB8AC3E}">
        <p14:creationId xmlns:p14="http://schemas.microsoft.com/office/powerpoint/2010/main" val="1061585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a:extLst>
              <a:ext uri="{FF2B5EF4-FFF2-40B4-BE49-F238E27FC236}">
                <a16:creationId xmlns:a16="http://schemas.microsoft.com/office/drawing/2014/main" id="{CE02DBA8-1990-4C5A-A214-C4E474371F84}"/>
              </a:ext>
            </a:extLst>
          </p:cNvPr>
          <p:cNvSpPr>
            <a:spLocks noGrp="1" noChangeArrowheads="1"/>
          </p:cNvSpPr>
          <p:nvPr>
            <p:ph type="sldNum" sz="quarter" idx="10"/>
          </p:nvPr>
        </p:nvSpPr>
        <p:spPr>
          <a:ln/>
        </p:spPr>
        <p:txBody>
          <a:bodyPr/>
          <a:lstStyle>
            <a:lvl1pPr>
              <a:defRPr/>
            </a:lvl1pPr>
          </a:lstStyle>
          <a:p>
            <a:fld id="{9CC13B3E-C88E-46EF-BEFD-15E5AB4F579B}" type="slidenum">
              <a:rPr lang="en-US" altLang="en-US"/>
              <a:pPr/>
              <a:t>‹#›</a:t>
            </a:fld>
            <a:endParaRPr lang="en-US" altLang="en-US"/>
          </a:p>
        </p:txBody>
      </p:sp>
    </p:spTree>
    <p:extLst>
      <p:ext uri="{BB962C8B-B14F-4D97-AF65-F5344CB8AC3E}">
        <p14:creationId xmlns:p14="http://schemas.microsoft.com/office/powerpoint/2010/main" val="38828416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1">
            <a:extLst>
              <a:ext uri="{FF2B5EF4-FFF2-40B4-BE49-F238E27FC236}">
                <a16:creationId xmlns:a16="http://schemas.microsoft.com/office/drawing/2014/main" id="{142BBD80-E26E-46EE-8EC4-8C619300D50E}"/>
              </a:ext>
            </a:extLst>
          </p:cNvPr>
          <p:cNvSpPr>
            <a:spLocks noGrp="1" noChangeArrowheads="1"/>
          </p:cNvSpPr>
          <p:nvPr>
            <p:ph type="sldNum" sz="quarter" idx="10"/>
          </p:nvPr>
        </p:nvSpPr>
        <p:spPr>
          <a:ln/>
        </p:spPr>
        <p:txBody>
          <a:bodyPr/>
          <a:lstStyle>
            <a:lvl1pPr>
              <a:defRPr/>
            </a:lvl1pPr>
          </a:lstStyle>
          <a:p>
            <a:fld id="{9ED67800-37CD-45EB-AE79-476AFAE36AEC}" type="slidenum">
              <a:rPr lang="en-US" altLang="en-US"/>
              <a:pPr/>
              <a:t>‹#›</a:t>
            </a:fld>
            <a:endParaRPr lang="en-US" altLang="en-US"/>
          </a:p>
        </p:txBody>
      </p:sp>
    </p:spTree>
    <p:extLst>
      <p:ext uri="{BB962C8B-B14F-4D97-AF65-F5344CB8AC3E}">
        <p14:creationId xmlns:p14="http://schemas.microsoft.com/office/powerpoint/2010/main" val="41729898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1">
            <a:extLst>
              <a:ext uri="{FF2B5EF4-FFF2-40B4-BE49-F238E27FC236}">
                <a16:creationId xmlns:a16="http://schemas.microsoft.com/office/drawing/2014/main" id="{8A6972F9-F7AD-409D-B53A-86D43B87C260}"/>
              </a:ext>
            </a:extLst>
          </p:cNvPr>
          <p:cNvSpPr>
            <a:spLocks noGrp="1" noChangeArrowheads="1"/>
          </p:cNvSpPr>
          <p:nvPr>
            <p:ph type="sldNum" sz="quarter" idx="10"/>
          </p:nvPr>
        </p:nvSpPr>
        <p:spPr>
          <a:ln/>
        </p:spPr>
        <p:txBody>
          <a:bodyPr/>
          <a:lstStyle>
            <a:lvl1pPr>
              <a:defRPr/>
            </a:lvl1pPr>
          </a:lstStyle>
          <a:p>
            <a:fld id="{44015C61-26A4-4D38-8780-077CEA17F583}" type="slidenum">
              <a:rPr lang="en-US" altLang="en-US"/>
              <a:pPr/>
              <a:t>‹#›</a:t>
            </a:fld>
            <a:endParaRPr lang="en-US" altLang="en-US"/>
          </a:p>
        </p:txBody>
      </p:sp>
    </p:spTree>
    <p:extLst>
      <p:ext uri="{BB962C8B-B14F-4D97-AF65-F5344CB8AC3E}">
        <p14:creationId xmlns:p14="http://schemas.microsoft.com/office/powerpoint/2010/main" val="29339846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1">
            <a:extLst>
              <a:ext uri="{FF2B5EF4-FFF2-40B4-BE49-F238E27FC236}">
                <a16:creationId xmlns:a16="http://schemas.microsoft.com/office/drawing/2014/main" id="{4F28E9C4-15BF-4B9F-BCCC-BBE9870DE883}"/>
              </a:ext>
            </a:extLst>
          </p:cNvPr>
          <p:cNvSpPr>
            <a:spLocks noGrp="1" noChangeArrowheads="1"/>
          </p:cNvSpPr>
          <p:nvPr>
            <p:ph type="sldNum" sz="quarter" idx="10"/>
          </p:nvPr>
        </p:nvSpPr>
        <p:spPr>
          <a:ln/>
        </p:spPr>
        <p:txBody>
          <a:bodyPr/>
          <a:lstStyle>
            <a:lvl1pPr>
              <a:defRPr/>
            </a:lvl1pPr>
          </a:lstStyle>
          <a:p>
            <a:fld id="{914BD3CB-8659-41B7-A356-B5BC837C9BF3}" type="slidenum">
              <a:rPr lang="en-US" altLang="en-US"/>
              <a:pPr/>
              <a:t>‹#›</a:t>
            </a:fld>
            <a:endParaRPr lang="en-US" altLang="en-US"/>
          </a:p>
        </p:txBody>
      </p:sp>
    </p:spTree>
    <p:extLst>
      <p:ext uri="{BB962C8B-B14F-4D97-AF65-F5344CB8AC3E}">
        <p14:creationId xmlns:p14="http://schemas.microsoft.com/office/powerpoint/2010/main" val="13262484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3250" y="304800"/>
            <a:ext cx="19621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304800"/>
            <a:ext cx="57340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1">
            <a:extLst>
              <a:ext uri="{FF2B5EF4-FFF2-40B4-BE49-F238E27FC236}">
                <a16:creationId xmlns:a16="http://schemas.microsoft.com/office/drawing/2014/main" id="{6029D27D-ECF1-44FD-B878-98C579239BBF}"/>
              </a:ext>
            </a:extLst>
          </p:cNvPr>
          <p:cNvSpPr>
            <a:spLocks noGrp="1" noChangeArrowheads="1"/>
          </p:cNvSpPr>
          <p:nvPr>
            <p:ph type="sldNum" sz="quarter" idx="10"/>
          </p:nvPr>
        </p:nvSpPr>
        <p:spPr>
          <a:ln/>
        </p:spPr>
        <p:txBody>
          <a:bodyPr/>
          <a:lstStyle>
            <a:lvl1pPr>
              <a:defRPr/>
            </a:lvl1pPr>
          </a:lstStyle>
          <a:p>
            <a:fld id="{433262B3-2973-4ECC-AE92-F9BFC1145C57}" type="slidenum">
              <a:rPr lang="en-US" altLang="en-US"/>
              <a:pPr/>
              <a:t>‹#›</a:t>
            </a:fld>
            <a:endParaRPr lang="en-US" altLang="en-US"/>
          </a:p>
        </p:txBody>
      </p:sp>
    </p:spTree>
    <p:extLst>
      <p:ext uri="{BB962C8B-B14F-4D97-AF65-F5344CB8AC3E}">
        <p14:creationId xmlns:p14="http://schemas.microsoft.com/office/powerpoint/2010/main" val="11168276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90600" y="304800"/>
            <a:ext cx="8001000" cy="1431925"/>
          </a:xfrm>
        </p:spPr>
        <p:txBody>
          <a:bodyPr/>
          <a:lstStyle/>
          <a:p>
            <a:r>
              <a:rPr lang="en-US"/>
              <a:t>Click to edit Master title style</a:t>
            </a:r>
          </a:p>
        </p:txBody>
      </p:sp>
      <p:sp>
        <p:nvSpPr>
          <p:cNvPr id="3" name="Content Placeholder 2"/>
          <p:cNvSpPr>
            <a:spLocks noGrp="1"/>
          </p:cNvSpPr>
          <p:nvPr>
            <p:ph sz="quarter" idx="1"/>
          </p:nvPr>
        </p:nvSpPr>
        <p:spPr>
          <a:xfrm>
            <a:off x="990600" y="1981200"/>
            <a:ext cx="39243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067300" y="1981200"/>
            <a:ext cx="39243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90600" y="4495800"/>
            <a:ext cx="39243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067300" y="4495800"/>
            <a:ext cx="39243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1">
            <a:extLst>
              <a:ext uri="{FF2B5EF4-FFF2-40B4-BE49-F238E27FC236}">
                <a16:creationId xmlns:a16="http://schemas.microsoft.com/office/drawing/2014/main" id="{CF2CE50B-26BD-43F8-A94D-0475FB42CAEB}"/>
              </a:ext>
            </a:extLst>
          </p:cNvPr>
          <p:cNvSpPr>
            <a:spLocks noGrp="1" noChangeArrowheads="1"/>
          </p:cNvSpPr>
          <p:nvPr>
            <p:ph type="sldNum" sz="quarter" idx="10"/>
          </p:nvPr>
        </p:nvSpPr>
        <p:spPr>
          <a:ln/>
        </p:spPr>
        <p:txBody>
          <a:bodyPr/>
          <a:lstStyle>
            <a:lvl1pPr>
              <a:defRPr/>
            </a:lvl1pPr>
          </a:lstStyle>
          <a:p>
            <a:fld id="{956C854E-4146-43B6-8D60-E45B064B150F}" type="slidenum">
              <a:rPr lang="en-US" altLang="en-US"/>
              <a:pPr/>
              <a:t>‹#›</a:t>
            </a:fld>
            <a:endParaRPr lang="en-US" altLang="en-US"/>
          </a:p>
        </p:txBody>
      </p:sp>
    </p:spTree>
    <p:extLst>
      <p:ext uri="{BB962C8B-B14F-4D97-AF65-F5344CB8AC3E}">
        <p14:creationId xmlns:p14="http://schemas.microsoft.com/office/powerpoint/2010/main" val="182756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7.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066800"/>
            <a:ext cx="8458200" cy="55626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t>‹#›</a:t>
            </a:fld>
            <a:endParaRPr lang="en-US" dirty="0"/>
          </a:p>
        </p:txBody>
      </p:sp>
      <p:sp>
        <p:nvSpPr>
          <p:cNvPr id="5" name="Title Placeholder 4"/>
          <p:cNvSpPr>
            <a:spLocks noGrp="1"/>
          </p:cNvSpPr>
          <p:nvPr>
            <p:ph type="title"/>
          </p:nvPr>
        </p:nvSpPr>
        <p:spPr>
          <a:xfrm>
            <a:off x="381000" y="0"/>
            <a:ext cx="8458200" cy="990600"/>
          </a:xfrm>
          <a:prstGeom prst="rect">
            <a:avLst/>
          </a:prstGeom>
          <a:ln w="6350" cap="rnd">
            <a:noFill/>
          </a:ln>
        </p:spPr>
        <p:txBody>
          <a:bodyPr vert="horz" anchor="b" anchorCtr="0">
            <a:normAutofit/>
          </a:bodyPr>
          <a:lstStyle/>
          <a:p>
            <a:r>
              <a:rPr kumimoji="0" lang="en-US" dirty="0"/>
              <a:t>Click to edit Master title style</a:t>
            </a:r>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latinLnBrk="0" hangingPunct="1">
        <a:spcBef>
          <a:spcPct val="0"/>
        </a:spcBef>
        <a:buNone/>
        <a:defRPr kumimoji="0" lang="en-US" sz="4000" b="1" kern="1200" spc="-100" baseline="0" dirty="0">
          <a:ln w="3200">
            <a:solidFill>
              <a:schemeClr val="bg2">
                <a:shade val="75000"/>
                <a:alpha val="25000"/>
              </a:schemeClr>
            </a:solidFill>
            <a:prstDash val="solid"/>
            <a:round/>
          </a:ln>
          <a:solidFill>
            <a:srgbClr val="002060"/>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tx2"/>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7242175" cy="1981200"/>
            <a:chOff x="0" y="0"/>
            <a:chExt cx="4562" cy="1248"/>
          </a:xfrm>
        </p:grpSpPr>
        <p:sp>
          <p:nvSpPr>
            <p:cNvPr id="4099" name="Freeform 3"/>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3078"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lang="en-US">
                <a:solidFill>
                  <a:srgbClr val="FFFFFF"/>
                </a:solidFill>
                <a:latin typeface="Arial" pitchFamily="34" charset="0"/>
                <a:cs typeface="Arial" pitchFamily="34" charset="0"/>
              </a:endParaRPr>
            </a:p>
          </p:txBody>
        </p:sp>
      </p:grpSp>
      <p:sp>
        <p:nvSpPr>
          <p:cNvPr id="4101" name="Rectangle 5"/>
          <p:cNvSpPr>
            <a:spLocks noGrp="1" noChangeArrowheads="1"/>
          </p:cNvSpPr>
          <p:nvPr>
            <p:ph type="title"/>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4102" name="Rectangle 6"/>
          <p:cNvSpPr>
            <a:spLocks noGrp="1" noChangeArrowheads="1"/>
          </p:cNvSpPr>
          <p:nvPr>
            <p:ph type="body" idx="1"/>
          </p:nvPr>
        </p:nvSpPr>
        <p:spPr bwMode="auto">
          <a:xfrm>
            <a:off x="457200" y="1219200"/>
            <a:ext cx="86868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039268571"/>
      </p:ext>
    </p:extLst>
  </p:cSld>
  <p:clrMap bg1="dk2" tx1="lt1" bg2="dk1"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random/>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295400"/>
            <a:ext cx="8458200" cy="53340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t>‹#›</a:t>
            </a:fld>
            <a:endParaRPr lang="en-US" dirty="0"/>
          </a:p>
        </p:txBody>
      </p:sp>
      <p:sp>
        <p:nvSpPr>
          <p:cNvPr id="5" name="Title Placeholder 4"/>
          <p:cNvSpPr>
            <a:spLocks noGrp="1"/>
          </p:cNvSpPr>
          <p:nvPr>
            <p:ph type="title"/>
          </p:nvPr>
        </p:nvSpPr>
        <p:spPr>
          <a:xfrm>
            <a:off x="381000" y="152400"/>
            <a:ext cx="8458200" cy="1066800"/>
          </a:xfrm>
          <a:prstGeom prst="rect">
            <a:avLst/>
          </a:prstGeom>
          <a:ln w="6350" cap="rnd">
            <a:noFill/>
          </a:ln>
        </p:spPr>
        <p:txBody>
          <a:bodyPr vert="horz" anchor="b" anchorCtr="0">
            <a:normAutofit/>
          </a:bodyPr>
          <a:lstStyle/>
          <a:p>
            <a:r>
              <a:rPr kumimoji="0" lang="en-US" dirty="0"/>
              <a:t>Click to edit Master title style</a:t>
            </a:r>
          </a:p>
        </p:txBody>
      </p:sp>
    </p:spTree>
    <p:extLst>
      <p:ext uri="{BB962C8B-B14F-4D97-AF65-F5344CB8AC3E}">
        <p14:creationId xmlns:p14="http://schemas.microsoft.com/office/powerpoint/2010/main" val="2859119069"/>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lang="en-US" sz="4800" b="0" kern="1200" spc="-100" baseline="0" dirty="0">
          <a:ln w="3200">
            <a:solidFill>
              <a:schemeClr val="bg2">
                <a:shade val="75000"/>
                <a:alpha val="25000"/>
              </a:schemeClr>
            </a:solidFill>
            <a:prstDash val="solid"/>
            <a:round/>
          </a:ln>
          <a:solidFill>
            <a:schemeClr val="accent6"/>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accent2"/>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9F113BB-BBDF-4F07-BF3D-1FEFB661D9F5}"/>
              </a:ext>
            </a:extLst>
          </p:cNvPr>
          <p:cNvSpPr>
            <a:spLocks noGrp="1" noChangeArrowheads="1"/>
          </p:cNvSpPr>
          <p:nvPr>
            <p:ph type="title"/>
          </p:nvPr>
        </p:nvSpPr>
        <p:spPr bwMode="auto">
          <a:xfrm>
            <a:off x="457200" y="277813"/>
            <a:ext cx="8229600"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8232090E-C7E4-451A-9A74-E1588EE0712D}"/>
              </a:ext>
            </a:extLst>
          </p:cNvPr>
          <p:cNvSpPr>
            <a:spLocks noGrp="1" noChangeArrowheads="1"/>
          </p:cNvSpPr>
          <p:nvPr>
            <p:ph type="body" idx="1"/>
          </p:nvPr>
        </p:nvSpPr>
        <p:spPr bwMode="auto">
          <a:xfrm>
            <a:off x="457200" y="12954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7">
            <a:extLst>
              <a:ext uri="{FF2B5EF4-FFF2-40B4-BE49-F238E27FC236}">
                <a16:creationId xmlns:a16="http://schemas.microsoft.com/office/drawing/2014/main" id="{68AF61FE-4399-466F-9063-2356BB45A5D8}"/>
              </a:ext>
            </a:extLst>
          </p:cNvPr>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
        <p:nvSpPr>
          <p:cNvPr id="5125" name="Line 8">
            <a:extLst>
              <a:ext uri="{FF2B5EF4-FFF2-40B4-BE49-F238E27FC236}">
                <a16:creationId xmlns:a16="http://schemas.microsoft.com/office/drawing/2014/main" id="{7E75E52A-592C-4909-94A5-8E1432AB5D25}"/>
              </a:ext>
            </a:extLst>
          </p:cNvPr>
          <p:cNvSpPr>
            <a:spLocks noChangeShapeType="1"/>
          </p:cNvSpPr>
          <p:nvPr/>
        </p:nvSpPr>
        <p:spPr bwMode="auto">
          <a:xfrm>
            <a:off x="457200" y="11430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0" name="Rectangle 9">
            <a:extLst>
              <a:ext uri="{FF2B5EF4-FFF2-40B4-BE49-F238E27FC236}">
                <a16:creationId xmlns:a16="http://schemas.microsoft.com/office/drawing/2014/main" id="{A1AD12D0-247E-41C7-8F70-B701F52966CE}"/>
              </a:ext>
            </a:extLst>
          </p:cNvPr>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
        <p:nvSpPr>
          <p:cNvPr id="1031" name="Rectangle 10">
            <a:extLst>
              <a:ext uri="{FF2B5EF4-FFF2-40B4-BE49-F238E27FC236}">
                <a16:creationId xmlns:a16="http://schemas.microsoft.com/office/drawing/2014/main" id="{ADCDF9FC-EA11-41FB-9903-64A332846AB4}"/>
              </a:ext>
            </a:extLst>
          </p:cNvPr>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Tree>
    <p:extLst>
      <p:ext uri="{BB962C8B-B14F-4D97-AF65-F5344CB8AC3E}">
        <p14:creationId xmlns:p14="http://schemas.microsoft.com/office/powerpoint/2010/main" val="3571649023"/>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Lst>
  <p:txStyles>
    <p:titleStyle>
      <a:lvl1pPr algn="l" rtl="0" eaLnBrk="0" fontAlgn="base" hangingPunct="0">
        <a:spcBef>
          <a:spcPct val="0"/>
        </a:spcBef>
        <a:spcAft>
          <a:spcPct val="0"/>
        </a:spcAft>
        <a:defRPr sz="4400" b="1">
          <a:solidFill>
            <a:schemeClr val="tx2"/>
          </a:solidFill>
          <a:latin typeface="+mj-lt"/>
          <a:ea typeface="+mj-ea"/>
          <a:cs typeface="+mj-cs"/>
        </a:defRPr>
      </a:lvl1pPr>
      <a:lvl2pPr algn="l" rtl="0" eaLnBrk="0" fontAlgn="base" hangingPunct="0">
        <a:spcBef>
          <a:spcPct val="0"/>
        </a:spcBef>
        <a:spcAft>
          <a:spcPct val="0"/>
        </a:spcAft>
        <a:defRPr sz="4400" b="1">
          <a:solidFill>
            <a:schemeClr val="tx2"/>
          </a:solidFill>
          <a:latin typeface="Garamond" pitchFamily="18" charset="0"/>
        </a:defRPr>
      </a:lvl2pPr>
      <a:lvl3pPr algn="l" rtl="0" eaLnBrk="0" fontAlgn="base" hangingPunct="0">
        <a:spcBef>
          <a:spcPct val="0"/>
        </a:spcBef>
        <a:spcAft>
          <a:spcPct val="0"/>
        </a:spcAft>
        <a:defRPr sz="4400" b="1">
          <a:solidFill>
            <a:schemeClr val="tx2"/>
          </a:solidFill>
          <a:latin typeface="Garamond" pitchFamily="18" charset="0"/>
        </a:defRPr>
      </a:lvl3pPr>
      <a:lvl4pPr algn="l" rtl="0" eaLnBrk="0" fontAlgn="base" hangingPunct="0">
        <a:spcBef>
          <a:spcPct val="0"/>
        </a:spcBef>
        <a:spcAft>
          <a:spcPct val="0"/>
        </a:spcAft>
        <a:defRPr sz="4400" b="1">
          <a:solidFill>
            <a:schemeClr val="tx2"/>
          </a:solidFill>
          <a:latin typeface="Garamond" pitchFamily="18" charset="0"/>
        </a:defRPr>
      </a:lvl4pPr>
      <a:lvl5pPr algn="l" rtl="0" eaLnBrk="0" fontAlgn="base" hangingPunct="0">
        <a:spcBef>
          <a:spcPct val="0"/>
        </a:spcBef>
        <a:spcAft>
          <a:spcPct val="0"/>
        </a:spcAft>
        <a:defRPr sz="4400" b="1">
          <a:solidFill>
            <a:schemeClr val="tx2"/>
          </a:solidFill>
          <a:latin typeface="Garamond" pitchFamily="18" charset="0"/>
        </a:defRPr>
      </a:lvl5pPr>
      <a:lvl6pPr marL="457200" algn="l" rtl="0" fontAlgn="base">
        <a:spcBef>
          <a:spcPct val="0"/>
        </a:spcBef>
        <a:spcAft>
          <a:spcPct val="0"/>
        </a:spcAft>
        <a:defRPr sz="4400" b="1">
          <a:solidFill>
            <a:schemeClr val="tx2"/>
          </a:solidFill>
          <a:latin typeface="Garamond" pitchFamily="18" charset="0"/>
        </a:defRPr>
      </a:lvl6pPr>
      <a:lvl7pPr marL="914400" algn="l" rtl="0" fontAlgn="base">
        <a:spcBef>
          <a:spcPct val="0"/>
        </a:spcBef>
        <a:spcAft>
          <a:spcPct val="0"/>
        </a:spcAft>
        <a:defRPr sz="4400" b="1">
          <a:solidFill>
            <a:schemeClr val="tx2"/>
          </a:solidFill>
          <a:latin typeface="Garamond" pitchFamily="18" charset="0"/>
        </a:defRPr>
      </a:lvl7pPr>
      <a:lvl8pPr marL="1371600" algn="l" rtl="0" fontAlgn="base">
        <a:spcBef>
          <a:spcPct val="0"/>
        </a:spcBef>
        <a:spcAft>
          <a:spcPct val="0"/>
        </a:spcAft>
        <a:defRPr sz="4400" b="1">
          <a:solidFill>
            <a:schemeClr val="tx2"/>
          </a:solidFill>
          <a:latin typeface="Garamond" pitchFamily="18" charset="0"/>
        </a:defRPr>
      </a:lvl8pPr>
      <a:lvl9pPr marL="1828800" algn="l" rtl="0" fontAlgn="base">
        <a:spcBef>
          <a:spcPct val="0"/>
        </a:spcBef>
        <a:spcAft>
          <a:spcPct val="0"/>
        </a:spcAft>
        <a:defRPr sz="4400" b="1">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anose="05000000000000000000" pitchFamily="2" charset="2"/>
        <a:buChar char="p"/>
        <a:defRPr sz="24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4">
            <a:extLst>
              <a:ext uri="{FF2B5EF4-FFF2-40B4-BE49-F238E27FC236}">
                <a16:creationId xmlns:a16="http://schemas.microsoft.com/office/drawing/2014/main" id="{A7EE44C6-5B32-453B-93E9-181A0A99833C}"/>
              </a:ext>
            </a:extLst>
          </p:cNvPr>
          <p:cNvGrpSpPr>
            <a:grpSpLocks/>
          </p:cNvGrpSpPr>
          <p:nvPr/>
        </p:nvGrpSpPr>
        <p:grpSpPr bwMode="auto">
          <a:xfrm>
            <a:off x="0" y="0"/>
            <a:ext cx="9144000" cy="546100"/>
            <a:chOff x="0" y="0"/>
            <a:chExt cx="5760" cy="344"/>
          </a:xfrm>
        </p:grpSpPr>
        <p:sp>
          <p:nvSpPr>
            <p:cNvPr id="1029" name="Rectangle 5">
              <a:extLst>
                <a:ext uri="{FF2B5EF4-FFF2-40B4-BE49-F238E27FC236}">
                  <a16:creationId xmlns:a16="http://schemas.microsoft.com/office/drawing/2014/main" id="{6CD36B7E-380B-435C-80A9-4EC5BC32BC5D}"/>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solidFill>
                  <a:srgbClr val="000000"/>
                </a:solidFill>
                <a:latin typeface="Times New Roman" pitchFamily="18" charset="0"/>
              </a:endParaRPr>
            </a:p>
          </p:txBody>
        </p:sp>
        <p:sp>
          <p:nvSpPr>
            <p:cNvPr id="1030" name="Rectangle 6">
              <a:extLst>
                <a:ext uri="{FF2B5EF4-FFF2-40B4-BE49-F238E27FC236}">
                  <a16:creationId xmlns:a16="http://schemas.microsoft.com/office/drawing/2014/main" id="{713C43D2-5509-4B25-9BC5-F1BF54251D19}"/>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31" name="Rectangle 7">
              <a:extLst>
                <a:ext uri="{FF2B5EF4-FFF2-40B4-BE49-F238E27FC236}">
                  <a16:creationId xmlns:a16="http://schemas.microsoft.com/office/drawing/2014/main" id="{99BE6138-C67C-4312-B5E2-949A01849C1A}"/>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666699"/>
                </a:solidFill>
              </a:endParaRPr>
            </a:p>
          </p:txBody>
        </p:sp>
        <p:sp>
          <p:nvSpPr>
            <p:cNvPr id="1032" name="Rectangle 8">
              <a:extLst>
                <a:ext uri="{FF2B5EF4-FFF2-40B4-BE49-F238E27FC236}">
                  <a16:creationId xmlns:a16="http://schemas.microsoft.com/office/drawing/2014/main" id="{9C2B55D3-8521-429E-B2F3-BF6BF77A3D75}"/>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666699"/>
                </a:solidFill>
              </a:endParaRPr>
            </a:p>
          </p:txBody>
        </p:sp>
        <p:sp>
          <p:nvSpPr>
            <p:cNvPr id="1033" name="Rectangle 9">
              <a:extLst>
                <a:ext uri="{FF2B5EF4-FFF2-40B4-BE49-F238E27FC236}">
                  <a16:creationId xmlns:a16="http://schemas.microsoft.com/office/drawing/2014/main" id="{B7563D52-22D4-4235-955F-020A027EDF88}"/>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9999CC"/>
                </a:solidFill>
              </a:endParaRPr>
            </a:p>
          </p:txBody>
        </p:sp>
        <p:sp>
          <p:nvSpPr>
            <p:cNvPr id="1034" name="Rectangle 10">
              <a:extLst>
                <a:ext uri="{FF2B5EF4-FFF2-40B4-BE49-F238E27FC236}">
                  <a16:creationId xmlns:a16="http://schemas.microsoft.com/office/drawing/2014/main" id="{9038F996-0832-4022-8866-89711917CD5E}"/>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666699"/>
                </a:solidFill>
              </a:endParaRPr>
            </a:p>
          </p:txBody>
        </p:sp>
        <p:sp>
          <p:nvSpPr>
            <p:cNvPr id="1035" name="Rectangle 11">
              <a:extLst>
                <a:ext uri="{FF2B5EF4-FFF2-40B4-BE49-F238E27FC236}">
                  <a16:creationId xmlns:a16="http://schemas.microsoft.com/office/drawing/2014/main" id="{B395B831-060F-4E3F-BF1F-3C13227AA4AE}"/>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36" name="Rectangle 12">
              <a:extLst>
                <a:ext uri="{FF2B5EF4-FFF2-40B4-BE49-F238E27FC236}">
                  <a16:creationId xmlns:a16="http://schemas.microsoft.com/office/drawing/2014/main" id="{BE4E1F40-CA42-4A30-B0B3-0C1D94640388}"/>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9999CC"/>
                </a:solidFill>
              </a:endParaRPr>
            </a:p>
          </p:txBody>
        </p:sp>
        <p:sp>
          <p:nvSpPr>
            <p:cNvPr id="1037" name="Rectangle 13">
              <a:extLst>
                <a:ext uri="{FF2B5EF4-FFF2-40B4-BE49-F238E27FC236}">
                  <a16:creationId xmlns:a16="http://schemas.microsoft.com/office/drawing/2014/main" id="{D64DF442-D14E-4E7E-8FCF-F46DEA02C87C}"/>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solidFill>
                  <a:srgbClr val="9999CC"/>
                </a:solidFill>
              </a:endParaRPr>
            </a:p>
          </p:txBody>
        </p:sp>
      </p:grpSp>
      <p:sp>
        <p:nvSpPr>
          <p:cNvPr id="3075" name="Rectangle 14">
            <a:extLst>
              <a:ext uri="{FF2B5EF4-FFF2-40B4-BE49-F238E27FC236}">
                <a16:creationId xmlns:a16="http://schemas.microsoft.com/office/drawing/2014/main" id="{67ED1458-CBD9-4498-A32D-9D5B834540CE}"/>
              </a:ext>
            </a:extLst>
          </p:cNvPr>
          <p:cNvSpPr>
            <a:spLocks noGrp="1" noChangeArrowheads="1"/>
          </p:cNvSpPr>
          <p:nvPr>
            <p:ph type="title"/>
          </p:nvPr>
        </p:nvSpPr>
        <p:spPr bwMode="auto">
          <a:xfrm>
            <a:off x="533400" y="45720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6" name="Rectangle 15">
            <a:extLst>
              <a:ext uri="{FF2B5EF4-FFF2-40B4-BE49-F238E27FC236}">
                <a16:creationId xmlns:a16="http://schemas.microsoft.com/office/drawing/2014/main" id="{76631F0C-53E1-4561-8DB1-F00F6CC6DE64}"/>
              </a:ext>
            </a:extLst>
          </p:cNvPr>
          <p:cNvSpPr>
            <a:spLocks noGrp="1" noChangeArrowheads="1"/>
          </p:cNvSpPr>
          <p:nvPr>
            <p:ph type="body" idx="1"/>
          </p:nvPr>
        </p:nvSpPr>
        <p:spPr bwMode="auto">
          <a:xfrm>
            <a:off x="0" y="1371600"/>
            <a:ext cx="9144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52670313"/>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ctr" rtl="0" eaLnBrk="0" fontAlgn="base" hangingPunct="0">
        <a:spcBef>
          <a:spcPct val="0"/>
        </a:spcBef>
        <a:spcAft>
          <a:spcPct val="0"/>
        </a:spcAft>
        <a:defRPr sz="4400">
          <a:solidFill>
            <a:schemeClr val="bg2"/>
          </a:solidFill>
          <a:latin typeface="+mj-lt"/>
          <a:ea typeface="+mj-ea"/>
          <a:cs typeface="+mj-cs"/>
        </a:defRPr>
      </a:lvl1pPr>
      <a:lvl2pPr algn="ctr" rtl="0" eaLnBrk="0" fontAlgn="base" hangingPunct="0">
        <a:spcBef>
          <a:spcPct val="0"/>
        </a:spcBef>
        <a:spcAft>
          <a:spcPct val="0"/>
        </a:spcAft>
        <a:defRPr sz="4400">
          <a:solidFill>
            <a:schemeClr val="bg2"/>
          </a:solidFill>
          <a:latin typeface="Arial" charset="0"/>
        </a:defRPr>
      </a:lvl2pPr>
      <a:lvl3pPr algn="ctr" rtl="0" eaLnBrk="0" fontAlgn="base" hangingPunct="0">
        <a:spcBef>
          <a:spcPct val="0"/>
        </a:spcBef>
        <a:spcAft>
          <a:spcPct val="0"/>
        </a:spcAft>
        <a:defRPr sz="4400">
          <a:solidFill>
            <a:schemeClr val="bg2"/>
          </a:solidFill>
          <a:latin typeface="Arial" charset="0"/>
        </a:defRPr>
      </a:lvl3pPr>
      <a:lvl4pPr algn="ctr" rtl="0" eaLnBrk="0" fontAlgn="base" hangingPunct="0">
        <a:spcBef>
          <a:spcPct val="0"/>
        </a:spcBef>
        <a:spcAft>
          <a:spcPct val="0"/>
        </a:spcAft>
        <a:defRPr sz="4400">
          <a:solidFill>
            <a:schemeClr val="bg2"/>
          </a:solidFill>
          <a:latin typeface="Arial" charset="0"/>
        </a:defRPr>
      </a:lvl4pPr>
      <a:lvl5pPr algn="ctr" rtl="0" eaLnBrk="0" fontAlgn="base" hangingPunct="0">
        <a:spcBef>
          <a:spcPct val="0"/>
        </a:spcBef>
        <a:spcAft>
          <a:spcPct val="0"/>
        </a:spcAft>
        <a:defRPr sz="4400">
          <a:solidFill>
            <a:schemeClr val="bg2"/>
          </a:solidFill>
          <a:latin typeface="Arial" charset="0"/>
        </a:defRPr>
      </a:lvl5pPr>
      <a:lvl6pPr marL="457200" algn="ctr" rtl="0" fontAlgn="base">
        <a:spcBef>
          <a:spcPct val="0"/>
        </a:spcBef>
        <a:spcAft>
          <a:spcPct val="0"/>
        </a:spcAft>
        <a:defRPr sz="4400">
          <a:solidFill>
            <a:schemeClr val="bg2"/>
          </a:solidFill>
          <a:latin typeface="Arial" charset="0"/>
        </a:defRPr>
      </a:lvl6pPr>
      <a:lvl7pPr marL="914400" algn="ctr" rtl="0" fontAlgn="base">
        <a:spcBef>
          <a:spcPct val="0"/>
        </a:spcBef>
        <a:spcAft>
          <a:spcPct val="0"/>
        </a:spcAft>
        <a:defRPr sz="4400">
          <a:solidFill>
            <a:schemeClr val="bg2"/>
          </a:solidFill>
          <a:latin typeface="Arial" charset="0"/>
        </a:defRPr>
      </a:lvl7pPr>
      <a:lvl8pPr marL="1371600" algn="ctr" rtl="0" fontAlgn="base">
        <a:spcBef>
          <a:spcPct val="0"/>
        </a:spcBef>
        <a:spcAft>
          <a:spcPct val="0"/>
        </a:spcAft>
        <a:defRPr sz="4400">
          <a:solidFill>
            <a:schemeClr val="bg2"/>
          </a:solidFill>
          <a:latin typeface="Arial" charset="0"/>
        </a:defRPr>
      </a:lvl8pPr>
      <a:lvl9pPr marL="1828800" algn="ctr" rtl="0" fontAlgn="base">
        <a:spcBef>
          <a:spcPct val="0"/>
        </a:spcBef>
        <a:spcAft>
          <a:spcPct val="0"/>
        </a:spcAft>
        <a:defRPr sz="4400">
          <a:solidFill>
            <a:schemeClr val="bg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b="1">
          <a:solidFill>
            <a:schemeClr val="tx1"/>
          </a:solidFill>
          <a:latin typeface="+mn-lt"/>
          <a:ea typeface="+mn-ea"/>
          <a:cs typeface="+mn-cs"/>
        </a:defRPr>
      </a:lvl1pPr>
      <a:lvl2pPr marL="803275" indent="-346075"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6175"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7E0543-881E-48FF-95C1-18045C4E6323}"/>
              </a:ext>
            </a:extLst>
          </p:cNvPr>
          <p:cNvSpPr/>
          <p:nvPr userDrawn="1"/>
        </p:nvSpPr>
        <p:spPr>
          <a:xfrm>
            <a:off x="-14288" y="207963"/>
            <a:ext cx="9144001"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Placeholder 1">
            <a:extLst>
              <a:ext uri="{FF2B5EF4-FFF2-40B4-BE49-F238E27FC236}">
                <a16:creationId xmlns:a16="http://schemas.microsoft.com/office/drawing/2014/main" id="{ED738720-0C05-4F08-8A6F-0D4711DA6F72}"/>
              </a:ext>
            </a:extLst>
          </p:cNvPr>
          <p:cNvSpPr>
            <a:spLocks noGrp="1"/>
          </p:cNvSpPr>
          <p:nvPr>
            <p:ph type="title"/>
          </p:nvPr>
        </p:nvSpPr>
        <p:spPr>
          <a:xfrm>
            <a:off x="214313" y="368300"/>
            <a:ext cx="7696200" cy="990600"/>
          </a:xfrm>
          <a:prstGeom prst="rect">
            <a:avLst/>
          </a:prstGeom>
        </p:spPr>
        <p:txBody>
          <a:bodyPr vert="horz" lIns="91440" tIns="45720" rIns="91440" bIns="45720" rtlCol="0" anchor="ctr">
            <a:normAutofit/>
          </a:bodyPr>
          <a:lstStyle/>
          <a:p>
            <a:r>
              <a:rPr lang="en-US" dirty="0"/>
              <a:t>Click to edit Master title style</a:t>
            </a:r>
          </a:p>
        </p:txBody>
      </p:sp>
      <p:sp>
        <p:nvSpPr>
          <p:cNvPr id="6148" name="Text Placeholder 2">
            <a:extLst>
              <a:ext uri="{FF2B5EF4-FFF2-40B4-BE49-F238E27FC236}">
                <a16:creationId xmlns:a16="http://schemas.microsoft.com/office/drawing/2014/main" id="{1E5B6A72-17D5-4DF1-AEB5-5B8FCCDF37D7}"/>
              </a:ext>
            </a:extLst>
          </p:cNvPr>
          <p:cNvSpPr>
            <a:spLocks noGrp="1"/>
          </p:cNvSpPr>
          <p:nvPr>
            <p:ph type="body" idx="1"/>
          </p:nvPr>
        </p:nvSpPr>
        <p:spPr bwMode="auto">
          <a:xfrm>
            <a:off x="214313" y="1435100"/>
            <a:ext cx="8763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7206AC7D-2227-4515-A57D-222EF4752320}"/>
              </a:ext>
            </a:extLst>
          </p:cNvPr>
          <p:cNvSpPr/>
          <p:nvPr userDrawn="1"/>
        </p:nvSpPr>
        <p:spPr>
          <a:xfrm>
            <a:off x="-14288" y="-12700"/>
            <a:ext cx="9144001"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Slide Number Placeholder 5">
            <a:extLst>
              <a:ext uri="{FF2B5EF4-FFF2-40B4-BE49-F238E27FC236}">
                <a16:creationId xmlns:a16="http://schemas.microsoft.com/office/drawing/2014/main" id="{3DA44A87-E8EE-4388-8365-6E78281C53AF}"/>
              </a:ext>
            </a:extLst>
          </p:cNvPr>
          <p:cNvSpPr>
            <a:spLocks noGrp="1"/>
          </p:cNvSpPr>
          <p:nvPr>
            <p:ph type="sldNum" sz="quarter" idx="4"/>
          </p:nvPr>
        </p:nvSpPr>
        <p:spPr>
          <a:xfrm>
            <a:off x="8672513" y="6350"/>
            <a:ext cx="457200" cy="328613"/>
          </a:xfrm>
          <a:prstGeom prst="rect">
            <a:avLst/>
          </a:prstGeom>
        </p:spPr>
        <p:txBody>
          <a:bodyPr vert="horz" wrap="square" lIns="91440" tIns="45720" rIns="91440" bIns="45720" numCol="1" anchor="ctr" anchorCtr="0" compatLnSpc="1">
            <a:prstTxWarp prst="textNoShape">
              <a:avLst/>
            </a:prstTxWarp>
          </a:bodyPr>
          <a:lstStyle>
            <a:lvl1pPr algn="r">
              <a:defRPr sz="1400" b="1">
                <a:solidFill>
                  <a:srgbClr val="FFFFFF"/>
                </a:solidFill>
                <a:latin typeface="Arial" panose="020B0604020202020204" pitchFamily="34" charset="0"/>
              </a:defRPr>
            </a:lvl1pPr>
          </a:lstStyle>
          <a:p>
            <a:fld id="{46BB3AA3-8A0A-45B4-B9CC-AF363262C2D7}" type="slidenum">
              <a:rPr lang="en-US" altLang="en-US"/>
              <a:pPr/>
              <a:t>‹#›</a:t>
            </a:fld>
            <a:endParaRPr lang="en-US" altLang="en-US"/>
          </a:p>
        </p:txBody>
      </p:sp>
    </p:spTree>
    <p:extLst>
      <p:ext uri="{BB962C8B-B14F-4D97-AF65-F5344CB8AC3E}">
        <p14:creationId xmlns:p14="http://schemas.microsoft.com/office/powerpoint/2010/main" val="1733467605"/>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ransition spd="slow"/>
  <p:hf sldNum="0" hdr="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panose="020B0604020202020204" pitchFamily="34" charset="0"/>
        <a:buChar char="•"/>
        <a:defRPr sz="36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panose="020B0604020202020204" pitchFamily="34" charset="0"/>
        <a:buChar char="•"/>
        <a:defRPr sz="32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panose="020B0604020202020204" pitchFamily="34" charset="0"/>
        <a:buChar char="•"/>
        <a:defRPr sz="2800"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panose="020B0604020202020204" pitchFamily="34" charset="0"/>
        <a:buChar char="•"/>
        <a:defRPr sz="24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153E6485-604D-41EE-8F40-293AEF9D25AF}"/>
              </a:ext>
            </a:extLst>
          </p:cNvPr>
          <p:cNvGrpSpPr>
            <a:grpSpLocks/>
          </p:cNvGrpSpPr>
          <p:nvPr/>
        </p:nvGrpSpPr>
        <p:grpSpPr bwMode="auto">
          <a:xfrm>
            <a:off x="0" y="6350"/>
            <a:ext cx="9140825" cy="6851650"/>
            <a:chOff x="0" y="4"/>
            <a:chExt cx="5758" cy="4316"/>
          </a:xfrm>
        </p:grpSpPr>
        <p:sp>
          <p:nvSpPr>
            <p:cNvPr id="1031" name="Freeform 3">
              <a:extLst>
                <a:ext uri="{FF2B5EF4-FFF2-40B4-BE49-F238E27FC236}">
                  <a16:creationId xmlns:a16="http://schemas.microsoft.com/office/drawing/2014/main" id="{4E44FC30-E196-4DB8-93B8-E9E459394900}"/>
                </a:ext>
              </a:extLst>
            </p:cNvPr>
            <p:cNvSpPr>
              <a:spLocks/>
            </p:cNvSpPr>
            <p:nvPr/>
          </p:nvSpPr>
          <p:spPr bwMode="hidden">
            <a:xfrm>
              <a:off x="558" y="1161"/>
              <a:ext cx="5200" cy="3159"/>
            </a:xfrm>
            <a:custGeom>
              <a:avLst/>
              <a:gdLst>
                <a:gd name="T0" fmla="*/ 0 w 5184"/>
                <a:gd name="T1" fmla="*/ 3159 h 3159"/>
                <a:gd name="T2" fmla="*/ 5280 w 5184"/>
                <a:gd name="T3" fmla="*/ 3159 h 3159"/>
                <a:gd name="T4" fmla="*/ 5280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2" name="Freeform 4">
              <a:extLst>
                <a:ext uri="{FF2B5EF4-FFF2-40B4-BE49-F238E27FC236}">
                  <a16:creationId xmlns:a16="http://schemas.microsoft.com/office/drawing/2014/main" id="{5A815EC7-A3E1-4A91-A1B0-494997425F9A}"/>
                </a:ext>
              </a:extLst>
            </p:cNvPr>
            <p:cNvSpPr>
              <a:spLocks/>
            </p:cNvSpPr>
            <p:nvPr/>
          </p:nvSpPr>
          <p:spPr bwMode="hidden">
            <a:xfrm>
              <a:off x="0" y="1161"/>
              <a:ext cx="558" cy="3159"/>
            </a:xfrm>
            <a:custGeom>
              <a:avLst/>
              <a:gdLst>
                <a:gd name="T0" fmla="*/ 0 w 556"/>
                <a:gd name="T1" fmla="*/ 0 h 3159"/>
                <a:gd name="T2" fmla="*/ 0 w 556"/>
                <a:gd name="T3" fmla="*/ 3159 h 3159"/>
                <a:gd name="T4" fmla="*/ 568 w 556"/>
                <a:gd name="T5" fmla="*/ 3159 h 3159"/>
                <a:gd name="T6" fmla="*/ 568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3" name="Group 5">
              <a:extLst>
                <a:ext uri="{FF2B5EF4-FFF2-40B4-BE49-F238E27FC236}">
                  <a16:creationId xmlns:a16="http://schemas.microsoft.com/office/drawing/2014/main" id="{9FCE77A7-948B-437D-8A0C-89F719DDC6C2}"/>
                </a:ext>
              </a:extLst>
            </p:cNvPr>
            <p:cNvGrpSpPr>
              <a:grpSpLocks/>
            </p:cNvGrpSpPr>
            <p:nvPr userDrawn="1"/>
          </p:nvGrpSpPr>
          <p:grpSpPr bwMode="auto">
            <a:xfrm>
              <a:off x="0" y="4"/>
              <a:ext cx="5758" cy="4316"/>
              <a:chOff x="0" y="4"/>
              <a:chExt cx="5758" cy="4316"/>
            </a:xfrm>
          </p:grpSpPr>
          <p:sp>
            <p:nvSpPr>
              <p:cNvPr id="1034" name="Freeform 6">
                <a:extLst>
                  <a:ext uri="{FF2B5EF4-FFF2-40B4-BE49-F238E27FC236}">
                    <a16:creationId xmlns:a16="http://schemas.microsoft.com/office/drawing/2014/main" id="{0425B56A-991A-4D0D-81BD-0E29987D05E8}"/>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7">
                <a:extLst>
                  <a:ext uri="{FF2B5EF4-FFF2-40B4-BE49-F238E27FC236}">
                    <a16:creationId xmlns:a16="http://schemas.microsoft.com/office/drawing/2014/main" id="{2921F6E9-CEC3-47B1-9CD9-FCE09469853D}"/>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8">
                <a:extLst>
                  <a:ext uri="{FF2B5EF4-FFF2-40B4-BE49-F238E27FC236}">
                    <a16:creationId xmlns:a16="http://schemas.microsoft.com/office/drawing/2014/main" id="{B9CE2A72-FE1A-4490-B0D1-190CE3213832}"/>
                  </a:ext>
                </a:extLst>
              </p:cNvPr>
              <p:cNvSpPr>
                <a:spLocks/>
              </p:cNvSpPr>
              <p:nvPr/>
            </p:nvSpPr>
            <p:spPr bwMode="ltGray">
              <a:xfrm>
                <a:off x="1019" y="1155"/>
                <a:ext cx="4739" cy="12"/>
              </a:xfrm>
              <a:custGeom>
                <a:avLst/>
                <a:gdLst>
                  <a:gd name="T0" fmla="*/ 4814 w 4724"/>
                  <a:gd name="T1" fmla="*/ 0 h 12"/>
                  <a:gd name="T2" fmla="*/ 0 w 4724"/>
                  <a:gd name="T3" fmla="*/ 0 h 12"/>
                  <a:gd name="T4" fmla="*/ 0 w 4724"/>
                  <a:gd name="T5" fmla="*/ 12 h 12"/>
                  <a:gd name="T6" fmla="*/ 4814 w 4724"/>
                  <a:gd name="T7" fmla="*/ 12 h 12"/>
                  <a:gd name="T8" fmla="*/ 4814 w 4724"/>
                  <a:gd name="T9" fmla="*/ 0 h 12"/>
                  <a:gd name="T10" fmla="*/ 481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9">
                <a:extLst>
                  <a:ext uri="{FF2B5EF4-FFF2-40B4-BE49-F238E27FC236}">
                    <a16:creationId xmlns:a16="http://schemas.microsoft.com/office/drawing/2014/main" id="{FCF41A21-A334-465C-A7CD-399055E574FD}"/>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10">
                <a:extLst>
                  <a:ext uri="{FF2B5EF4-FFF2-40B4-BE49-F238E27FC236}">
                    <a16:creationId xmlns:a16="http://schemas.microsoft.com/office/drawing/2014/main" id="{BD4FB6B6-7032-4163-BEB5-7D1D508216A5}"/>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39" name="Freeform 11">
                <a:extLst>
                  <a:ext uri="{FF2B5EF4-FFF2-40B4-BE49-F238E27FC236}">
                    <a16:creationId xmlns:a16="http://schemas.microsoft.com/office/drawing/2014/main" id="{291F2C19-983E-4A15-ADA7-7815FD4E0230}"/>
                  </a:ext>
                </a:extLst>
              </p:cNvPr>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en-US"/>
              </a:p>
            </p:txBody>
          </p:sp>
          <p:sp>
            <p:nvSpPr>
              <p:cNvPr id="1040" name="Freeform 12">
                <a:extLst>
                  <a:ext uri="{FF2B5EF4-FFF2-40B4-BE49-F238E27FC236}">
                    <a16:creationId xmlns:a16="http://schemas.microsoft.com/office/drawing/2014/main" id="{1593478F-D6A5-445F-B409-0990CC60DDAC}"/>
                  </a:ext>
                </a:extLst>
              </p:cNvPr>
              <p:cNvSpPr>
                <a:spLocks/>
              </p:cNvSpPr>
              <p:nvPr/>
            </p:nvSpPr>
            <p:spPr bwMode="ltGray">
              <a:xfrm>
                <a:off x="0" y="1155"/>
                <a:ext cx="351" cy="12"/>
              </a:xfrm>
              <a:custGeom>
                <a:avLst/>
                <a:gdLst>
                  <a:gd name="T0" fmla="*/ 0 w 251"/>
                  <a:gd name="T1" fmla="*/ 0 h 12"/>
                  <a:gd name="T2" fmla="*/ 0 w 251"/>
                  <a:gd name="T3" fmla="*/ 12 h 12"/>
                  <a:gd name="T4" fmla="*/ 1879 w 251"/>
                  <a:gd name="T5" fmla="*/ 12 h 12"/>
                  <a:gd name="T6" fmla="*/ 1879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13">
                <a:extLst>
                  <a:ext uri="{FF2B5EF4-FFF2-40B4-BE49-F238E27FC236}">
                    <a16:creationId xmlns:a16="http://schemas.microsoft.com/office/drawing/2014/main" id="{F6A86B54-7545-4DA1-8EBB-21021455E9DA}"/>
                  </a:ext>
                </a:extLst>
              </p:cNvPr>
              <p:cNvSpPr>
                <a:spLocks/>
              </p:cNvSpPr>
              <p:nvPr/>
            </p:nvSpPr>
            <p:spPr bwMode="ltGray">
              <a:xfrm>
                <a:off x="767" y="1155"/>
                <a:ext cx="252" cy="12"/>
              </a:xfrm>
              <a:custGeom>
                <a:avLst/>
                <a:gdLst>
                  <a:gd name="T0" fmla="*/ 257 w 251"/>
                  <a:gd name="T1" fmla="*/ 0 h 12"/>
                  <a:gd name="T2" fmla="*/ 0 w 251"/>
                  <a:gd name="T3" fmla="*/ 0 h 12"/>
                  <a:gd name="T4" fmla="*/ 0 w 251"/>
                  <a:gd name="T5" fmla="*/ 12 h 12"/>
                  <a:gd name="T6" fmla="*/ 257 w 251"/>
                  <a:gd name="T7" fmla="*/ 12 h 12"/>
                  <a:gd name="T8" fmla="*/ 257 w 251"/>
                  <a:gd name="T9" fmla="*/ 0 h 12"/>
                  <a:gd name="T10" fmla="*/ 257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42" name="Freeform 14">
                <a:extLst>
                  <a:ext uri="{FF2B5EF4-FFF2-40B4-BE49-F238E27FC236}">
                    <a16:creationId xmlns:a16="http://schemas.microsoft.com/office/drawing/2014/main" id="{C3BB9205-9329-4929-A3BA-1C28F9DAF9A1}"/>
                  </a:ext>
                </a:extLst>
              </p:cNvPr>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en-US"/>
              </a:p>
            </p:txBody>
          </p:sp>
        </p:grpSp>
      </p:grpSp>
      <p:sp>
        <p:nvSpPr>
          <p:cNvPr id="22543" name="Rectangle 15">
            <a:extLst>
              <a:ext uri="{FF2B5EF4-FFF2-40B4-BE49-F238E27FC236}">
                <a16:creationId xmlns:a16="http://schemas.microsoft.com/office/drawing/2014/main" id="{4C326D78-C756-4EED-92B8-12C428DDD1E8}"/>
              </a:ext>
            </a:extLst>
          </p:cNvPr>
          <p:cNvSpPr>
            <a:spLocks noGrp="1" noChangeArrowheads="1"/>
          </p:cNvSpPr>
          <p:nvPr>
            <p:ph type="title"/>
          </p:nvPr>
        </p:nvSpPr>
        <p:spPr bwMode="auto">
          <a:xfrm>
            <a:off x="990600" y="304800"/>
            <a:ext cx="80010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44" name="Rectangle 16">
            <a:extLst>
              <a:ext uri="{FF2B5EF4-FFF2-40B4-BE49-F238E27FC236}">
                <a16:creationId xmlns:a16="http://schemas.microsoft.com/office/drawing/2014/main" id="{9E91B713-1186-4AB1-9F58-F60DB838A8D8}"/>
              </a:ext>
            </a:extLst>
          </p:cNvPr>
          <p:cNvSpPr>
            <a:spLocks noGrp="1" noChangeArrowheads="1"/>
          </p:cNvSpPr>
          <p:nvPr>
            <p:ph type="body" idx="1"/>
          </p:nvPr>
        </p:nvSpPr>
        <p:spPr bwMode="auto">
          <a:xfrm>
            <a:off x="990600" y="1981200"/>
            <a:ext cx="80010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20" descr="HolySpirit-Dove-1">
            <a:extLst>
              <a:ext uri="{FF2B5EF4-FFF2-40B4-BE49-F238E27FC236}">
                <a16:creationId xmlns:a16="http://schemas.microsoft.com/office/drawing/2014/main" id="{28B8BD72-9101-4158-AB11-7945D96EEF7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5638800"/>
            <a:ext cx="939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5" name="Rectangle 21">
            <a:extLst>
              <a:ext uri="{FF2B5EF4-FFF2-40B4-BE49-F238E27FC236}">
                <a16:creationId xmlns:a16="http://schemas.microsoft.com/office/drawing/2014/main" id="{0031179C-4F5A-4043-96D1-5CA4882C8186}"/>
              </a:ext>
            </a:extLst>
          </p:cNvPr>
          <p:cNvSpPr>
            <a:spLocks noGrp="1" noChangeArrowheads="1"/>
          </p:cNvSpPr>
          <p:nvPr>
            <p:ph type="sldNum" sz="quarter" idx="4"/>
          </p:nvPr>
        </p:nvSpPr>
        <p:spPr bwMode="auto">
          <a:xfrm>
            <a:off x="8610600" y="6553200"/>
            <a:ext cx="533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F980635-A2C9-4604-AE93-0679743C3507}" type="slidenum">
              <a:rPr lang="en-US" altLang="en-US"/>
              <a:pPr/>
              <a:t>‹#›</a:t>
            </a:fld>
            <a:endParaRPr lang="en-US" altLang="en-US"/>
          </a:p>
        </p:txBody>
      </p:sp>
    </p:spTree>
    <p:extLst>
      <p:ext uri="{BB962C8B-B14F-4D97-AF65-F5344CB8AC3E}">
        <p14:creationId xmlns:p14="http://schemas.microsoft.com/office/powerpoint/2010/main" val="636479275"/>
      </p:ext>
    </p:extLst>
  </p:cSld>
  <p:clrMap bg1="dk2" tx1="lt1" bg2="dk1" tx2="lt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43"/>
                                        </p:tgtEl>
                                        <p:attrNameLst>
                                          <p:attrName>style.visibility</p:attrName>
                                        </p:attrNameLst>
                                      </p:cBhvr>
                                      <p:to>
                                        <p:strVal val="visible"/>
                                      </p:to>
                                    </p:set>
                                    <p:animEffect transition="in" filter="fade">
                                      <p:cBhvr>
                                        <p:cTn id="7" dur="2000"/>
                                        <p:tgtEl>
                                          <p:spTgt spid="225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44">
                                            <p:txEl>
                                              <p:pRg st="0" end="0"/>
                                            </p:txEl>
                                          </p:spTgt>
                                        </p:tgtEl>
                                        <p:attrNameLst>
                                          <p:attrName>style.visibility</p:attrName>
                                        </p:attrNameLst>
                                      </p:cBhvr>
                                      <p:to>
                                        <p:strVal val="visible"/>
                                      </p:to>
                                    </p:set>
                                    <p:animEffect transition="in" filter="wipe(left)">
                                      <p:cBhvr>
                                        <p:cTn id="12" dur="500"/>
                                        <p:tgtEl>
                                          <p:spTgt spid="22544">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2544">
                                            <p:txEl>
                                              <p:pRg st="1" end="1"/>
                                            </p:txEl>
                                          </p:spTgt>
                                        </p:tgtEl>
                                        <p:attrNameLst>
                                          <p:attrName>style.visibility</p:attrName>
                                        </p:attrNameLst>
                                      </p:cBhvr>
                                      <p:to>
                                        <p:strVal val="visible"/>
                                      </p:to>
                                    </p:set>
                                    <p:animEffect transition="in" filter="wipe(left)">
                                      <p:cBhvr>
                                        <p:cTn id="15" dur="500"/>
                                        <p:tgtEl>
                                          <p:spTgt spid="22544">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544">
                                            <p:txEl>
                                              <p:pRg st="2" end="2"/>
                                            </p:txEl>
                                          </p:spTgt>
                                        </p:tgtEl>
                                        <p:attrNameLst>
                                          <p:attrName>style.visibility</p:attrName>
                                        </p:attrNameLst>
                                      </p:cBhvr>
                                      <p:to>
                                        <p:strVal val="visible"/>
                                      </p:to>
                                    </p:set>
                                    <p:animEffect transition="in" filter="wipe(left)">
                                      <p:cBhvr>
                                        <p:cTn id="18" dur="500"/>
                                        <p:tgtEl>
                                          <p:spTgt spid="22544">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2544">
                                            <p:txEl>
                                              <p:pRg st="3" end="3"/>
                                            </p:txEl>
                                          </p:spTgt>
                                        </p:tgtEl>
                                        <p:attrNameLst>
                                          <p:attrName>style.visibility</p:attrName>
                                        </p:attrNameLst>
                                      </p:cBhvr>
                                      <p:to>
                                        <p:strVal val="visible"/>
                                      </p:to>
                                    </p:set>
                                    <p:animEffect transition="in" filter="wipe(left)">
                                      <p:cBhvr>
                                        <p:cTn id="21" dur="500"/>
                                        <p:tgtEl>
                                          <p:spTgt spid="22544">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2544">
                                            <p:txEl>
                                              <p:pRg st="4" end="4"/>
                                            </p:txEl>
                                          </p:spTgt>
                                        </p:tgtEl>
                                        <p:attrNameLst>
                                          <p:attrName>style.visibility</p:attrName>
                                        </p:attrNameLst>
                                      </p:cBhvr>
                                      <p:to>
                                        <p:strVal val="visible"/>
                                      </p:to>
                                    </p:set>
                                    <p:animEffect transition="in" filter="wipe(left)">
                                      <p:cBhvr>
                                        <p:cTn id="24" dur="500"/>
                                        <p:tgtEl>
                                          <p:spTgt spid="225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3" grpId="0"/>
      <p:bldP spid="22544" grpId="0" build="p">
        <p:tmplLst>
          <p:tmpl lvl="1">
            <p:tnLst>
              <p:par>
                <p:cTn presetID="22" presetClass="entr" presetSubtype="8" fill="hold" nodeType="clickEffect">
                  <p:stCondLst>
                    <p:cond delay="0"/>
                  </p:stCondLst>
                  <p:childTnLst>
                    <p:set>
                      <p:cBhvr>
                        <p:cTn dur="1" fill="hold">
                          <p:stCondLst>
                            <p:cond delay="0"/>
                          </p:stCondLst>
                        </p:cTn>
                        <p:tgtEl>
                          <p:spTgt spid="22544"/>
                        </p:tgtEl>
                        <p:attrNameLst>
                          <p:attrName>style.visibility</p:attrName>
                        </p:attrNameLst>
                      </p:cBhvr>
                      <p:to>
                        <p:strVal val="visible"/>
                      </p:to>
                    </p:set>
                    <p:animEffect transition="in" filter="wipe(left)">
                      <p:cBhvr>
                        <p:cTn dur="500"/>
                        <p:tgtEl>
                          <p:spTgt spid="22544"/>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22544"/>
                        </p:tgtEl>
                        <p:attrNameLst>
                          <p:attrName>style.visibility</p:attrName>
                        </p:attrNameLst>
                      </p:cBhvr>
                      <p:to>
                        <p:strVal val="visible"/>
                      </p:to>
                    </p:set>
                    <p:animEffect transition="in" filter="wipe(left)">
                      <p:cBhvr>
                        <p:cTn dur="500"/>
                        <p:tgtEl>
                          <p:spTgt spid="22544"/>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22544"/>
                        </p:tgtEl>
                        <p:attrNameLst>
                          <p:attrName>style.visibility</p:attrName>
                        </p:attrNameLst>
                      </p:cBhvr>
                      <p:to>
                        <p:strVal val="visible"/>
                      </p:to>
                    </p:set>
                    <p:animEffect transition="in" filter="wipe(left)">
                      <p:cBhvr>
                        <p:cTn dur="500"/>
                        <p:tgtEl>
                          <p:spTgt spid="22544"/>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22544"/>
                        </p:tgtEl>
                        <p:attrNameLst>
                          <p:attrName>style.visibility</p:attrName>
                        </p:attrNameLst>
                      </p:cBhvr>
                      <p:to>
                        <p:strVal val="visible"/>
                      </p:to>
                    </p:set>
                    <p:animEffect transition="in" filter="wipe(left)">
                      <p:cBhvr>
                        <p:cTn dur="500"/>
                        <p:tgtEl>
                          <p:spTgt spid="22544"/>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22544"/>
                        </p:tgtEl>
                        <p:attrNameLst>
                          <p:attrName>style.visibility</p:attrName>
                        </p:attrNameLst>
                      </p:cBhvr>
                      <p:to>
                        <p:strVal val="visible"/>
                      </p:to>
                    </p:set>
                    <p:animEffect transition="in" filter="wipe(left)">
                      <p:cBhvr>
                        <p:cTn dur="500"/>
                        <p:tgtEl>
                          <p:spTgt spid="22544"/>
                        </p:tgtEl>
                      </p:cBhvr>
                    </p:animEffect>
                  </p:childTnLst>
                </p:cTn>
              </p:par>
            </p:tnLst>
          </p:tmpl>
        </p:tmplLst>
      </p:bldP>
    </p:bldLst>
  </p:timing>
  <p:hf hdr="0" ftr="0" dt="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Narrow"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Arial Narrow" pitchFamily="34" charset="0"/>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Narrow"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Arial Narrow" pitchFamily="34"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Narrow" pitchFamily="34"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hyperlink" Target="http://catholic-resources.org/Lectionary/" TargetMode="Externa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hyperlink" Target="http://www.catholic-resources.org/Lectionary/1998USL-OrdinaryC.htm" TargetMode="External"/><Relationship Id="rId3" Type="http://schemas.openxmlformats.org/officeDocument/2006/relationships/hyperlink" Target="http://www.catholic-resources.org/Lectionary/1998USL-Christmas.htm" TargetMode="External"/><Relationship Id="rId7" Type="http://schemas.openxmlformats.org/officeDocument/2006/relationships/hyperlink" Target="http://www.catholic-resources.org/Lectionary/1998USL-OrdinaryB.htm" TargetMode="External"/><Relationship Id="rId2" Type="http://schemas.openxmlformats.org/officeDocument/2006/relationships/hyperlink" Target="http://www.catholic-resources.org/Lectionary/1998USL-Advent.htm" TargetMode="External"/><Relationship Id="rId1" Type="http://schemas.openxmlformats.org/officeDocument/2006/relationships/slideLayout" Target="../slideLayouts/slideLayout13.xml"/><Relationship Id="rId6" Type="http://schemas.openxmlformats.org/officeDocument/2006/relationships/hyperlink" Target="http://www.catholic-resources.org/Lectionary/1998USL-OrdinaryA.htm" TargetMode="External"/><Relationship Id="rId5" Type="http://schemas.openxmlformats.org/officeDocument/2006/relationships/hyperlink" Target="http://www.catholic-resources.org/Lectionary/1998USL-Easter.htm" TargetMode="External"/><Relationship Id="rId4" Type="http://schemas.openxmlformats.org/officeDocument/2006/relationships/hyperlink" Target="http://www.catholic-resources.org/Lectionary/1998USL-Lent.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3.xml"/><Relationship Id="rId1" Type="http://schemas.openxmlformats.org/officeDocument/2006/relationships/themeOverride" Target="../theme/themeOverr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28.xml.rels><?xml version="1.0" encoding="UTF-8" standalone="yes"?>
<Relationships xmlns="http://schemas.openxmlformats.org/package/2006/relationships"><Relationship Id="rId2" Type="http://schemas.openxmlformats.org/officeDocument/2006/relationships/hyperlink" Target="https://catholic-resources.org/Lectionary/1998USL-Easter.htm" TargetMode="Externa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9.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slideLayout" Target="../slideLayouts/slideLayout23.xml"/><Relationship Id="rId1" Type="http://schemas.openxmlformats.org/officeDocument/2006/relationships/themeOverride" Target="../theme/themeOverride10.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47.xml.rels><?xml version="1.0" encoding="UTF-8" standalone="yes"?>
<Relationships xmlns="http://schemas.openxmlformats.org/package/2006/relationships"><Relationship Id="rId2" Type="http://schemas.openxmlformats.org/officeDocument/2006/relationships/hyperlink" Target="https://catholic-resources.org/John/Outlines.html" TargetMode="Externa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hyperlink" Target="https://catholic-resources.org/Lectionary/Overview-Acts.htm" TargetMode="External"/><Relationship Id="rId2" Type="http://schemas.openxmlformats.org/officeDocument/2006/relationships/hyperlink" Target="https://catholic-resources.org/Bible/Acts.htm" TargetMode="Externa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slideLayout" Target="../slideLayouts/slideLayout23.xml"/><Relationship Id="rId1" Type="http://schemas.openxmlformats.org/officeDocument/2006/relationships/themeOverride" Target="../theme/themeOverride12.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hyperlink" Target="http://catholic-resources.org/Bible/Epistles-Peter.htm" TargetMode="Externa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hyperlink" Target="https://catholic-resources.org/John/Epistles.html" TargetMode="External"/><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88.xml.rels><?xml version="1.0" encoding="UTF-8" standalone="yes"?>
<Relationships xmlns="http://schemas.openxmlformats.org/package/2006/relationships"><Relationship Id="rId3" Type="http://schemas.openxmlformats.org/officeDocument/2006/relationships/hyperlink" Target="http://catholic-resources.org/Both-And.htm" TargetMode="External"/><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8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slideLayout" Target="../slideLayouts/slideLayout2.xml"/><Relationship Id="rId1" Type="http://schemas.openxmlformats.org/officeDocument/2006/relationships/themeOverride" Target="../theme/themeOverride29.xml"/><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29.gif"/></Relationships>
</file>

<file path=ppt/slides/_rels/slide9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3.xml"/><Relationship Id="rId1" Type="http://schemas.openxmlformats.org/officeDocument/2006/relationships/themeOverride" Target="../theme/themeOverride3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3200" b="1" spc="100" dirty="0">
                <a:solidFill>
                  <a:schemeClr val="bg2">
                    <a:lumMod val="50000"/>
                  </a:schemeClr>
                </a:solidFill>
                <a:effectLst>
                  <a:outerShdw blurRad="38100" dist="38100" dir="2700000" algn="tl">
                    <a:srgbClr val="000000">
                      <a:alpha val="43137"/>
                    </a:srgbClr>
                  </a:outerShdw>
                </a:effectLst>
                <a:ea typeface="+mn-ea"/>
              </a:rPr>
            </a:br>
            <a:r>
              <a:rPr lang="en-US" b="1" dirty="0">
                <a:solidFill>
                  <a:schemeClr val="tx1"/>
                </a:solidFill>
                <a:effectLst>
                  <a:outerShdw blurRad="38100" dist="38100" dir="2700000" algn="tl">
                    <a:srgbClr val="000000">
                      <a:alpha val="43137"/>
                    </a:srgbClr>
                  </a:outerShdw>
                </a:effectLst>
              </a:rPr>
              <a:t>Lectionary Readings </a:t>
            </a:r>
            <a:br>
              <a:rPr lang="en-US" sz="4400" b="1" dirty="0">
                <a:solidFill>
                  <a:schemeClr val="tx1"/>
                </a:solidFill>
                <a:effectLst>
                  <a:outerShdw blurRad="38100" dist="38100" dir="2700000" algn="tl">
                    <a:srgbClr val="000000">
                      <a:alpha val="43137"/>
                    </a:srgbClr>
                  </a:outerShdw>
                </a:effectLst>
              </a:rPr>
            </a:br>
            <a:r>
              <a:rPr lang="en-US" sz="3200" b="1" dirty="0">
                <a:solidFill>
                  <a:schemeClr val="tx1"/>
                </a:solidFill>
                <a:effectLst>
                  <a:outerShdw blurRad="38100" dist="38100" dir="2700000" algn="tl">
                    <a:srgbClr val="000000">
                      <a:alpha val="43137"/>
                    </a:srgbClr>
                  </a:outerShdw>
                </a:effectLst>
              </a:rPr>
              <a:t>for the</a:t>
            </a:r>
            <a:br>
              <a:rPr lang="en-US" sz="4400" b="1" dirty="0">
                <a:solidFill>
                  <a:schemeClr val="tx1"/>
                </a:solidFill>
                <a:effectLst>
                  <a:outerShdw blurRad="38100" dist="38100" dir="2700000" algn="tl">
                    <a:srgbClr val="000000">
                      <a:alpha val="43137"/>
                    </a:srgbClr>
                  </a:outerShdw>
                </a:effectLst>
              </a:rPr>
            </a:br>
            <a:r>
              <a:rPr lang="en-US" sz="6600" b="1" dirty="0">
                <a:solidFill>
                  <a:schemeClr val="tx1"/>
                </a:solidFill>
                <a:effectLst>
                  <a:outerShdw blurRad="38100" dist="38100" dir="2700000" algn="tl">
                    <a:srgbClr val="000000">
                      <a:alpha val="43137"/>
                    </a:srgbClr>
                  </a:outerShdw>
                </a:effectLst>
              </a:rPr>
              <a:t>Easter Season</a:t>
            </a:r>
            <a:endParaRPr lang="en-US" sz="5000" dirty="0">
              <a:solidFill>
                <a:schemeClr val="bg2">
                  <a:lumMod val="50000"/>
                </a:schemeClr>
              </a:solidFill>
              <a:effectLst/>
            </a:endParaRPr>
          </a:p>
        </p:txBody>
      </p:sp>
      <p:pic>
        <p:nvPicPr>
          <p:cNvPr id="5" name="Picture 4" descr="A picture containing text, clipart&#10;&#10;Description automatically generated">
            <a:extLst>
              <a:ext uri="{FF2B5EF4-FFF2-40B4-BE49-F238E27FC236}">
                <a16:creationId xmlns:a16="http://schemas.microsoft.com/office/drawing/2014/main" id="{62991D09-F443-4739-B5B3-781496E68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657600"/>
            <a:ext cx="1576493" cy="2667000"/>
          </a:xfrm>
          <a:prstGeom prst="rect">
            <a:avLst/>
          </a:prstGeom>
        </p:spPr>
      </p:pic>
    </p:spTree>
    <p:extLst>
      <p:ext uri="{BB962C8B-B14F-4D97-AF65-F5344CB8AC3E}">
        <p14:creationId xmlns:p14="http://schemas.microsoft.com/office/powerpoint/2010/main" val="315417165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600"/>
              </a:spcBef>
            </a:pPr>
            <a:r>
              <a:rPr lang="en-US" sz="2800" b="1" dirty="0"/>
              <a:t>Zoom Webinars Series </a:t>
            </a:r>
            <a:r>
              <a:rPr lang="en-US" sz="2800" dirty="0"/>
              <a:t>co-sponsored by:</a:t>
            </a:r>
          </a:p>
          <a:p>
            <a:pPr lvl="1">
              <a:spcBef>
                <a:spcPts val="600"/>
              </a:spcBef>
            </a:pPr>
            <a:r>
              <a:rPr lang="en-US" sz="2400" dirty="0"/>
              <a:t>“Ecclesia” Program of Mount Saint Mary’s University, LA</a:t>
            </a:r>
          </a:p>
          <a:p>
            <a:pPr lvl="2">
              <a:spcBef>
                <a:spcPts val="600"/>
              </a:spcBef>
            </a:pPr>
            <a:r>
              <a:rPr lang="en-US" sz="2000" dirty="0"/>
              <a:t>Gail </a:t>
            </a:r>
            <a:r>
              <a:rPr lang="en-US" sz="2000" dirty="0" err="1"/>
              <a:t>Gresser</a:t>
            </a:r>
            <a:r>
              <a:rPr lang="en-US" sz="2000" dirty="0"/>
              <a:t>, Director of Campus Ministry</a:t>
            </a:r>
          </a:p>
          <a:p>
            <a:pPr lvl="2">
              <a:spcBef>
                <a:spcPts val="600"/>
              </a:spcBef>
            </a:pPr>
            <a:r>
              <a:rPr lang="en-US" sz="2000" dirty="0"/>
              <a:t>“Serving those who serve the Church”</a:t>
            </a:r>
          </a:p>
          <a:p>
            <a:pPr lvl="1">
              <a:spcBef>
                <a:spcPts val="600"/>
              </a:spcBef>
            </a:pPr>
            <a:r>
              <a:rPr lang="en-US" sz="2400" dirty="0"/>
              <a:t>“Living Word Catholic Biblical Ministries,” Los Angeles</a:t>
            </a:r>
          </a:p>
          <a:p>
            <a:pPr lvl="2">
              <a:spcBef>
                <a:spcPts val="600"/>
              </a:spcBef>
            </a:pPr>
            <a:r>
              <a:rPr lang="en-US" sz="2000" dirty="0"/>
              <a:t>Fr. Felix’s adult faith-formation programs</a:t>
            </a:r>
          </a:p>
          <a:p>
            <a:pPr>
              <a:spcBef>
                <a:spcPts val="1800"/>
              </a:spcBef>
            </a:pPr>
            <a:r>
              <a:rPr lang="en-US" sz="2800" b="1" dirty="0"/>
              <a:t>Welcome to All, </a:t>
            </a:r>
            <a:r>
              <a:rPr lang="en-US" sz="2800" b="1" i="1" dirty="0"/>
              <a:t>especially </a:t>
            </a:r>
            <a:r>
              <a:rPr lang="en-US" sz="2800" b="1" dirty="0"/>
              <a:t>:</a:t>
            </a:r>
          </a:p>
          <a:p>
            <a:pPr lvl="1">
              <a:spcBef>
                <a:spcPts val="600"/>
              </a:spcBef>
            </a:pPr>
            <a:r>
              <a:rPr lang="en-US" sz="2400" dirty="0"/>
              <a:t>Prior “Ecclesia” program participants</a:t>
            </a:r>
          </a:p>
          <a:p>
            <a:pPr lvl="1">
              <a:spcBef>
                <a:spcPts val="600"/>
              </a:spcBef>
            </a:pPr>
            <a:r>
              <a:rPr lang="en-US" sz="2400" dirty="0"/>
              <a:t>Prior and Future “Holy Land Pilgrims”</a:t>
            </a:r>
          </a:p>
          <a:p>
            <a:pPr lvl="1">
              <a:spcBef>
                <a:spcPts val="600"/>
              </a:spcBef>
            </a:pPr>
            <a:r>
              <a:rPr lang="en-US" sz="2400" dirty="0"/>
              <a:t>Catholic Bible Institute participants from several states &amp; dioceses </a:t>
            </a:r>
          </a:p>
          <a:p>
            <a:pPr lvl="1">
              <a:spcBef>
                <a:spcPts val="600"/>
              </a:spcBef>
            </a:pPr>
            <a:r>
              <a:rPr lang="en-US" sz="2400" dirty="0"/>
              <a:t>Some NEW folks, here for the first time!</a:t>
            </a:r>
          </a:p>
        </p:txBody>
      </p:sp>
      <p:sp>
        <p:nvSpPr>
          <p:cNvPr id="3" name="Title 2"/>
          <p:cNvSpPr>
            <a:spLocks noGrp="1"/>
          </p:cNvSpPr>
          <p:nvPr>
            <p:ph type="title"/>
          </p:nvPr>
        </p:nvSpPr>
        <p:spPr/>
        <p:txBody>
          <a:bodyPr/>
          <a:lstStyle/>
          <a:p>
            <a:r>
              <a:rPr lang="en-US"/>
              <a:t>Welcome to “Living Word”!</a:t>
            </a:r>
            <a:endParaRPr lang="en-US" dirty="0"/>
          </a:p>
        </p:txBody>
      </p:sp>
    </p:spTree>
    <p:extLst>
      <p:ext uri="{BB962C8B-B14F-4D97-AF65-F5344CB8AC3E}">
        <p14:creationId xmlns:p14="http://schemas.microsoft.com/office/powerpoint/2010/main" val="232995634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95400"/>
            <a:ext cx="8305800" cy="5410200"/>
          </a:xfrm>
        </p:spPr>
        <p:txBody>
          <a:bodyPr>
            <a:noAutofit/>
          </a:bodyPr>
          <a:lstStyle/>
          <a:p>
            <a:pPr marL="0" indent="0">
              <a:buNone/>
            </a:pPr>
            <a:r>
              <a:rPr lang="en-US" sz="1900" dirty="0">
                <a:latin typeface="Arial Narrow" panose="020B0606020202030204" pitchFamily="34" charset="0"/>
              </a:rPr>
              <a:t>Christians, to the Paschal Victim</a:t>
            </a:r>
            <a:br>
              <a:rPr lang="en-US" sz="1900" dirty="0">
                <a:latin typeface="Arial Narrow" panose="020B0606020202030204" pitchFamily="34" charset="0"/>
              </a:rPr>
            </a:br>
            <a:r>
              <a:rPr lang="en-US" sz="1900" dirty="0">
                <a:latin typeface="Arial Narrow" panose="020B0606020202030204" pitchFamily="34" charset="0"/>
              </a:rPr>
              <a:t>   Offer your thankful praises!</a:t>
            </a:r>
            <a:br>
              <a:rPr lang="en-US" sz="1900" dirty="0">
                <a:latin typeface="Arial Narrow" panose="020B0606020202030204" pitchFamily="34" charset="0"/>
              </a:rPr>
            </a:br>
            <a:r>
              <a:rPr lang="en-US" sz="1900" dirty="0">
                <a:latin typeface="Arial Narrow" panose="020B0606020202030204" pitchFamily="34" charset="0"/>
              </a:rPr>
              <a:t>A Lamb the sheep redeems;</a:t>
            </a:r>
            <a:br>
              <a:rPr lang="en-US" sz="1900" dirty="0">
                <a:latin typeface="Arial Narrow" panose="020B0606020202030204" pitchFamily="34" charset="0"/>
              </a:rPr>
            </a:br>
            <a:r>
              <a:rPr lang="en-US" sz="1900" dirty="0">
                <a:latin typeface="Arial Narrow" panose="020B0606020202030204" pitchFamily="34" charset="0"/>
              </a:rPr>
              <a:t>   Christ, who only is sinless,</a:t>
            </a:r>
            <a:br>
              <a:rPr lang="en-US" sz="1900" dirty="0">
                <a:latin typeface="Arial Narrow" panose="020B0606020202030204" pitchFamily="34" charset="0"/>
              </a:rPr>
            </a:br>
            <a:r>
              <a:rPr lang="en-US" sz="1900" dirty="0">
                <a:latin typeface="Arial Narrow" panose="020B0606020202030204" pitchFamily="34" charset="0"/>
              </a:rPr>
              <a:t>   Reconciles sinners to the Father.</a:t>
            </a:r>
            <a:br>
              <a:rPr lang="en-US" sz="1900" dirty="0">
                <a:latin typeface="Arial Narrow" panose="020B0606020202030204" pitchFamily="34" charset="0"/>
              </a:rPr>
            </a:br>
            <a:r>
              <a:rPr lang="en-US" sz="1900" dirty="0">
                <a:latin typeface="Arial Narrow" panose="020B0606020202030204" pitchFamily="34" charset="0"/>
              </a:rPr>
              <a:t>Death and life have contended in that combat stupendous:</a:t>
            </a:r>
            <a:br>
              <a:rPr lang="en-US" sz="1900" dirty="0">
                <a:latin typeface="Arial Narrow" panose="020B0606020202030204" pitchFamily="34" charset="0"/>
              </a:rPr>
            </a:br>
            <a:r>
              <a:rPr lang="en-US" sz="1900" dirty="0">
                <a:latin typeface="Arial Narrow" panose="020B0606020202030204" pitchFamily="34" charset="0"/>
              </a:rPr>
              <a:t>   The Prince of life, who died, reigns immortal.</a:t>
            </a:r>
            <a:br>
              <a:rPr lang="en-US" sz="1900" dirty="0">
                <a:latin typeface="Arial Narrow" panose="020B0606020202030204" pitchFamily="34" charset="0"/>
              </a:rPr>
            </a:br>
            <a:r>
              <a:rPr lang="en-US" sz="1900" dirty="0">
                <a:latin typeface="Arial Narrow" panose="020B0606020202030204" pitchFamily="34" charset="0"/>
              </a:rPr>
              <a:t>Speak, Mary, declaring</a:t>
            </a:r>
            <a:br>
              <a:rPr lang="en-US" sz="1900" dirty="0">
                <a:latin typeface="Arial Narrow" panose="020B0606020202030204" pitchFamily="34" charset="0"/>
              </a:rPr>
            </a:br>
            <a:r>
              <a:rPr lang="en-US" sz="1900" dirty="0">
                <a:latin typeface="Arial Narrow" panose="020B0606020202030204" pitchFamily="34" charset="0"/>
              </a:rPr>
              <a:t>   What you saw, wayfaring.</a:t>
            </a:r>
            <a:br>
              <a:rPr lang="en-US" sz="1900" dirty="0">
                <a:latin typeface="Arial Narrow" panose="020B0606020202030204" pitchFamily="34" charset="0"/>
              </a:rPr>
            </a:br>
            <a:r>
              <a:rPr lang="en-US" sz="1900" dirty="0">
                <a:latin typeface="Arial Narrow" panose="020B0606020202030204" pitchFamily="34" charset="0"/>
              </a:rPr>
              <a:t>“The tomb of Christ, who is living,</a:t>
            </a:r>
            <a:br>
              <a:rPr lang="en-US" sz="1900" dirty="0">
                <a:latin typeface="Arial Narrow" panose="020B0606020202030204" pitchFamily="34" charset="0"/>
              </a:rPr>
            </a:br>
            <a:r>
              <a:rPr lang="en-US" sz="1900" dirty="0">
                <a:latin typeface="Arial Narrow" panose="020B0606020202030204" pitchFamily="34" charset="0"/>
              </a:rPr>
              <a:t>   The glory of Jesus’ resurrection;</a:t>
            </a:r>
            <a:br>
              <a:rPr lang="en-US" sz="1900" dirty="0">
                <a:latin typeface="Arial Narrow" panose="020B0606020202030204" pitchFamily="34" charset="0"/>
              </a:rPr>
            </a:br>
            <a:r>
              <a:rPr lang="en-US" sz="1900" dirty="0">
                <a:latin typeface="Arial Narrow" panose="020B0606020202030204" pitchFamily="34" charset="0"/>
              </a:rPr>
              <a:t>Bright angels attesting,</a:t>
            </a:r>
            <a:br>
              <a:rPr lang="en-US" sz="1900" dirty="0">
                <a:latin typeface="Arial Narrow" panose="020B0606020202030204" pitchFamily="34" charset="0"/>
              </a:rPr>
            </a:br>
            <a:r>
              <a:rPr lang="en-US" sz="1900" dirty="0">
                <a:latin typeface="Arial Narrow" panose="020B0606020202030204" pitchFamily="34" charset="0"/>
              </a:rPr>
              <a:t>   The shroud and napkin resting.</a:t>
            </a:r>
            <a:br>
              <a:rPr lang="en-US" sz="1900" dirty="0">
                <a:latin typeface="Arial Narrow" panose="020B0606020202030204" pitchFamily="34" charset="0"/>
              </a:rPr>
            </a:br>
            <a:r>
              <a:rPr lang="en-US" sz="1900" dirty="0">
                <a:latin typeface="Arial Narrow" panose="020B0606020202030204" pitchFamily="34" charset="0"/>
              </a:rPr>
              <a:t>Yes, Christ my hope is arisen;</a:t>
            </a:r>
            <a:br>
              <a:rPr lang="en-US" sz="1900" dirty="0">
                <a:latin typeface="Arial Narrow" panose="020B0606020202030204" pitchFamily="34" charset="0"/>
              </a:rPr>
            </a:br>
            <a:r>
              <a:rPr lang="en-US" sz="1900" dirty="0">
                <a:latin typeface="Arial Narrow" panose="020B0606020202030204" pitchFamily="34" charset="0"/>
              </a:rPr>
              <a:t>   to Galilee he goes before you.”</a:t>
            </a:r>
            <a:br>
              <a:rPr lang="en-US" sz="1900" dirty="0">
                <a:latin typeface="Arial Narrow" panose="020B0606020202030204" pitchFamily="34" charset="0"/>
              </a:rPr>
            </a:br>
            <a:r>
              <a:rPr lang="en-US" sz="1900" dirty="0">
                <a:latin typeface="Arial Narrow" panose="020B0606020202030204" pitchFamily="34" charset="0"/>
              </a:rPr>
              <a:t>Christ indeed from death is risen, our new life obtaining.</a:t>
            </a:r>
            <a:br>
              <a:rPr lang="en-US" sz="1900" dirty="0">
                <a:latin typeface="Arial Narrow" panose="020B0606020202030204" pitchFamily="34" charset="0"/>
              </a:rPr>
            </a:br>
            <a:r>
              <a:rPr lang="en-US" sz="1900" dirty="0">
                <a:latin typeface="Arial Narrow" panose="020B0606020202030204" pitchFamily="34" charset="0"/>
              </a:rPr>
              <a:t>   Have mercy, victor King, ever reigning!</a:t>
            </a:r>
            <a:br>
              <a:rPr lang="en-US" sz="1900" dirty="0">
                <a:latin typeface="Arial Narrow" panose="020B0606020202030204" pitchFamily="34" charset="0"/>
              </a:rPr>
            </a:br>
            <a:r>
              <a:rPr lang="en-US" sz="1900" dirty="0">
                <a:latin typeface="Arial Narrow" panose="020B0606020202030204" pitchFamily="34" charset="0"/>
              </a:rPr>
              <a:t>Amen. Alleluia.</a:t>
            </a:r>
          </a:p>
        </p:txBody>
      </p:sp>
      <p:sp>
        <p:nvSpPr>
          <p:cNvPr id="3" name="Title 2"/>
          <p:cNvSpPr>
            <a:spLocks noGrp="1"/>
          </p:cNvSpPr>
          <p:nvPr>
            <p:ph type="title"/>
          </p:nvPr>
        </p:nvSpPr>
        <p:spPr>
          <a:xfrm>
            <a:off x="381000" y="152400"/>
            <a:ext cx="8458200" cy="1143000"/>
          </a:xfrm>
        </p:spPr>
        <p:txBody>
          <a:bodyPr>
            <a:normAutofit/>
          </a:bodyPr>
          <a:lstStyle/>
          <a:p>
            <a:pPr algn="ctr">
              <a:lnSpc>
                <a:spcPct val="80000"/>
              </a:lnSpc>
            </a:pPr>
            <a:r>
              <a:rPr lang="en-US" sz="4400" dirty="0"/>
              <a:t>Easter SEQUENCE:  </a:t>
            </a:r>
            <a:br>
              <a:rPr lang="en-US" sz="4400" dirty="0"/>
            </a:br>
            <a:r>
              <a:rPr lang="en-US" sz="4000" i="1" dirty="0"/>
              <a:t>Victimae </a:t>
            </a:r>
            <a:r>
              <a:rPr lang="en-US" sz="4000" i="1" dirty="0" err="1"/>
              <a:t>paschali</a:t>
            </a:r>
            <a:r>
              <a:rPr lang="en-US" sz="4000" i="1" dirty="0"/>
              <a:t> </a:t>
            </a:r>
            <a:r>
              <a:rPr lang="en-US" sz="4000" i="1" dirty="0" err="1"/>
              <a:t>laudes</a:t>
            </a:r>
            <a:r>
              <a:rPr lang="en-US" sz="4000" i="1" dirty="0"/>
              <a:t> </a:t>
            </a:r>
            <a:endParaRPr lang="en-US" sz="4400" i="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76800" y="3429000"/>
            <a:ext cx="3946071"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7126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a:latin typeface="Arial Narrow" panose="020B0606020202030204" pitchFamily="34" charset="0"/>
              </a:rPr>
              <a:t>Zoom Webinars on the Roman Catholic </a:t>
            </a:r>
            <a:r>
              <a:rPr lang="en-US" sz="2800" i="1" dirty="0">
                <a:latin typeface="Arial Narrow" panose="020B0606020202030204" pitchFamily="34" charset="0"/>
              </a:rPr>
              <a:t>Lectionary for Mass</a:t>
            </a:r>
          </a:p>
          <a:p>
            <a:pPr lvl="1"/>
            <a:r>
              <a:rPr lang="en-US" sz="2400" dirty="0">
                <a:solidFill>
                  <a:schemeClr val="tx1">
                    <a:lumMod val="85000"/>
                  </a:schemeClr>
                </a:solidFill>
                <a:latin typeface="Arial Narrow" panose="020B0606020202030204" pitchFamily="34" charset="0"/>
              </a:rPr>
              <a:t>Saturdays, 9:00 a.m. – 12:30 p.m.</a:t>
            </a:r>
            <a:r>
              <a:rPr lang="en-US" sz="1800" dirty="0">
                <a:solidFill>
                  <a:schemeClr val="tx1">
                    <a:lumMod val="85000"/>
                  </a:schemeClr>
                </a:solidFill>
                <a:latin typeface="Arial Narrow" panose="020B0606020202030204" pitchFamily="34" charset="0"/>
              </a:rPr>
              <a:t> (</a:t>
            </a:r>
            <a:r>
              <a:rPr lang="en-US" sz="1800" b="1" i="1" dirty="0">
                <a:solidFill>
                  <a:schemeClr val="tx1">
                    <a:lumMod val="85000"/>
                  </a:schemeClr>
                </a:solidFill>
                <a:latin typeface="Arial Narrow" panose="020B0606020202030204" pitchFamily="34" charset="0"/>
              </a:rPr>
              <a:t>Pacific Time</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FREE</a:t>
            </a:r>
            <a:r>
              <a:rPr lang="en-US" sz="1800" dirty="0">
                <a:solidFill>
                  <a:schemeClr val="tx1">
                    <a:lumMod val="85000"/>
                  </a:schemeClr>
                </a:solidFill>
                <a:latin typeface="Arial Narrow" panose="020B0606020202030204" pitchFamily="34" charset="0"/>
              </a:rPr>
              <a:t> (</a:t>
            </a:r>
            <a:r>
              <a:rPr lang="en-US" sz="1800" i="1" dirty="0">
                <a:solidFill>
                  <a:schemeClr val="tx1">
                    <a:lumMod val="85000"/>
                  </a:schemeClr>
                </a:solidFill>
                <a:latin typeface="Arial Narrow" panose="020B0606020202030204" pitchFamily="34" charset="0"/>
              </a:rPr>
              <a:t>but donations appreciated</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a:spcBef>
                <a:spcPts val="2400"/>
              </a:spcBef>
            </a:pPr>
            <a:r>
              <a:rPr lang="en-US" sz="2800" dirty="0">
                <a:latin typeface="Arial Narrow" panose="020B0606020202030204" pitchFamily="34" charset="0"/>
              </a:rPr>
              <a:t>Monthly, from Nov. 2020 to April 2021</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Nov. 21, 2020</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Advent</a:t>
            </a:r>
            <a:endParaRPr lang="en-US" sz="2000" dirty="0">
              <a:solidFill>
                <a:schemeClr val="tx1">
                  <a:lumMod val="85000"/>
                </a:schemeClr>
              </a:solidFill>
              <a:latin typeface="Arial Narrow" panose="020B0606020202030204" pitchFamily="34" charset="0"/>
            </a:endParaRP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Dec. 19, 2020</a:t>
            </a:r>
            <a:r>
              <a:rPr lang="en-US" sz="2000" dirty="0">
                <a:solidFill>
                  <a:schemeClr val="tx1">
                    <a:lumMod val="85000"/>
                  </a:schemeClr>
                </a:solidFill>
                <a:latin typeface="Arial Narrow" panose="020B0606020202030204" pitchFamily="34" charset="0"/>
              </a:rPr>
              <a:t> – Readings of the </a:t>
            </a:r>
            <a:r>
              <a:rPr lang="en-US" sz="2000" u="sng" dirty="0">
                <a:solidFill>
                  <a:schemeClr val="tx1">
                    <a:lumMod val="85000"/>
                  </a:schemeClr>
                </a:solidFill>
                <a:latin typeface="Arial Narrow" panose="020B0606020202030204" pitchFamily="34" charset="0"/>
              </a:rPr>
              <a:t>Christmas Season</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Jan. 9, 2021</a:t>
            </a:r>
            <a:r>
              <a:rPr lang="en-US" sz="2000" dirty="0">
                <a:solidFill>
                  <a:schemeClr val="tx1">
                    <a:lumMod val="85000"/>
                  </a:schemeClr>
                </a:solidFill>
                <a:latin typeface="Arial Narrow" panose="020B0606020202030204" pitchFamily="34" charset="0"/>
              </a:rPr>
              <a:t> – Gospel of </a:t>
            </a:r>
            <a:r>
              <a:rPr lang="en-US" sz="2000" u="sng" dirty="0">
                <a:solidFill>
                  <a:schemeClr val="tx1">
                    <a:lumMod val="85000"/>
                  </a:schemeClr>
                </a:solidFill>
                <a:latin typeface="Arial Narrow" panose="020B0606020202030204" pitchFamily="34" charset="0"/>
              </a:rPr>
              <a:t>Mark</a:t>
            </a:r>
            <a:r>
              <a:rPr lang="en-US" sz="2000" dirty="0">
                <a:solidFill>
                  <a:schemeClr val="tx1">
                    <a:lumMod val="85000"/>
                  </a:schemeClr>
                </a:solidFill>
                <a:latin typeface="Arial Narrow" panose="020B0606020202030204" pitchFamily="34" charset="0"/>
              </a:rPr>
              <a:t> (Liturgical Year B) </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Feb. 13, 2021</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Lent</a:t>
            </a:r>
          </a:p>
          <a:p>
            <a:pPr marL="742950" lvl="1" indent="-377825">
              <a:spcBef>
                <a:spcPts val="1200"/>
              </a:spcBef>
              <a:buSzPct val="95000"/>
              <a:buFont typeface="+mj-lt"/>
              <a:buAutoNum type="arabicPeriod"/>
            </a:pPr>
            <a:r>
              <a:rPr lang="en-US" sz="2000" b="1" dirty="0">
                <a:solidFill>
                  <a:schemeClr val="tx1">
                    <a:lumMod val="85000"/>
                  </a:schemeClr>
                </a:solidFill>
                <a:latin typeface="Arial Narrow" panose="020B0606020202030204" pitchFamily="34" charset="0"/>
              </a:rPr>
              <a:t>March 27, 2021</a:t>
            </a:r>
            <a:r>
              <a:rPr lang="en-US" sz="2000" dirty="0">
                <a:solidFill>
                  <a:schemeClr val="tx1">
                    <a:lumMod val="85000"/>
                  </a:schemeClr>
                </a:solidFill>
                <a:latin typeface="Arial Narrow" panose="020B0606020202030204" pitchFamily="34" charset="0"/>
              </a:rPr>
              <a:t> – Readings</a:t>
            </a:r>
            <a:r>
              <a:rPr lang="en-US" sz="1800" dirty="0">
                <a:solidFill>
                  <a:schemeClr val="tx1">
                    <a:lumMod val="85000"/>
                  </a:schemeClr>
                </a:solidFill>
                <a:latin typeface="Arial Narrow" panose="020B0606020202030204" pitchFamily="34" charset="0"/>
              </a:rPr>
              <a:t> of </a:t>
            </a:r>
            <a:r>
              <a:rPr lang="en-US" sz="2000" u="sng" dirty="0">
                <a:solidFill>
                  <a:schemeClr val="tx1">
                    <a:lumMod val="85000"/>
                  </a:schemeClr>
                </a:solidFill>
                <a:latin typeface="Arial Narrow" panose="020B0606020202030204" pitchFamily="34" charset="0"/>
              </a:rPr>
              <a:t>Holy Week</a:t>
            </a:r>
            <a:r>
              <a:rPr lang="en-US" sz="2000" dirty="0">
                <a:solidFill>
                  <a:schemeClr val="tx1">
                    <a:lumMod val="85000"/>
                  </a:schemeClr>
                </a:solidFill>
                <a:latin typeface="Arial Narrow" panose="020B0606020202030204" pitchFamily="34" charset="0"/>
              </a:rPr>
              <a:t> &amp; </a:t>
            </a:r>
            <a:r>
              <a:rPr lang="en-US" sz="2000" u="sng" dirty="0">
                <a:solidFill>
                  <a:schemeClr val="tx1">
                    <a:lumMod val="85000"/>
                  </a:schemeClr>
                </a:solidFill>
                <a:latin typeface="Arial Narrow" panose="020B0606020202030204" pitchFamily="34" charset="0"/>
              </a:rPr>
              <a:t>Easter Triduum</a:t>
            </a:r>
          </a:p>
          <a:p>
            <a:pPr marL="742950" lvl="1" indent="-377825">
              <a:spcBef>
                <a:spcPts val="1200"/>
              </a:spcBef>
              <a:buSzPct val="95000"/>
              <a:buFont typeface="+mj-lt"/>
              <a:buAutoNum type="arabicPeriod"/>
            </a:pPr>
            <a:r>
              <a:rPr lang="en-US" sz="2400" b="1" dirty="0">
                <a:solidFill>
                  <a:schemeClr val="tx1"/>
                </a:solidFill>
                <a:latin typeface="Arial Narrow" panose="020B0606020202030204" pitchFamily="34" charset="0"/>
              </a:rPr>
              <a:t>April 17, 2021</a:t>
            </a:r>
            <a:r>
              <a:rPr lang="en-US" sz="2400" dirty="0">
                <a:solidFill>
                  <a:schemeClr val="tx1"/>
                </a:solidFill>
                <a:latin typeface="Arial Narrow" panose="020B0606020202030204" pitchFamily="34" charset="0"/>
              </a:rPr>
              <a:t> – Readings </a:t>
            </a:r>
            <a:r>
              <a:rPr lang="en-US" sz="2000" dirty="0">
                <a:solidFill>
                  <a:schemeClr val="tx1"/>
                </a:solidFill>
                <a:latin typeface="Arial Narrow" panose="020B0606020202030204" pitchFamily="34" charset="0"/>
              </a:rPr>
              <a:t>of the </a:t>
            </a:r>
            <a:r>
              <a:rPr lang="en-US" sz="2400" u="sng" dirty="0">
                <a:solidFill>
                  <a:schemeClr val="tx1"/>
                </a:solidFill>
                <a:latin typeface="Arial Narrow" panose="020B0606020202030204" pitchFamily="34" charset="0"/>
              </a:rPr>
              <a:t>Easter Season</a:t>
            </a:r>
          </a:p>
        </p:txBody>
      </p:sp>
      <p:sp>
        <p:nvSpPr>
          <p:cNvPr id="3" name="Title 2"/>
          <p:cNvSpPr>
            <a:spLocks noGrp="1"/>
          </p:cNvSpPr>
          <p:nvPr>
            <p:ph type="title"/>
          </p:nvPr>
        </p:nvSpPr>
        <p:spPr/>
        <p:txBody>
          <a:bodyPr/>
          <a:lstStyle/>
          <a:p>
            <a:r>
              <a:rPr lang="en-US" dirty="0"/>
              <a:t>“Living Word” Webinar Series</a:t>
            </a:r>
          </a:p>
        </p:txBody>
      </p:sp>
    </p:spTree>
    <p:extLst>
      <p:ext uri="{BB962C8B-B14F-4D97-AF65-F5344CB8AC3E}">
        <p14:creationId xmlns:p14="http://schemas.microsoft.com/office/powerpoint/2010/main" val="255903914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800" b="1" dirty="0">
                <a:latin typeface="Arial Narrow" panose="020B0606020202030204" pitchFamily="34" charset="0"/>
              </a:rPr>
              <a:t>Basic Questions of This Year’s Webinar Series:</a:t>
            </a:r>
          </a:p>
          <a:p>
            <a:r>
              <a:rPr lang="en-US" sz="2800" dirty="0">
                <a:latin typeface="Arial Narrow" panose="020B0606020202030204" pitchFamily="34" charset="0"/>
              </a:rPr>
              <a:t>WHICH biblical texts are read at Catholic Masses?</a:t>
            </a:r>
          </a:p>
          <a:p>
            <a:pPr lvl="1"/>
            <a:r>
              <a:rPr lang="en-US" sz="2200" b="1" dirty="0">
                <a:latin typeface="Arial Narrow" panose="020B0606020202030204" pitchFamily="34" charset="0"/>
              </a:rPr>
              <a:t>Seasons:  </a:t>
            </a:r>
            <a:r>
              <a:rPr lang="en-US" sz="2200" dirty="0">
                <a:latin typeface="Arial Narrow" panose="020B0606020202030204" pitchFamily="34" charset="0"/>
              </a:rPr>
              <a:t>Advent;  Christmas;  Lent;  Easter;  Ordinary Time</a:t>
            </a:r>
          </a:p>
          <a:p>
            <a:pPr lvl="1"/>
            <a:r>
              <a:rPr lang="en-US" sz="2200" i="1" dirty="0">
                <a:latin typeface="Arial Narrow" panose="020B0606020202030204" pitchFamily="34" charset="0"/>
              </a:rPr>
              <a:t>Sundays/Feasts:</a:t>
            </a:r>
            <a:r>
              <a:rPr lang="en-US" sz="2200" dirty="0">
                <a:latin typeface="Arial Narrow" panose="020B0606020202030204" pitchFamily="34" charset="0"/>
              </a:rPr>
              <a:t>  </a:t>
            </a:r>
            <a:r>
              <a:rPr lang="en-US" sz="2200" b="1" dirty="0">
                <a:latin typeface="Arial Narrow" panose="020B0606020202030204" pitchFamily="34" charset="0"/>
              </a:rPr>
              <a:t>1</a:t>
            </a:r>
            <a:r>
              <a:rPr lang="en-US" sz="2200" b="1" baseline="30000" dirty="0">
                <a:latin typeface="Arial Narrow" panose="020B0606020202030204" pitchFamily="34" charset="0"/>
              </a:rPr>
              <a:t>st</a:t>
            </a:r>
            <a:r>
              <a:rPr lang="en-US" sz="2200" b="1" dirty="0">
                <a:latin typeface="Arial Narrow" panose="020B0606020202030204" pitchFamily="34" charset="0"/>
              </a:rPr>
              <a:t> Reading</a:t>
            </a:r>
            <a:r>
              <a:rPr lang="en-US" sz="2200" dirty="0">
                <a:latin typeface="Arial Narrow" panose="020B0606020202030204" pitchFamily="34" charset="0"/>
              </a:rPr>
              <a:t>, Psalm, </a:t>
            </a:r>
            <a:r>
              <a:rPr lang="en-US" sz="2200" b="1" dirty="0">
                <a:latin typeface="Arial Narrow" panose="020B0606020202030204" pitchFamily="34" charset="0"/>
              </a:rPr>
              <a:t>2</a:t>
            </a:r>
            <a:r>
              <a:rPr lang="en-US" sz="2200" b="1" baseline="30000" dirty="0">
                <a:latin typeface="Arial Narrow" panose="020B0606020202030204" pitchFamily="34" charset="0"/>
              </a:rPr>
              <a:t>nd</a:t>
            </a:r>
            <a:r>
              <a:rPr lang="en-US" sz="2200" b="1" dirty="0">
                <a:latin typeface="Arial Narrow" panose="020B0606020202030204" pitchFamily="34" charset="0"/>
              </a:rPr>
              <a:t> Reading</a:t>
            </a:r>
            <a:r>
              <a:rPr lang="en-US" sz="2200" dirty="0">
                <a:latin typeface="Arial Narrow" panose="020B0606020202030204" pitchFamily="34" charset="0"/>
              </a:rPr>
              <a:t>, Alleluia, </a:t>
            </a:r>
            <a:r>
              <a:rPr lang="en-US" sz="2200" b="1" dirty="0">
                <a:latin typeface="Arial Narrow" panose="020B0606020202030204" pitchFamily="34" charset="0"/>
              </a:rPr>
              <a:t>Gospel</a:t>
            </a:r>
          </a:p>
          <a:p>
            <a:pPr lvl="1"/>
            <a:r>
              <a:rPr lang="en-US" sz="2200" i="1" dirty="0">
                <a:latin typeface="Arial Narrow" panose="020B0606020202030204" pitchFamily="34" charset="0"/>
              </a:rPr>
              <a:t>Weekdays:</a:t>
            </a:r>
            <a:r>
              <a:rPr lang="en-US" sz="2200" dirty="0">
                <a:latin typeface="Arial Narrow" panose="020B0606020202030204" pitchFamily="34" charset="0"/>
              </a:rPr>
              <a:t>  </a:t>
            </a:r>
            <a:r>
              <a:rPr lang="en-US" sz="2200" b="1" dirty="0">
                <a:latin typeface="Arial Narrow" panose="020B0606020202030204" pitchFamily="34" charset="0"/>
              </a:rPr>
              <a:t>1</a:t>
            </a:r>
            <a:r>
              <a:rPr lang="en-US" sz="2200" b="1" baseline="30000" dirty="0">
                <a:latin typeface="Arial Narrow" panose="020B0606020202030204" pitchFamily="34" charset="0"/>
              </a:rPr>
              <a:t>st</a:t>
            </a:r>
            <a:r>
              <a:rPr lang="en-US" sz="2200" b="1" dirty="0">
                <a:latin typeface="Arial Narrow" panose="020B0606020202030204" pitchFamily="34" charset="0"/>
              </a:rPr>
              <a:t> Reading</a:t>
            </a:r>
            <a:r>
              <a:rPr lang="en-US" sz="2200" dirty="0">
                <a:latin typeface="Arial Narrow" panose="020B0606020202030204" pitchFamily="34" charset="0"/>
              </a:rPr>
              <a:t>, Psalm, Alleluia, </a:t>
            </a:r>
            <a:r>
              <a:rPr lang="en-US" sz="2200" b="1" dirty="0">
                <a:latin typeface="Arial Narrow" panose="020B0606020202030204" pitchFamily="34" charset="0"/>
              </a:rPr>
              <a:t>Gospel</a:t>
            </a:r>
            <a:endParaRPr lang="en-US" sz="2200" dirty="0">
              <a:latin typeface="Arial Narrow" panose="020B0606020202030204" pitchFamily="34" charset="0"/>
            </a:endParaRPr>
          </a:p>
          <a:p>
            <a:pPr>
              <a:spcBef>
                <a:spcPts val="2400"/>
              </a:spcBef>
            </a:pPr>
            <a:r>
              <a:rPr lang="en-US" sz="2800" dirty="0">
                <a:latin typeface="Arial Narrow" panose="020B0606020202030204" pitchFamily="34" charset="0"/>
              </a:rPr>
              <a:t>WHY were the assigned readings chosen?</a:t>
            </a:r>
          </a:p>
          <a:p>
            <a:pPr lvl="1"/>
            <a:r>
              <a:rPr lang="en-US" sz="2200" dirty="0">
                <a:latin typeface="Arial Narrow" panose="020B0606020202030204" pitchFamily="34" charset="0"/>
              </a:rPr>
              <a:t>Brief “Rationale” in Lectionary’s “Introduction”</a:t>
            </a:r>
            <a:r>
              <a:rPr lang="en-US" sz="1800" dirty="0">
                <a:latin typeface="Arial Narrow" panose="020B0606020202030204" pitchFamily="34" charset="0"/>
              </a:rPr>
              <a:t> (in printed editions)</a:t>
            </a:r>
            <a:endParaRPr lang="en-US" sz="2200" dirty="0">
              <a:latin typeface="Arial Narrow" panose="020B0606020202030204" pitchFamily="34" charset="0"/>
            </a:endParaRPr>
          </a:p>
          <a:p>
            <a:pPr lvl="2"/>
            <a:r>
              <a:rPr lang="en-US" sz="2000" dirty="0">
                <a:latin typeface="Arial Narrow" panose="020B0606020202030204" pitchFamily="34" charset="0"/>
              </a:rPr>
              <a:t>Chap. 2 in 1969 edition; or Chap. 5 in 1981 edition.</a:t>
            </a:r>
          </a:p>
          <a:p>
            <a:pPr lvl="2"/>
            <a:r>
              <a:rPr lang="en-US" sz="2000" dirty="0">
                <a:latin typeface="Arial Narrow" panose="020B0606020202030204" pitchFamily="34" charset="0"/>
              </a:rPr>
              <a:t>Season by season; first Sundays/Feasts, then Weekdays</a:t>
            </a:r>
          </a:p>
          <a:p>
            <a:pPr>
              <a:spcBef>
                <a:spcPts val="2400"/>
              </a:spcBef>
            </a:pPr>
            <a:r>
              <a:rPr lang="en-US" sz="2400" dirty="0">
                <a:latin typeface="Arial Narrow" panose="020B0606020202030204" pitchFamily="34" charset="0"/>
              </a:rPr>
              <a:t>For charts, handouts, more info, see my website:</a:t>
            </a:r>
            <a:br>
              <a:rPr lang="en-US" sz="2400" dirty="0">
                <a:latin typeface="Arial Narrow" panose="020B0606020202030204" pitchFamily="34" charset="0"/>
              </a:rPr>
            </a:br>
            <a:r>
              <a:rPr lang="en-US" sz="2800" dirty="0">
                <a:latin typeface="Arial Narrow" panose="020B0606020202030204" pitchFamily="34" charset="0"/>
                <a:hlinkClick r:id="rId3"/>
              </a:rPr>
              <a:t>http://catholic-resources.org/Lectionary/</a:t>
            </a:r>
            <a:endParaRPr lang="en-US" sz="2800" dirty="0">
              <a:latin typeface="Arial Narrow" panose="020B0606020202030204" pitchFamily="34" charset="0"/>
            </a:endParaRPr>
          </a:p>
          <a:p>
            <a:pPr lvl="1">
              <a:spcBef>
                <a:spcPts val="600"/>
              </a:spcBef>
            </a:pPr>
            <a:r>
              <a:rPr lang="en-US" sz="2000" dirty="0">
                <a:latin typeface="Arial Narrow" panose="020B0606020202030204" pitchFamily="34" charset="0"/>
              </a:rPr>
              <a:t>Also has the full text of the 1981 “Introduction”</a:t>
            </a:r>
          </a:p>
        </p:txBody>
      </p:sp>
      <p:sp>
        <p:nvSpPr>
          <p:cNvPr id="3" name="Title 2"/>
          <p:cNvSpPr>
            <a:spLocks noGrp="1"/>
          </p:cNvSpPr>
          <p:nvPr>
            <p:ph type="title"/>
          </p:nvPr>
        </p:nvSpPr>
        <p:spPr/>
        <p:txBody>
          <a:bodyPr/>
          <a:lstStyle/>
          <a:p>
            <a:r>
              <a:rPr lang="en-US" dirty="0"/>
              <a:t>Lectionary Readings</a:t>
            </a:r>
          </a:p>
        </p:txBody>
      </p:sp>
    </p:spTree>
    <p:extLst>
      <p:ext uri="{BB962C8B-B14F-4D97-AF65-F5344CB8AC3E}">
        <p14:creationId xmlns:p14="http://schemas.microsoft.com/office/powerpoint/2010/main" val="189561850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5000"/>
              </a:lnSpc>
            </a:pPr>
            <a:r>
              <a:rPr lang="en-US" u="sng" dirty="0"/>
              <a:t>https://catholic-resources.org/Lectionary/ </a:t>
            </a:r>
          </a:p>
          <a:p>
            <a:pPr lvl="1">
              <a:lnSpc>
                <a:spcPct val="95000"/>
              </a:lnSpc>
              <a:spcBef>
                <a:spcPts val="600"/>
              </a:spcBef>
            </a:pPr>
            <a:r>
              <a:rPr lang="en-US" dirty="0"/>
              <a:t>Large section of my website</a:t>
            </a:r>
          </a:p>
          <a:p>
            <a:pPr lvl="2">
              <a:lnSpc>
                <a:spcPct val="95000"/>
              </a:lnSpc>
              <a:spcBef>
                <a:spcPts val="600"/>
              </a:spcBef>
            </a:pPr>
            <a:r>
              <a:rPr lang="en-US" sz="2000" dirty="0"/>
              <a:t>Explains both pre-Vatican II and post-Vatican II Lectionaries</a:t>
            </a:r>
          </a:p>
          <a:p>
            <a:pPr lvl="2">
              <a:lnSpc>
                <a:spcPct val="95000"/>
              </a:lnSpc>
              <a:spcBef>
                <a:spcPts val="600"/>
              </a:spcBef>
            </a:pPr>
            <a:r>
              <a:rPr lang="en-US" sz="2000" dirty="0"/>
              <a:t>Other websites have “Revised Common Lectionary”</a:t>
            </a:r>
            <a:r>
              <a:rPr lang="en-US" sz="1600" i="1" dirty="0"/>
              <a:t> (mainline Protestants)</a:t>
            </a:r>
            <a:endParaRPr lang="en-US" sz="2000" i="1" dirty="0"/>
          </a:p>
          <a:p>
            <a:pPr lvl="1">
              <a:lnSpc>
                <a:spcPct val="95000"/>
              </a:lnSpc>
              <a:spcBef>
                <a:spcPts val="600"/>
              </a:spcBef>
            </a:pPr>
            <a:r>
              <a:rPr lang="en-US" dirty="0"/>
              <a:t>Charts of Readings for each Liturgical Season</a:t>
            </a:r>
          </a:p>
          <a:p>
            <a:pPr lvl="2">
              <a:lnSpc>
                <a:spcPct val="95000"/>
              </a:lnSpc>
              <a:spcBef>
                <a:spcPts val="600"/>
              </a:spcBef>
            </a:pPr>
            <a:r>
              <a:rPr lang="en-US" sz="2000" dirty="0"/>
              <a:t>Advent, Christmas, Lent, Easter, Ordinary Time, Saints, Rituals, etc.</a:t>
            </a:r>
          </a:p>
          <a:p>
            <a:pPr lvl="2">
              <a:lnSpc>
                <a:spcPct val="95000"/>
              </a:lnSpc>
              <a:spcBef>
                <a:spcPts val="600"/>
              </a:spcBef>
            </a:pPr>
            <a:r>
              <a:rPr lang="en-US" sz="2000" dirty="0"/>
              <a:t>Study the tables either horizontally or vertically.</a:t>
            </a:r>
          </a:p>
          <a:p>
            <a:pPr>
              <a:lnSpc>
                <a:spcPct val="95000"/>
              </a:lnSpc>
            </a:pPr>
            <a:r>
              <a:rPr lang="en-US" dirty="0"/>
              <a:t>Connections between readings</a:t>
            </a:r>
          </a:p>
          <a:p>
            <a:pPr lvl="1">
              <a:lnSpc>
                <a:spcPct val="95000"/>
              </a:lnSpc>
              <a:spcBef>
                <a:spcPts val="600"/>
              </a:spcBef>
            </a:pPr>
            <a:r>
              <a:rPr lang="en-US" dirty="0">
                <a:latin typeface="Arial Narrow" panose="020B0606020202030204" pitchFamily="34" charset="0"/>
              </a:rPr>
              <a:t>Horizontal: </a:t>
            </a:r>
            <a:r>
              <a:rPr lang="en-US" sz="2400" dirty="0"/>
              <a:t>Connect the various readings used on one day.</a:t>
            </a:r>
            <a:endParaRPr lang="en-US" dirty="0"/>
          </a:p>
          <a:p>
            <a:pPr lvl="2">
              <a:lnSpc>
                <a:spcPct val="95000"/>
              </a:lnSpc>
              <a:spcBef>
                <a:spcPts val="600"/>
              </a:spcBef>
            </a:pPr>
            <a:r>
              <a:rPr lang="en-US" sz="2000" dirty="0"/>
              <a:t>See the “headings” above each reading in a printed Lectionary</a:t>
            </a:r>
            <a:endParaRPr lang="en-US" dirty="0"/>
          </a:p>
          <a:p>
            <a:pPr lvl="1">
              <a:lnSpc>
                <a:spcPct val="95000"/>
              </a:lnSpc>
              <a:spcBef>
                <a:spcPts val="600"/>
              </a:spcBef>
            </a:pPr>
            <a:r>
              <a:rPr lang="en-US" dirty="0">
                <a:latin typeface="Arial Narrow" panose="020B0606020202030204" pitchFamily="34" charset="0"/>
              </a:rPr>
              <a:t>Vertical: </a:t>
            </a:r>
            <a:r>
              <a:rPr lang="en-US" sz="2400" dirty="0"/>
              <a:t>Consider all the readings of one type per season.</a:t>
            </a:r>
          </a:p>
          <a:p>
            <a:pPr lvl="2">
              <a:lnSpc>
                <a:spcPct val="95000"/>
              </a:lnSpc>
              <a:spcBef>
                <a:spcPts val="600"/>
              </a:spcBef>
            </a:pPr>
            <a:r>
              <a:rPr lang="en-US" sz="2000" dirty="0"/>
              <a:t>All the Gospels of Advent, all the first readings of Easter, etc.</a:t>
            </a:r>
            <a:endParaRPr lang="en-US" dirty="0"/>
          </a:p>
        </p:txBody>
      </p:sp>
      <p:sp>
        <p:nvSpPr>
          <p:cNvPr id="3" name="Title 2"/>
          <p:cNvSpPr>
            <a:spLocks noGrp="1"/>
          </p:cNvSpPr>
          <p:nvPr>
            <p:ph type="title"/>
          </p:nvPr>
        </p:nvSpPr>
        <p:spPr/>
        <p:txBody>
          <a:bodyPr/>
          <a:lstStyle/>
          <a:p>
            <a:r>
              <a:rPr lang="en-US" dirty="0"/>
              <a:t>Catholic  </a:t>
            </a:r>
            <a:r>
              <a:rPr lang="en-US" i="1" dirty="0"/>
              <a:t>Lectionary for Mass</a:t>
            </a:r>
          </a:p>
        </p:txBody>
      </p:sp>
    </p:spTree>
    <p:extLst>
      <p:ext uri="{BB962C8B-B14F-4D97-AF65-F5344CB8AC3E}">
        <p14:creationId xmlns:p14="http://schemas.microsoft.com/office/powerpoint/2010/main" val="424694783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686800" cy="5562600"/>
          </a:xfrm>
        </p:spPr>
        <p:txBody>
          <a:bodyPr>
            <a:normAutofit/>
          </a:bodyPr>
          <a:lstStyle/>
          <a:p>
            <a:pPr marL="403225" indent="-403225">
              <a:buSzPct val="95000"/>
              <a:buFont typeface="+mj-lt"/>
              <a:buAutoNum type="arabicParenR"/>
            </a:pPr>
            <a:r>
              <a:rPr lang="en-US" sz="2800" b="1" dirty="0">
                <a:solidFill>
                  <a:schemeClr val="tx1"/>
                </a:solidFill>
              </a:rPr>
              <a:t>Easter Season: Overview &amp; Structure</a:t>
            </a:r>
            <a:endParaRPr lang="en-US" sz="2400" b="1" dirty="0">
              <a:solidFill>
                <a:schemeClr val="tx1"/>
              </a:solidFill>
            </a:endParaRPr>
          </a:p>
          <a:p>
            <a:pPr lvl="1"/>
            <a:r>
              <a:rPr lang="en-US" sz="2400" b="1" dirty="0">
                <a:solidFill>
                  <a:schemeClr val="tx1"/>
                </a:solidFill>
              </a:rPr>
              <a:t>Easter Triduum, Sunday, Octave, Season</a:t>
            </a:r>
          </a:p>
          <a:p>
            <a:pPr lvl="1"/>
            <a:r>
              <a:rPr lang="en-US" sz="2400" b="1" dirty="0">
                <a:solidFill>
                  <a:schemeClr val="tx1"/>
                </a:solidFill>
              </a:rPr>
              <a:t>Initial Gospels: </a:t>
            </a:r>
            <a:r>
              <a:rPr lang="en-US" sz="2400" dirty="0">
                <a:solidFill>
                  <a:schemeClr val="tx1"/>
                </a:solidFill>
              </a:rPr>
              <a:t>Empty Tomb &amp; Resurrection Appearances</a:t>
            </a:r>
          </a:p>
          <a:p>
            <a:pPr marL="403225" indent="-403225">
              <a:spcBef>
                <a:spcPts val="1800"/>
              </a:spcBef>
              <a:buFont typeface="+mj-lt"/>
              <a:buAutoNum type="arabicParenR"/>
            </a:pPr>
            <a:r>
              <a:rPr lang="en-US" sz="2800" b="1" dirty="0">
                <a:solidFill>
                  <a:schemeClr val="tx1"/>
                </a:solidFill>
              </a:rPr>
              <a:t>Easter Sundays &amp; Weekdays</a:t>
            </a:r>
            <a:r>
              <a:rPr lang="en-US" sz="2000" dirty="0">
                <a:solidFill>
                  <a:schemeClr val="tx1"/>
                </a:solidFill>
              </a:rPr>
              <a:t> (cont.)</a:t>
            </a:r>
            <a:endParaRPr lang="en-US" sz="2800" dirty="0">
              <a:solidFill>
                <a:schemeClr val="tx1"/>
              </a:solidFill>
            </a:endParaRPr>
          </a:p>
          <a:p>
            <a:pPr marL="698817" lvl="1" indent="-403225"/>
            <a:r>
              <a:rPr lang="en-US" sz="2400" b="1" dirty="0">
                <a:solidFill>
                  <a:schemeClr val="tx1"/>
                </a:solidFill>
              </a:rPr>
              <a:t>More Gospels: </a:t>
            </a:r>
            <a:r>
              <a:rPr lang="en-US" sz="2400" dirty="0">
                <a:solidFill>
                  <a:schemeClr val="tx1"/>
                </a:solidFill>
              </a:rPr>
              <a:t> mostly </a:t>
            </a:r>
            <a:r>
              <a:rPr lang="en-US" sz="2400" b="1" dirty="0">
                <a:solidFill>
                  <a:schemeClr val="tx1"/>
                </a:solidFill>
              </a:rPr>
              <a:t>JOHN</a:t>
            </a:r>
          </a:p>
          <a:p>
            <a:pPr marL="698817" lvl="1" indent="-403225"/>
            <a:r>
              <a:rPr lang="en-US" sz="2400" b="1" dirty="0">
                <a:solidFill>
                  <a:schemeClr val="tx1"/>
                </a:solidFill>
              </a:rPr>
              <a:t>First Readings: ACTS</a:t>
            </a:r>
            <a:r>
              <a:rPr lang="en-US" sz="2400" dirty="0">
                <a:solidFill>
                  <a:schemeClr val="tx1"/>
                </a:solidFill>
              </a:rPr>
              <a:t> of the Apostles</a:t>
            </a:r>
          </a:p>
          <a:p>
            <a:pPr marL="0" indent="0">
              <a:spcBef>
                <a:spcPts val="1800"/>
              </a:spcBef>
              <a:buNone/>
            </a:pPr>
            <a:r>
              <a:rPr lang="en-US" sz="2400" b="1" dirty="0">
                <a:solidFill>
                  <a:schemeClr val="accent2"/>
                </a:solidFill>
              </a:rPr>
              <a:t>3a) </a:t>
            </a:r>
            <a:r>
              <a:rPr lang="en-US" sz="2800" b="1" dirty="0">
                <a:solidFill>
                  <a:schemeClr val="tx1"/>
                </a:solidFill>
              </a:rPr>
              <a:t>Second Readings on Sundays</a:t>
            </a:r>
          </a:p>
          <a:p>
            <a:pPr lvl="1"/>
            <a:r>
              <a:rPr lang="en-US" sz="2400" dirty="0">
                <a:solidFill>
                  <a:schemeClr val="tx1"/>
                </a:solidFill>
              </a:rPr>
              <a:t>Year A:  1 Peter;  Year C:  Revelation</a:t>
            </a:r>
          </a:p>
          <a:p>
            <a:pPr lvl="1"/>
            <a:r>
              <a:rPr lang="en-US" sz="2400" b="1" dirty="0">
                <a:solidFill>
                  <a:schemeClr val="tx1"/>
                </a:solidFill>
              </a:rPr>
              <a:t>Year B:  1 John</a:t>
            </a:r>
          </a:p>
          <a:p>
            <a:pPr marL="0" indent="0">
              <a:spcBef>
                <a:spcPts val="0"/>
              </a:spcBef>
              <a:buNone/>
            </a:pPr>
            <a:r>
              <a:rPr lang="en-US" sz="2400" dirty="0">
                <a:solidFill>
                  <a:schemeClr val="accent2"/>
                </a:solidFill>
              </a:rPr>
              <a:t>3b) </a:t>
            </a:r>
            <a:r>
              <a:rPr lang="en-US" sz="2800" b="1" dirty="0">
                <a:solidFill>
                  <a:schemeClr val="tx1"/>
                </a:solidFill>
              </a:rPr>
              <a:t>Ascension  &amp;  Pentecost</a:t>
            </a:r>
          </a:p>
          <a:p>
            <a:r>
              <a:rPr lang="en-US" sz="2000" dirty="0">
                <a:solidFill>
                  <a:schemeClr val="tx1"/>
                </a:solidFill>
              </a:rPr>
              <a:t>Ten-minute break between each part.</a:t>
            </a:r>
          </a:p>
          <a:p>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6" name="Picture 5" descr="A white flower with green leaves&#10;&#10;Description automatically generated with low confidence">
            <a:extLst>
              <a:ext uri="{FF2B5EF4-FFF2-40B4-BE49-F238E27FC236}">
                <a16:creationId xmlns:a16="http://schemas.microsoft.com/office/drawing/2014/main" id="{36FE4836-0034-4C11-8B3C-C9A3E4D0F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514" y="3048000"/>
            <a:ext cx="2542189" cy="3276600"/>
          </a:xfrm>
          <a:prstGeom prst="rect">
            <a:avLst/>
          </a:prstGeom>
        </p:spPr>
      </p:pic>
    </p:spTree>
    <p:extLst>
      <p:ext uri="{BB962C8B-B14F-4D97-AF65-F5344CB8AC3E}">
        <p14:creationId xmlns:p14="http://schemas.microsoft.com/office/powerpoint/2010/main" val="375915805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1066800"/>
          </a:xfrm>
        </p:spPr>
        <p:txBody>
          <a:bodyPr/>
          <a:lstStyle/>
          <a:p>
            <a:pPr eaLnBrk="1" hangingPunct="1">
              <a:defRPr/>
            </a:pPr>
            <a:r>
              <a:rPr lang="en-US" altLang="en-US" dirty="0"/>
              <a:t>Lectionary Structure: </a:t>
            </a:r>
            <a:r>
              <a:rPr lang="en-US" altLang="en-US" b="1" dirty="0"/>
              <a:t>Sundays</a:t>
            </a:r>
          </a:p>
        </p:txBody>
      </p:sp>
      <p:sp>
        <p:nvSpPr>
          <p:cNvPr id="39939" name="Rectangle 3"/>
          <p:cNvSpPr>
            <a:spLocks noGrp="1" noChangeArrowheads="1"/>
          </p:cNvSpPr>
          <p:nvPr>
            <p:ph type="body" idx="1"/>
          </p:nvPr>
        </p:nvSpPr>
        <p:spPr>
          <a:xfrm>
            <a:off x="457200" y="1143000"/>
            <a:ext cx="4724400" cy="5715000"/>
          </a:xfrm>
        </p:spPr>
        <p:txBody>
          <a:bodyPr/>
          <a:lstStyle/>
          <a:p>
            <a:pPr marL="609600" indent="-609600" eaLnBrk="1" hangingPunct="1">
              <a:buFont typeface="Wingdings" pitchFamily="2" charset="2"/>
              <a:buNone/>
              <a:defRPr/>
            </a:pPr>
            <a:r>
              <a:rPr lang="en-US" altLang="en-US" dirty="0"/>
              <a:t>Three-Year Cycle:</a:t>
            </a:r>
          </a:p>
          <a:p>
            <a:pPr marL="990600" lvl="1" indent="-533400" eaLnBrk="1" hangingPunct="1">
              <a:buFontTx/>
              <a:buAutoNum type="alphaUcPeriod"/>
              <a:defRPr/>
            </a:pPr>
            <a:r>
              <a:rPr lang="en-US" altLang="en-US" sz="2000" dirty="0"/>
              <a:t>Matthew (2020)</a:t>
            </a:r>
          </a:p>
          <a:p>
            <a:pPr marL="990600" lvl="1" indent="-533400" eaLnBrk="1" hangingPunct="1">
              <a:buFontTx/>
              <a:buAutoNum type="alphaUcPeriod"/>
              <a:defRPr/>
            </a:pPr>
            <a:r>
              <a:rPr lang="en-US" altLang="en-US" sz="2000" b="1" dirty="0"/>
              <a:t>Mark (2021)</a:t>
            </a:r>
          </a:p>
          <a:p>
            <a:pPr marL="990600" lvl="1" indent="-533400" eaLnBrk="1" hangingPunct="1">
              <a:buFontTx/>
              <a:buAutoNum type="alphaUcPeriod"/>
              <a:defRPr/>
            </a:pPr>
            <a:r>
              <a:rPr lang="en-US" altLang="en-US" sz="2000" dirty="0"/>
              <a:t>Luke (2022)</a:t>
            </a:r>
          </a:p>
          <a:p>
            <a:pPr marL="457200" lvl="1" indent="0" eaLnBrk="1" hangingPunct="1">
              <a:buNone/>
              <a:defRPr/>
            </a:pPr>
            <a:r>
              <a:rPr lang="en-US" altLang="en-US" sz="2000" b="1" dirty="0"/>
              <a:t>Lent &amp; Easter </a:t>
            </a:r>
            <a:r>
              <a:rPr lang="en-US" altLang="en-US" sz="2000" dirty="0"/>
              <a:t>ABC:  </a:t>
            </a:r>
            <a:r>
              <a:rPr lang="en-US" altLang="en-US" sz="2000" b="1" dirty="0"/>
              <a:t>JOHN</a:t>
            </a:r>
          </a:p>
          <a:p>
            <a:pPr marL="457200" lvl="1" indent="0" eaLnBrk="1" hangingPunct="1">
              <a:buFontTx/>
              <a:buNone/>
              <a:defRPr/>
            </a:pPr>
            <a:endParaRPr lang="en-US" altLang="en-US" sz="1800" dirty="0"/>
          </a:p>
          <a:p>
            <a:pPr marL="609600" indent="-609600" eaLnBrk="1" hangingPunct="1">
              <a:buFont typeface="Wingdings" pitchFamily="2" charset="2"/>
              <a:buNone/>
              <a:defRPr/>
            </a:pPr>
            <a:r>
              <a:rPr lang="en-US" altLang="en-US" dirty="0"/>
              <a:t>Three Main Readings:</a:t>
            </a:r>
          </a:p>
          <a:p>
            <a:pPr marL="990600" lvl="1" indent="-533400" eaLnBrk="1" hangingPunct="1">
              <a:buFontTx/>
              <a:buAutoNum type="arabicPeriod"/>
              <a:defRPr/>
            </a:pPr>
            <a:r>
              <a:rPr lang="en-US" altLang="en-US" sz="2000" dirty="0"/>
              <a:t>OT Reading</a:t>
            </a:r>
            <a:br>
              <a:rPr lang="en-US" altLang="en-US" sz="2000" dirty="0"/>
            </a:br>
            <a:r>
              <a:rPr lang="en-US" altLang="en-US" sz="2000" dirty="0"/>
              <a:t>+ </a:t>
            </a:r>
            <a:r>
              <a:rPr lang="en-US" altLang="en-US" sz="1600" dirty="0"/>
              <a:t>Responsorial Psalm</a:t>
            </a:r>
          </a:p>
          <a:p>
            <a:pPr marL="990600" lvl="1" indent="-533400" eaLnBrk="1" hangingPunct="1">
              <a:buFontTx/>
              <a:buAutoNum type="arabicPeriod"/>
              <a:defRPr/>
            </a:pPr>
            <a:r>
              <a:rPr lang="en-US" altLang="en-US" sz="2000" dirty="0"/>
              <a:t>NT Epistles</a:t>
            </a:r>
            <a:br>
              <a:rPr lang="en-US" altLang="en-US" sz="2000" dirty="0"/>
            </a:br>
            <a:r>
              <a:rPr lang="en-US" altLang="en-US" sz="2000" dirty="0"/>
              <a:t>+ </a:t>
            </a:r>
            <a:r>
              <a:rPr lang="en-US" altLang="en-US" sz="1600" dirty="0"/>
              <a:t>Gospel Acclamation</a:t>
            </a:r>
          </a:p>
          <a:p>
            <a:pPr marL="990600" lvl="1" indent="-533400" eaLnBrk="1" hangingPunct="1">
              <a:buFontTx/>
              <a:buAutoNum type="arabicPeriod"/>
              <a:defRPr/>
            </a:pPr>
            <a:r>
              <a:rPr lang="en-US" altLang="en-US" sz="2000" dirty="0"/>
              <a:t>NT Gospel</a:t>
            </a:r>
          </a:p>
          <a:p>
            <a:pPr marL="57150" indent="0" eaLnBrk="1" hangingPunct="1">
              <a:buNone/>
              <a:defRPr/>
            </a:pPr>
            <a:endParaRPr lang="en-US" altLang="en-US" sz="1800" dirty="0">
              <a:latin typeface="Arial Narrow" panose="020B0606020202030204" pitchFamily="34" charset="0"/>
            </a:endParaRPr>
          </a:p>
          <a:p>
            <a:pPr marL="57150" indent="0" eaLnBrk="1" hangingPunct="1">
              <a:buNone/>
              <a:defRPr/>
            </a:pPr>
            <a:r>
              <a:rPr lang="en-US" altLang="en-US" sz="2200" dirty="0">
                <a:latin typeface="Arial Narrow" panose="020B0606020202030204" pitchFamily="34" charset="0"/>
              </a:rPr>
              <a:t>See https://catholic-resources/Lectionary</a:t>
            </a:r>
          </a:p>
        </p:txBody>
      </p:sp>
      <p:pic>
        <p:nvPicPr>
          <p:cNvPr id="36868" name="Picture 5" descr="lectionary4m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275" y="4343400"/>
            <a:ext cx="3371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143000"/>
            <a:ext cx="1831975"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21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8600" y="0"/>
            <a:ext cx="8686800" cy="1066800"/>
          </a:xfrm>
        </p:spPr>
        <p:txBody>
          <a:bodyPr/>
          <a:lstStyle/>
          <a:p>
            <a:pPr eaLnBrk="1" hangingPunct="1">
              <a:defRPr/>
            </a:pPr>
            <a:r>
              <a:rPr lang="en-US" altLang="en-US" dirty="0"/>
              <a:t>Lectionary Structure: </a:t>
            </a:r>
            <a:r>
              <a:rPr lang="en-US" altLang="en-US" b="1" dirty="0"/>
              <a:t>Weekdays</a:t>
            </a:r>
          </a:p>
        </p:txBody>
      </p:sp>
      <p:sp>
        <p:nvSpPr>
          <p:cNvPr id="39939" name="Rectangle 3"/>
          <p:cNvSpPr>
            <a:spLocks noGrp="1" noChangeArrowheads="1"/>
          </p:cNvSpPr>
          <p:nvPr>
            <p:ph type="body" idx="1"/>
          </p:nvPr>
        </p:nvSpPr>
        <p:spPr>
          <a:xfrm>
            <a:off x="457200" y="1143000"/>
            <a:ext cx="5334000" cy="5715000"/>
          </a:xfrm>
        </p:spPr>
        <p:txBody>
          <a:bodyPr/>
          <a:lstStyle/>
          <a:p>
            <a:pPr marL="609600" indent="-609600" eaLnBrk="1" hangingPunct="1">
              <a:buNone/>
              <a:defRPr/>
            </a:pPr>
            <a:r>
              <a:rPr lang="en-US" altLang="en-US" sz="3600" dirty="0"/>
              <a:t>Two-Year Cycle:</a:t>
            </a:r>
            <a:endParaRPr lang="en-US" altLang="en-US" sz="3600" i="1" dirty="0"/>
          </a:p>
          <a:p>
            <a:pPr marL="914400" lvl="1" indent="-457200" eaLnBrk="1" hangingPunct="1">
              <a:buFont typeface="+mj-lt"/>
              <a:buAutoNum type="arabicPeriod"/>
              <a:defRPr/>
            </a:pPr>
            <a:r>
              <a:rPr lang="en-US" altLang="en-US" sz="2400" dirty="0"/>
              <a:t>Odd Years</a:t>
            </a:r>
          </a:p>
          <a:p>
            <a:pPr marL="914400" lvl="1" indent="-457200" eaLnBrk="1" hangingPunct="1">
              <a:buFont typeface="+mj-lt"/>
              <a:buAutoNum type="arabicPeriod"/>
              <a:defRPr/>
            </a:pPr>
            <a:r>
              <a:rPr lang="en-US" altLang="en-US" sz="2400" dirty="0"/>
              <a:t>Even Years</a:t>
            </a:r>
          </a:p>
          <a:p>
            <a:pPr marL="347663" lvl="1" eaLnBrk="1" hangingPunct="1">
              <a:defRPr/>
            </a:pPr>
            <a:r>
              <a:rPr lang="en-US" altLang="en-US" sz="2400" i="1" dirty="0"/>
              <a:t>Applies only to Ordinary Time</a:t>
            </a:r>
          </a:p>
          <a:p>
            <a:pPr marL="347663" lvl="1" eaLnBrk="1" hangingPunct="1">
              <a:defRPr/>
            </a:pPr>
            <a:r>
              <a:rPr lang="en-US" altLang="en-US" sz="2400" b="1" dirty="0"/>
              <a:t>Same</a:t>
            </a:r>
            <a:r>
              <a:rPr lang="en-US" altLang="en-US" sz="2400" dirty="0"/>
              <a:t> readings each year for Advent, Xmas, Lent, Easter</a:t>
            </a:r>
          </a:p>
          <a:p>
            <a:pPr marL="609600" indent="-609600" eaLnBrk="1" hangingPunct="1">
              <a:buFont typeface="Wingdings" pitchFamily="2" charset="2"/>
              <a:buNone/>
              <a:defRPr/>
            </a:pPr>
            <a:r>
              <a:rPr lang="en-US" altLang="en-US" sz="3600" dirty="0"/>
              <a:t>Two Main Readings:</a:t>
            </a:r>
          </a:p>
          <a:p>
            <a:pPr marL="990600" lvl="1" indent="-533400" eaLnBrk="1" hangingPunct="1">
              <a:buFontTx/>
              <a:buAutoNum type="arabicPeriod"/>
              <a:defRPr/>
            </a:pPr>
            <a:r>
              <a:rPr lang="en-US" altLang="en-US" sz="2400" dirty="0"/>
              <a:t>First Reading (NT/OT)</a:t>
            </a:r>
            <a:br>
              <a:rPr lang="en-US" altLang="en-US" sz="2400" dirty="0"/>
            </a:br>
            <a:r>
              <a:rPr lang="en-US" altLang="en-US" sz="2400" dirty="0"/>
              <a:t>+ </a:t>
            </a:r>
            <a:r>
              <a:rPr lang="en-US" altLang="en-US" sz="1800" dirty="0"/>
              <a:t>Responsorial Psalm</a:t>
            </a:r>
            <a:br>
              <a:rPr lang="en-US" altLang="en-US" sz="1800" dirty="0"/>
            </a:br>
            <a:r>
              <a:rPr lang="en-US" altLang="en-US" sz="1800" dirty="0"/>
              <a:t>+ “Second Reading” on some special days, like Ash Wednesday!</a:t>
            </a:r>
          </a:p>
          <a:p>
            <a:pPr marL="990600" lvl="1" indent="-533400" eaLnBrk="1" hangingPunct="1">
              <a:buFontTx/>
              <a:buAutoNum type="arabicPeriod"/>
              <a:defRPr/>
            </a:pPr>
            <a:r>
              <a:rPr lang="en-US" altLang="en-US" sz="2400" dirty="0"/>
              <a:t>Gospel</a:t>
            </a:r>
            <a:br>
              <a:rPr lang="en-US" altLang="en-US" sz="2400" dirty="0"/>
            </a:br>
            <a:r>
              <a:rPr lang="en-US" altLang="en-US" sz="1800" dirty="0"/>
              <a:t>preceded by “Verse before the Gospel”</a:t>
            </a:r>
            <a:endParaRPr lang="en-US" altLang="en-US" sz="2400" dirty="0"/>
          </a:p>
        </p:txBody>
      </p:sp>
      <p:pic>
        <p:nvPicPr>
          <p:cNvPr id="37892" name="Picture 6" descr="0899420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905000"/>
            <a:ext cx="2743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729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90422D7C-143F-4F1A-8B73-DFF5C315D66B}"/>
              </a:ext>
            </a:extLst>
          </p:cNvPr>
          <p:cNvSpPr>
            <a:spLocks noGrp="1" noChangeArrowheads="1"/>
          </p:cNvSpPr>
          <p:nvPr>
            <p:ph type="title"/>
          </p:nvPr>
        </p:nvSpPr>
        <p:spPr/>
        <p:txBody>
          <a:bodyPr/>
          <a:lstStyle/>
          <a:p>
            <a:pPr eaLnBrk="1" hangingPunct="1">
              <a:defRPr/>
            </a:pPr>
            <a:r>
              <a:rPr lang="en-US" altLang="en-US"/>
              <a:t>Readings for Liturgical Seasons</a:t>
            </a:r>
          </a:p>
        </p:txBody>
      </p:sp>
      <p:sp>
        <p:nvSpPr>
          <p:cNvPr id="43011" name="Rectangle 3">
            <a:extLst>
              <a:ext uri="{FF2B5EF4-FFF2-40B4-BE49-F238E27FC236}">
                <a16:creationId xmlns:a16="http://schemas.microsoft.com/office/drawing/2014/main" id="{5BE5856C-6F7F-42EA-867F-B8B4EC5F1A23}"/>
              </a:ext>
            </a:extLst>
          </p:cNvPr>
          <p:cNvSpPr>
            <a:spLocks noGrp="1" noChangeArrowheads="1"/>
          </p:cNvSpPr>
          <p:nvPr>
            <p:ph type="body" idx="1"/>
          </p:nvPr>
        </p:nvSpPr>
        <p:spPr/>
        <p:txBody>
          <a:bodyPr/>
          <a:lstStyle/>
          <a:p>
            <a:pPr eaLnBrk="1" hangingPunct="1">
              <a:defRPr/>
            </a:pPr>
            <a:r>
              <a:rPr lang="en-US" altLang="en-US"/>
              <a:t>Season of Advent</a:t>
            </a:r>
          </a:p>
          <a:p>
            <a:pPr lvl="1" eaLnBrk="1" hangingPunct="1">
              <a:defRPr/>
            </a:pPr>
            <a:r>
              <a:rPr lang="en-US" altLang="en-US" sz="2400">
                <a:latin typeface="Arial Narrow" pitchFamily="34" charset="0"/>
                <a:hlinkClick r:id="rId2"/>
              </a:rPr>
              <a:t>www.catholic-resources.org/Lectionary/1998USL-Advent.htm</a:t>
            </a:r>
            <a:endParaRPr lang="en-US" altLang="en-US" sz="2400">
              <a:latin typeface="Arial Narrow" pitchFamily="34" charset="0"/>
            </a:endParaRPr>
          </a:p>
          <a:p>
            <a:pPr eaLnBrk="1" hangingPunct="1">
              <a:defRPr/>
            </a:pPr>
            <a:r>
              <a:rPr lang="en-US" altLang="en-US"/>
              <a:t>Season of Christmas</a:t>
            </a:r>
          </a:p>
          <a:p>
            <a:pPr lvl="1" eaLnBrk="1" hangingPunct="1">
              <a:defRPr/>
            </a:pPr>
            <a:r>
              <a:rPr lang="en-US" altLang="en-US" sz="2400">
                <a:latin typeface="Arial Narrow" pitchFamily="34" charset="0"/>
                <a:hlinkClick r:id="rId3"/>
              </a:rPr>
              <a:t>www.catholic-resources.org/Lectionary/1998USL-Christmas.htm</a:t>
            </a:r>
            <a:endParaRPr lang="en-US" altLang="en-US" sz="2400">
              <a:latin typeface="Arial Narrow" pitchFamily="34" charset="0"/>
            </a:endParaRPr>
          </a:p>
          <a:p>
            <a:pPr eaLnBrk="1" hangingPunct="1">
              <a:defRPr/>
            </a:pPr>
            <a:r>
              <a:rPr lang="en-US" altLang="en-US"/>
              <a:t>Season of Lent</a:t>
            </a:r>
          </a:p>
          <a:p>
            <a:pPr lvl="1" eaLnBrk="1" hangingPunct="1">
              <a:defRPr/>
            </a:pPr>
            <a:r>
              <a:rPr lang="en-US" altLang="en-US" sz="2400">
                <a:latin typeface="Arial Narrow" pitchFamily="34" charset="0"/>
                <a:hlinkClick r:id="rId4"/>
              </a:rPr>
              <a:t>www.catholic-resources.org/Lectionary/1998USL-Lent.htm</a:t>
            </a:r>
            <a:endParaRPr lang="en-US" altLang="en-US" sz="2400">
              <a:latin typeface="Arial Narrow" pitchFamily="34" charset="0"/>
            </a:endParaRPr>
          </a:p>
          <a:p>
            <a:pPr eaLnBrk="1" hangingPunct="1">
              <a:defRPr/>
            </a:pPr>
            <a:r>
              <a:rPr lang="en-US" altLang="en-US"/>
              <a:t>Season of Easter</a:t>
            </a:r>
          </a:p>
          <a:p>
            <a:pPr lvl="1" eaLnBrk="1" hangingPunct="1">
              <a:defRPr/>
            </a:pPr>
            <a:r>
              <a:rPr lang="en-US" altLang="en-US" sz="2400">
                <a:latin typeface="Arial Narrow" pitchFamily="34" charset="0"/>
                <a:hlinkClick r:id="rId5"/>
              </a:rPr>
              <a:t>www.catholic-resources.org/Lectionary/1998USL-Easter.htm</a:t>
            </a:r>
            <a:endParaRPr lang="en-US" altLang="en-US" sz="2400">
              <a:latin typeface="Arial Narrow" pitchFamily="34" charset="0"/>
            </a:endParaRPr>
          </a:p>
          <a:p>
            <a:pPr eaLnBrk="1" hangingPunct="1">
              <a:defRPr/>
            </a:pPr>
            <a:r>
              <a:rPr lang="en-US" altLang="en-US"/>
              <a:t>Ordinary Time</a:t>
            </a:r>
          </a:p>
          <a:p>
            <a:pPr lvl="1" eaLnBrk="1" hangingPunct="1">
              <a:defRPr/>
            </a:pPr>
            <a:r>
              <a:rPr lang="en-US" altLang="en-US" sz="2400">
                <a:latin typeface="Arial" charset="0"/>
                <a:hlinkClick r:id="rId6"/>
              </a:rPr>
              <a:t>Year A</a:t>
            </a:r>
            <a:r>
              <a:rPr lang="en-US" altLang="en-US" sz="2400">
                <a:latin typeface="Arial" charset="0"/>
              </a:rPr>
              <a:t>;   </a:t>
            </a:r>
            <a:r>
              <a:rPr lang="en-US" altLang="en-US" sz="2400">
                <a:latin typeface="Arial" charset="0"/>
                <a:hlinkClick r:id="rId7"/>
              </a:rPr>
              <a:t>Year B</a:t>
            </a:r>
            <a:r>
              <a:rPr lang="en-US" altLang="en-US" sz="2400">
                <a:latin typeface="Arial" charset="0"/>
              </a:rPr>
              <a:t>;   </a:t>
            </a:r>
            <a:r>
              <a:rPr lang="en-US" altLang="en-US" sz="2400">
                <a:latin typeface="Arial" charset="0"/>
                <a:hlinkClick r:id="rId8"/>
              </a:rPr>
              <a:t>Year C</a:t>
            </a:r>
            <a:endParaRPr lang="en-US" altLang="en-US" sz="2400">
              <a:latin typeface="Arial"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EB9C7AF-3B70-4D34-9613-6D5C5F35187B}"/>
              </a:ext>
            </a:extLst>
          </p:cNvPr>
          <p:cNvSpPr>
            <a:spLocks noGrp="1" noChangeArrowheads="1"/>
          </p:cNvSpPr>
          <p:nvPr>
            <p:ph type="title"/>
          </p:nvPr>
        </p:nvSpPr>
        <p:spPr/>
        <p:txBody>
          <a:bodyPr/>
          <a:lstStyle/>
          <a:p>
            <a:pPr algn="r" eaLnBrk="1" hangingPunct="1">
              <a:defRPr/>
            </a:pPr>
            <a:r>
              <a:rPr lang="en-US" altLang="en-US" sz="4800" dirty="0"/>
              <a:t>E A S T E R</a:t>
            </a:r>
          </a:p>
        </p:txBody>
      </p:sp>
      <p:sp>
        <p:nvSpPr>
          <p:cNvPr id="37891" name="Rectangle 3">
            <a:extLst>
              <a:ext uri="{FF2B5EF4-FFF2-40B4-BE49-F238E27FC236}">
                <a16:creationId xmlns:a16="http://schemas.microsoft.com/office/drawing/2014/main" id="{20892D9A-5D06-4F71-BF83-A60657690CED}"/>
              </a:ext>
            </a:extLst>
          </p:cNvPr>
          <p:cNvSpPr>
            <a:spLocks noGrp="1" noChangeArrowheads="1"/>
          </p:cNvSpPr>
          <p:nvPr>
            <p:ph type="body" idx="1"/>
          </p:nvPr>
        </p:nvSpPr>
        <p:spPr/>
        <p:txBody>
          <a:bodyPr/>
          <a:lstStyle/>
          <a:p>
            <a:pPr eaLnBrk="1" hangingPunct="1">
              <a:buFont typeface="Wingdings" panose="05000000000000000000" pitchFamily="2" charset="2"/>
              <a:buNone/>
              <a:defRPr/>
            </a:pPr>
            <a:endParaRPr lang="en-US" altLang="en-US" dirty="0"/>
          </a:p>
        </p:txBody>
      </p:sp>
      <p:pic>
        <p:nvPicPr>
          <p:cNvPr id="45060" name="Picture 5" descr="Resurrection-Grunewald">
            <a:extLst>
              <a:ext uri="{FF2B5EF4-FFF2-40B4-BE49-F238E27FC236}">
                <a16:creationId xmlns:a16="http://schemas.microsoft.com/office/drawing/2014/main" id="{A384E77F-3103-4A74-B4B1-D61C8CA66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37655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Christ%20-%20Resurrection-Anderson">
            <a:extLst>
              <a:ext uri="{FF2B5EF4-FFF2-40B4-BE49-F238E27FC236}">
                <a16:creationId xmlns:a16="http://schemas.microsoft.com/office/drawing/2014/main" id="{F09636E8-FCB6-48F3-9F13-29CB7B6E5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524000"/>
            <a:ext cx="364966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Christian Liturgical Year</a:t>
            </a:r>
          </a:p>
        </p:txBody>
      </p:sp>
      <p:sp>
        <p:nvSpPr>
          <p:cNvPr id="2" name="Content Placeholder 1"/>
          <p:cNvSpPr>
            <a:spLocks noGrp="1"/>
          </p:cNvSpPr>
          <p:nvPr>
            <p:ph idx="1"/>
          </p:nvPr>
        </p:nvSpPr>
        <p:spPr/>
        <p:txBody>
          <a:bodyPr/>
          <a:lstStyle/>
          <a:p>
            <a:pPr marL="0" indent="0">
              <a:buNone/>
            </a:pPr>
            <a:r>
              <a:rPr lang="en-US" sz="2800" dirty="0"/>
              <a:t>Based on </a:t>
            </a:r>
            <a:r>
              <a:rPr lang="en-US" sz="2800" b="1" dirty="0"/>
              <a:t>Life of Jesus</a:t>
            </a:r>
            <a:r>
              <a:rPr lang="en-US" sz="2800" dirty="0"/>
              <a:t>:</a:t>
            </a:r>
          </a:p>
          <a:p>
            <a:pPr lvl="1"/>
            <a:r>
              <a:rPr lang="en-US" sz="2400" dirty="0"/>
              <a:t>Advent</a:t>
            </a:r>
          </a:p>
          <a:p>
            <a:pPr lvl="1"/>
            <a:r>
              <a:rPr lang="en-US" b="1" dirty="0"/>
              <a:t>CHRISTMAS</a:t>
            </a:r>
          </a:p>
          <a:p>
            <a:pPr lvl="1"/>
            <a:r>
              <a:rPr lang="en-US" sz="2400" dirty="0"/>
              <a:t>Ordinary Time I</a:t>
            </a:r>
          </a:p>
          <a:p>
            <a:pPr lvl="2"/>
            <a:r>
              <a:rPr lang="en-US" sz="1800" i="1" dirty="0"/>
              <a:t>After Epiphany/Baptism</a:t>
            </a:r>
          </a:p>
          <a:p>
            <a:pPr lvl="1"/>
            <a:r>
              <a:rPr lang="en-US" sz="2400" dirty="0"/>
              <a:t>Lent</a:t>
            </a:r>
          </a:p>
          <a:p>
            <a:pPr lvl="1"/>
            <a:r>
              <a:rPr lang="en-US" b="1" dirty="0"/>
              <a:t>EASTER</a:t>
            </a:r>
          </a:p>
          <a:p>
            <a:pPr lvl="1"/>
            <a:r>
              <a:rPr lang="en-US" sz="2400" dirty="0"/>
              <a:t>Ordinary Time II</a:t>
            </a:r>
          </a:p>
          <a:p>
            <a:pPr lvl="2"/>
            <a:r>
              <a:rPr lang="en-US" sz="1800" i="1" dirty="0"/>
              <a:t>After Pentecost</a:t>
            </a:r>
          </a:p>
          <a:p>
            <a:pPr lvl="2"/>
            <a:endParaRPr lang="en-US" sz="2000" dirty="0"/>
          </a:p>
          <a:p>
            <a:pPr marL="0" indent="0">
              <a:buNone/>
            </a:pPr>
            <a:r>
              <a:rPr lang="en-US" sz="2000" dirty="0"/>
              <a:t>Some Confusions:</a:t>
            </a:r>
          </a:p>
          <a:p>
            <a:pPr lvl="1"/>
            <a:r>
              <a:rPr lang="en-US" sz="1800" dirty="0"/>
              <a:t>Fitting ~33 years of his life into each calendar year today.</a:t>
            </a:r>
          </a:p>
        </p:txBody>
      </p:sp>
      <p:pic>
        <p:nvPicPr>
          <p:cNvPr id="4" name="Picture 5" descr="sea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108" y="1752600"/>
            <a:ext cx="3581400" cy="3581400"/>
          </a:xfrm>
          <a:prstGeom prst="rect">
            <a:avLst/>
          </a:prstGeom>
          <a:solidFill>
            <a:schemeClr val="tx1"/>
          </a:solidFill>
          <a:ln>
            <a:noFill/>
          </a:ln>
        </p:spPr>
      </p:pic>
    </p:spTree>
    <p:extLst>
      <p:ext uri="{BB962C8B-B14F-4D97-AF65-F5344CB8AC3E}">
        <p14:creationId xmlns:p14="http://schemas.microsoft.com/office/powerpoint/2010/main" val="4013416733"/>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906AEF7-57B3-4D0E-B17E-035E9C2DABB4}"/>
              </a:ext>
            </a:extLst>
          </p:cNvPr>
          <p:cNvSpPr>
            <a:spLocks noGrp="1" noChangeArrowheads="1"/>
          </p:cNvSpPr>
          <p:nvPr>
            <p:ph type="title"/>
          </p:nvPr>
        </p:nvSpPr>
        <p:spPr/>
        <p:txBody>
          <a:bodyPr/>
          <a:lstStyle/>
          <a:p>
            <a:pPr eaLnBrk="1" hangingPunct="1">
              <a:defRPr/>
            </a:pPr>
            <a:r>
              <a:rPr lang="en-US" altLang="en-US"/>
              <a:t>Lent, EASTER, Pentecost</a:t>
            </a:r>
          </a:p>
        </p:txBody>
      </p:sp>
      <p:sp>
        <p:nvSpPr>
          <p:cNvPr id="34819" name="Rectangle 3">
            <a:extLst>
              <a:ext uri="{FF2B5EF4-FFF2-40B4-BE49-F238E27FC236}">
                <a16:creationId xmlns:a16="http://schemas.microsoft.com/office/drawing/2014/main" id="{3F5DF498-6F1B-4051-ABDE-9FCB60618F5C}"/>
              </a:ext>
            </a:extLst>
          </p:cNvPr>
          <p:cNvSpPr>
            <a:spLocks noGrp="1" noChangeArrowheads="1"/>
          </p:cNvSpPr>
          <p:nvPr>
            <p:ph type="body" idx="1"/>
          </p:nvPr>
        </p:nvSpPr>
        <p:spPr>
          <a:xfrm>
            <a:off x="457200" y="1371600"/>
            <a:ext cx="8686800" cy="5486400"/>
          </a:xfrm>
        </p:spPr>
        <p:txBody>
          <a:bodyPr/>
          <a:lstStyle/>
          <a:p>
            <a:pPr eaLnBrk="1" hangingPunct="1">
              <a:lnSpc>
                <a:spcPct val="90000"/>
              </a:lnSpc>
              <a:defRPr/>
            </a:pPr>
            <a:r>
              <a:rPr lang="en-US" altLang="en-US" b="1" dirty="0"/>
              <a:t>Lent</a:t>
            </a:r>
            <a:r>
              <a:rPr lang="en-US" altLang="en-US" dirty="0"/>
              <a:t> –</a:t>
            </a:r>
            <a:r>
              <a:rPr lang="en-US" altLang="en-US" sz="2800" dirty="0"/>
              <a:t> Preparatory season of fasting &amp; prayer</a:t>
            </a:r>
          </a:p>
          <a:p>
            <a:pPr lvl="1" eaLnBrk="1" hangingPunct="1">
              <a:lnSpc>
                <a:spcPct val="90000"/>
              </a:lnSpc>
              <a:defRPr/>
            </a:pPr>
            <a:r>
              <a:rPr lang="en-US" altLang="en-US" dirty="0"/>
              <a:t>Ash Wednesday to Holy Thursday</a:t>
            </a:r>
            <a:r>
              <a:rPr lang="en-US" altLang="en-US" sz="2000" dirty="0"/>
              <a:t>  (40 days?)</a:t>
            </a:r>
          </a:p>
          <a:p>
            <a:pPr eaLnBrk="1" hangingPunct="1">
              <a:lnSpc>
                <a:spcPct val="90000"/>
              </a:lnSpc>
              <a:defRPr/>
            </a:pPr>
            <a:r>
              <a:rPr lang="en-US" altLang="en-US" b="1" dirty="0"/>
              <a:t>EASTER – Resurrection of Jesus</a:t>
            </a:r>
          </a:p>
          <a:p>
            <a:pPr lvl="1" eaLnBrk="1" hangingPunct="1">
              <a:lnSpc>
                <a:spcPct val="90000"/>
              </a:lnSpc>
              <a:defRPr/>
            </a:pPr>
            <a:r>
              <a:rPr lang="en-US" altLang="en-US" dirty="0"/>
              <a:t>Easter Triduum</a:t>
            </a:r>
            <a:r>
              <a:rPr lang="en-US" altLang="en-US" sz="2400" dirty="0"/>
              <a:t>  </a:t>
            </a:r>
            <a:r>
              <a:rPr lang="en-US" altLang="en-US" sz="2000" dirty="0"/>
              <a:t>(3 holy days: Thurs. eve – Sun. eve)</a:t>
            </a:r>
          </a:p>
          <a:p>
            <a:pPr lvl="2" eaLnBrk="1" hangingPunct="1">
              <a:lnSpc>
                <a:spcPct val="90000"/>
              </a:lnSpc>
              <a:defRPr/>
            </a:pPr>
            <a:r>
              <a:rPr lang="en-US" altLang="en-US" dirty="0"/>
              <a:t>Holy Thursday</a:t>
            </a:r>
            <a:r>
              <a:rPr lang="en-US" altLang="en-US" sz="2000" dirty="0"/>
              <a:t> (Last Supper)</a:t>
            </a:r>
            <a:r>
              <a:rPr lang="en-US" altLang="en-US" dirty="0"/>
              <a:t>;  Good Friday </a:t>
            </a:r>
            <a:r>
              <a:rPr lang="en-US" altLang="en-US" sz="2000" dirty="0"/>
              <a:t>(Crucifixion)</a:t>
            </a:r>
          </a:p>
          <a:p>
            <a:pPr lvl="2" eaLnBrk="1" hangingPunct="1">
              <a:lnSpc>
                <a:spcPct val="90000"/>
              </a:lnSpc>
              <a:defRPr/>
            </a:pPr>
            <a:r>
              <a:rPr lang="en-US" altLang="en-US" dirty="0"/>
              <a:t>Easter Vigil</a:t>
            </a:r>
            <a:r>
              <a:rPr lang="en-US" altLang="en-US" sz="2000" dirty="0"/>
              <a:t>  (Sat. evening; baptism of neophytes)</a:t>
            </a:r>
          </a:p>
          <a:p>
            <a:pPr lvl="1" eaLnBrk="1" hangingPunct="1">
              <a:lnSpc>
                <a:spcPct val="90000"/>
              </a:lnSpc>
              <a:defRPr/>
            </a:pPr>
            <a:r>
              <a:rPr lang="en-US" altLang="en-US" dirty="0"/>
              <a:t>Easter Sunday</a:t>
            </a:r>
            <a:r>
              <a:rPr lang="en-US" altLang="en-US" sz="2400" dirty="0"/>
              <a:t> </a:t>
            </a:r>
            <a:r>
              <a:rPr lang="en-US" altLang="en-US" sz="2000" dirty="0"/>
              <a:t>(Sun. after first full moon in Spring)</a:t>
            </a:r>
          </a:p>
          <a:p>
            <a:pPr lvl="1" eaLnBrk="1" hangingPunct="1">
              <a:lnSpc>
                <a:spcPct val="90000"/>
              </a:lnSpc>
              <a:defRPr/>
            </a:pPr>
            <a:r>
              <a:rPr lang="en-US" altLang="en-US" dirty="0"/>
              <a:t>Easter Octave </a:t>
            </a:r>
            <a:r>
              <a:rPr lang="en-US" altLang="en-US" sz="2000" dirty="0"/>
              <a:t>(one full week = 8 days; Sun. to Sun.)</a:t>
            </a:r>
          </a:p>
          <a:p>
            <a:pPr lvl="1" eaLnBrk="1" hangingPunct="1">
              <a:lnSpc>
                <a:spcPct val="90000"/>
              </a:lnSpc>
              <a:defRPr/>
            </a:pPr>
            <a:r>
              <a:rPr lang="en-US" altLang="en-US" dirty="0"/>
              <a:t>Easter Season</a:t>
            </a:r>
            <a:r>
              <a:rPr lang="en-US" altLang="en-US" sz="2400" dirty="0"/>
              <a:t> </a:t>
            </a:r>
            <a:r>
              <a:rPr lang="en-US" altLang="en-US" sz="2000" dirty="0"/>
              <a:t>(7 weeks = 50 days, till Pentecost)</a:t>
            </a:r>
          </a:p>
          <a:p>
            <a:pPr lvl="2" eaLnBrk="1" hangingPunct="1">
              <a:lnSpc>
                <a:spcPct val="90000"/>
              </a:lnSpc>
              <a:defRPr/>
            </a:pPr>
            <a:r>
              <a:rPr lang="en-US" altLang="en-US" dirty="0"/>
              <a:t>Ascension of the Lord  </a:t>
            </a:r>
            <a:r>
              <a:rPr lang="en-US" altLang="en-US" sz="1800" dirty="0"/>
              <a:t>(40</a:t>
            </a:r>
            <a:r>
              <a:rPr lang="en-US" altLang="en-US" sz="1800" baseline="30000" dirty="0"/>
              <a:t>th</a:t>
            </a:r>
            <a:r>
              <a:rPr lang="en-US" altLang="en-US" sz="1800" dirty="0"/>
              <a:t> day: Thursday;  or 6</a:t>
            </a:r>
            <a:r>
              <a:rPr lang="en-US" altLang="en-US" sz="1800" baseline="30000" dirty="0"/>
              <a:t>th</a:t>
            </a:r>
            <a:r>
              <a:rPr lang="en-US" altLang="en-US" sz="1800" dirty="0"/>
              <a:t> Sunday)</a:t>
            </a:r>
          </a:p>
          <a:p>
            <a:pPr eaLnBrk="1" hangingPunct="1">
              <a:lnSpc>
                <a:spcPct val="90000"/>
              </a:lnSpc>
              <a:defRPr/>
            </a:pPr>
            <a:r>
              <a:rPr lang="en-US" altLang="en-US" b="1" dirty="0"/>
              <a:t>Pentecost</a:t>
            </a:r>
            <a:r>
              <a:rPr lang="en-US" altLang="en-US" dirty="0"/>
              <a:t> –</a:t>
            </a:r>
            <a:r>
              <a:rPr lang="en-US" altLang="en-US" sz="2800" dirty="0"/>
              <a:t> Coming of Holy Spirit (Acts 2)</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wipe(left)">
                                      <p:cBhvr>
                                        <p:cTn id="7" dur="500"/>
                                        <p:tgtEl>
                                          <p:spTgt spid="34819">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819">
                                            <p:txEl>
                                              <p:pRg st="1" end="1"/>
                                            </p:txEl>
                                          </p:spTgt>
                                        </p:tgtEl>
                                        <p:attrNameLst>
                                          <p:attrName>style.visibility</p:attrName>
                                        </p:attrNameLst>
                                      </p:cBhvr>
                                      <p:to>
                                        <p:strVal val="visible"/>
                                      </p:to>
                                    </p:set>
                                    <p:animEffect transition="in" filter="wipe(left)">
                                      <p:cBhvr>
                                        <p:cTn id="11" dur="500"/>
                                        <p:tgtEl>
                                          <p:spTgt spid="34819">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819">
                                            <p:txEl>
                                              <p:pRg st="2" end="2"/>
                                            </p:txEl>
                                          </p:spTgt>
                                        </p:tgtEl>
                                        <p:attrNameLst>
                                          <p:attrName>style.visibility</p:attrName>
                                        </p:attrNameLst>
                                      </p:cBhvr>
                                      <p:to>
                                        <p:strVal val="visible"/>
                                      </p:to>
                                    </p:set>
                                    <p:animEffect transition="in" filter="wipe(left)">
                                      <p:cBhvr>
                                        <p:cTn id="16" dur="500"/>
                                        <p:tgtEl>
                                          <p:spTgt spid="34819">
                                            <p:txEl>
                                              <p:pRg st="2" end="2"/>
                                            </p:txEl>
                                          </p:spTgt>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4819">
                                            <p:txEl>
                                              <p:pRg st="3" end="3"/>
                                            </p:txEl>
                                          </p:spTgt>
                                        </p:tgtEl>
                                        <p:attrNameLst>
                                          <p:attrName>style.visibility</p:attrName>
                                        </p:attrNameLst>
                                      </p:cBhvr>
                                      <p:to>
                                        <p:strVal val="visible"/>
                                      </p:to>
                                    </p:set>
                                    <p:animEffect transition="in" filter="wipe(left)">
                                      <p:cBhvr>
                                        <p:cTn id="20" dur="500"/>
                                        <p:tgtEl>
                                          <p:spTgt spid="34819">
                                            <p:txEl>
                                              <p:pRg st="3" end="3"/>
                                            </p:txEl>
                                          </p:spTgt>
                                        </p:tgtEl>
                                      </p:cBhvr>
                                    </p:animEffect>
                                  </p:childTnLst>
                                </p:cTn>
                              </p:par>
                            </p:childTnLst>
                          </p:cTn>
                        </p:par>
                        <p:par>
                          <p:cTn id="21" fill="hold" nodeType="afterGroup">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4819">
                                            <p:txEl>
                                              <p:pRg st="4" end="4"/>
                                            </p:txEl>
                                          </p:spTgt>
                                        </p:tgtEl>
                                        <p:attrNameLst>
                                          <p:attrName>style.visibility</p:attrName>
                                        </p:attrNameLst>
                                      </p:cBhvr>
                                      <p:to>
                                        <p:strVal val="visible"/>
                                      </p:to>
                                    </p:set>
                                    <p:animEffect transition="in" filter="wipe(left)">
                                      <p:cBhvr>
                                        <p:cTn id="24" dur="500"/>
                                        <p:tgtEl>
                                          <p:spTgt spid="34819">
                                            <p:txEl>
                                              <p:pRg st="4" end="4"/>
                                            </p:txEl>
                                          </p:spTgt>
                                        </p:tgtEl>
                                      </p:cBhvr>
                                    </p:animEffect>
                                  </p:childTnLst>
                                </p:cTn>
                              </p:par>
                            </p:childTnLst>
                          </p:cTn>
                        </p:par>
                        <p:par>
                          <p:cTn id="25" fill="hold" nodeType="afterGroup">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4819">
                                            <p:txEl>
                                              <p:pRg st="5" end="5"/>
                                            </p:txEl>
                                          </p:spTgt>
                                        </p:tgtEl>
                                        <p:attrNameLst>
                                          <p:attrName>style.visibility</p:attrName>
                                        </p:attrNameLst>
                                      </p:cBhvr>
                                      <p:to>
                                        <p:strVal val="visible"/>
                                      </p:to>
                                    </p:set>
                                    <p:animEffect transition="in" filter="wipe(left)">
                                      <p:cBhvr>
                                        <p:cTn id="28" dur="500"/>
                                        <p:tgtEl>
                                          <p:spTgt spid="34819">
                                            <p:txEl>
                                              <p:pRg st="5" end="5"/>
                                            </p:txEl>
                                          </p:spTgt>
                                        </p:tgtEl>
                                      </p:cBhvr>
                                    </p:animEffect>
                                  </p:childTnLst>
                                </p:cTn>
                              </p:par>
                            </p:childTnLst>
                          </p:cTn>
                        </p:par>
                        <p:par>
                          <p:cTn id="29" fill="hold" nodeType="afterGroup">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819">
                                            <p:txEl>
                                              <p:pRg st="6" end="6"/>
                                            </p:txEl>
                                          </p:spTgt>
                                        </p:tgtEl>
                                        <p:attrNameLst>
                                          <p:attrName>style.visibility</p:attrName>
                                        </p:attrNameLst>
                                      </p:cBhvr>
                                      <p:to>
                                        <p:strVal val="visible"/>
                                      </p:to>
                                    </p:set>
                                    <p:animEffect transition="in" filter="wipe(left)">
                                      <p:cBhvr>
                                        <p:cTn id="32" dur="500"/>
                                        <p:tgtEl>
                                          <p:spTgt spid="34819">
                                            <p:txEl>
                                              <p:pRg st="6" end="6"/>
                                            </p:txEl>
                                          </p:spTgt>
                                        </p:tgtEl>
                                      </p:cBhvr>
                                    </p:animEffect>
                                  </p:childTnLst>
                                </p:cTn>
                              </p:par>
                            </p:childTnLst>
                          </p:cTn>
                        </p:par>
                        <p:par>
                          <p:cTn id="33" fill="hold" nodeType="afterGroup">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34819">
                                            <p:txEl>
                                              <p:pRg st="7" end="7"/>
                                            </p:txEl>
                                          </p:spTgt>
                                        </p:tgtEl>
                                        <p:attrNameLst>
                                          <p:attrName>style.visibility</p:attrName>
                                        </p:attrNameLst>
                                      </p:cBhvr>
                                      <p:to>
                                        <p:strVal val="visible"/>
                                      </p:to>
                                    </p:set>
                                    <p:animEffect transition="in" filter="wipe(left)">
                                      <p:cBhvr>
                                        <p:cTn id="36" dur="500"/>
                                        <p:tgtEl>
                                          <p:spTgt spid="34819">
                                            <p:txEl>
                                              <p:pRg st="7" end="7"/>
                                            </p:txEl>
                                          </p:spTgt>
                                        </p:tgtEl>
                                      </p:cBhvr>
                                    </p:animEffect>
                                  </p:childTnLst>
                                </p:cTn>
                              </p:par>
                            </p:childTnLst>
                          </p:cTn>
                        </p:par>
                        <p:par>
                          <p:cTn id="37" fill="hold" nodeType="afterGroup">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4819">
                                            <p:txEl>
                                              <p:pRg st="8" end="8"/>
                                            </p:txEl>
                                          </p:spTgt>
                                        </p:tgtEl>
                                        <p:attrNameLst>
                                          <p:attrName>style.visibility</p:attrName>
                                        </p:attrNameLst>
                                      </p:cBhvr>
                                      <p:to>
                                        <p:strVal val="visible"/>
                                      </p:to>
                                    </p:set>
                                    <p:animEffect transition="in" filter="wipe(left)">
                                      <p:cBhvr>
                                        <p:cTn id="40" dur="500"/>
                                        <p:tgtEl>
                                          <p:spTgt spid="34819">
                                            <p:txEl>
                                              <p:pRg st="8" end="8"/>
                                            </p:txEl>
                                          </p:spTgt>
                                        </p:tgtEl>
                                      </p:cBhvr>
                                    </p:animEffect>
                                  </p:childTnLst>
                                </p:cTn>
                              </p:par>
                            </p:childTnLst>
                          </p:cTn>
                        </p:par>
                        <p:par>
                          <p:cTn id="41" fill="hold" nodeType="afterGroup">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4819">
                                            <p:txEl>
                                              <p:pRg st="9" end="9"/>
                                            </p:txEl>
                                          </p:spTgt>
                                        </p:tgtEl>
                                        <p:attrNameLst>
                                          <p:attrName>style.visibility</p:attrName>
                                        </p:attrNameLst>
                                      </p:cBhvr>
                                      <p:to>
                                        <p:strVal val="visible"/>
                                      </p:to>
                                    </p:set>
                                    <p:animEffect transition="in" filter="wipe(left)">
                                      <p:cBhvr>
                                        <p:cTn id="44" dur="500"/>
                                        <p:tgtEl>
                                          <p:spTgt spid="34819">
                                            <p:txEl>
                                              <p:pRg st="9" end="9"/>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4819">
                                            <p:txEl>
                                              <p:pRg st="10" end="10"/>
                                            </p:txEl>
                                          </p:spTgt>
                                        </p:tgtEl>
                                        <p:attrNameLst>
                                          <p:attrName>style.visibility</p:attrName>
                                        </p:attrNameLst>
                                      </p:cBhvr>
                                      <p:to>
                                        <p:strVal val="visible"/>
                                      </p:to>
                                    </p:set>
                                    <p:animEffect transition="in" filter="wipe(left)">
                                      <p:cBhvr>
                                        <p:cTn id="49" dur="500"/>
                                        <p:tgtEl>
                                          <p:spTgt spid="348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12B56F5A-61DC-4CD6-B16A-DC9AADAB5254}"/>
              </a:ext>
            </a:extLst>
          </p:cNvPr>
          <p:cNvSpPr>
            <a:spLocks noGrp="1" noChangeArrowheads="1"/>
          </p:cNvSpPr>
          <p:nvPr>
            <p:ph type="title"/>
          </p:nvPr>
        </p:nvSpPr>
        <p:spPr/>
        <p:txBody>
          <a:bodyPr/>
          <a:lstStyle/>
          <a:p>
            <a:pPr eaLnBrk="1" hangingPunct="1">
              <a:defRPr/>
            </a:pPr>
            <a:r>
              <a:rPr lang="en-US" altLang="en-US" sz="3600" b="1" dirty="0"/>
              <a:t>General Intro to the Lectionary </a:t>
            </a:r>
            <a:br>
              <a:rPr lang="en-US" altLang="en-US" sz="3600" b="1" dirty="0"/>
            </a:br>
            <a:r>
              <a:rPr lang="en-US" altLang="en-US" sz="2400" b="1" dirty="0"/>
              <a:t>(2</a:t>
            </a:r>
            <a:r>
              <a:rPr lang="en-US" altLang="en-US" sz="2400" b="1" baseline="30000" dirty="0"/>
              <a:t>nd</a:t>
            </a:r>
            <a:r>
              <a:rPr lang="en-US" altLang="en-US" sz="2400" b="1" dirty="0"/>
              <a:t> Edition, 1981)</a:t>
            </a:r>
            <a:endParaRPr lang="en-US" altLang="en-US" sz="2000" b="1" i="1" dirty="0"/>
          </a:p>
        </p:txBody>
      </p:sp>
      <p:sp>
        <p:nvSpPr>
          <p:cNvPr id="51203" name="Rectangle 3">
            <a:extLst>
              <a:ext uri="{FF2B5EF4-FFF2-40B4-BE49-F238E27FC236}">
                <a16:creationId xmlns:a16="http://schemas.microsoft.com/office/drawing/2014/main" id="{77DAD50C-00C5-4348-98DA-595F993E3E25}"/>
              </a:ext>
            </a:extLst>
          </p:cNvPr>
          <p:cNvSpPr>
            <a:spLocks noGrp="1" noChangeArrowheads="1"/>
          </p:cNvSpPr>
          <p:nvPr>
            <p:ph type="body" idx="1"/>
          </p:nvPr>
        </p:nvSpPr>
        <p:spPr>
          <a:xfrm>
            <a:off x="457200" y="1447800"/>
            <a:ext cx="8686800" cy="5410200"/>
          </a:xfrm>
        </p:spPr>
        <p:txBody>
          <a:bodyPr/>
          <a:lstStyle/>
          <a:p>
            <a:pPr eaLnBrk="1" hangingPunct="1">
              <a:spcBef>
                <a:spcPts val="600"/>
              </a:spcBef>
              <a:defRPr/>
            </a:pPr>
            <a:r>
              <a:rPr lang="en-US" altLang="en-US" sz="2800" b="1" dirty="0"/>
              <a:t>PART 2: </a:t>
            </a:r>
            <a:br>
              <a:rPr lang="en-US" altLang="en-US" sz="2800" b="1" dirty="0"/>
            </a:br>
            <a:r>
              <a:rPr lang="en-US" altLang="en-US" sz="2300" b="1" dirty="0"/>
              <a:t>The Structure of the Order of Readings for Mass</a:t>
            </a:r>
          </a:p>
          <a:p>
            <a:pPr eaLnBrk="1" hangingPunct="1">
              <a:spcBef>
                <a:spcPts val="600"/>
              </a:spcBef>
              <a:defRPr/>
            </a:pPr>
            <a:r>
              <a:rPr lang="en-US" altLang="en-US" sz="2400" b="1" dirty="0"/>
              <a:t>Chap. IV:</a:t>
            </a:r>
            <a:r>
              <a:rPr lang="en-US" altLang="en-US" sz="2400" dirty="0"/>
              <a:t> The General Arrangement of Readings for Mass</a:t>
            </a:r>
          </a:p>
          <a:p>
            <a:pPr lvl="1" eaLnBrk="1" hangingPunct="1">
              <a:spcBef>
                <a:spcPts val="600"/>
              </a:spcBef>
              <a:defRPr/>
            </a:pPr>
            <a:r>
              <a:rPr lang="en-US" altLang="en-US" sz="2100" dirty="0"/>
              <a:t>The Pastoral Purpose of the Order of Readings for Mass</a:t>
            </a:r>
          </a:p>
          <a:p>
            <a:pPr lvl="1" eaLnBrk="1" hangingPunct="1">
              <a:spcBef>
                <a:spcPts val="600"/>
              </a:spcBef>
              <a:defRPr/>
            </a:pPr>
            <a:r>
              <a:rPr lang="en-US" altLang="en-US" sz="2100" dirty="0"/>
              <a:t>The Principles of Composition of the Order of Readings for Mass</a:t>
            </a:r>
          </a:p>
          <a:p>
            <a:pPr lvl="1" eaLnBrk="1" hangingPunct="1">
              <a:spcBef>
                <a:spcPts val="600"/>
              </a:spcBef>
              <a:defRPr/>
            </a:pPr>
            <a:r>
              <a:rPr lang="en-US" altLang="en-US" sz="2100" dirty="0"/>
              <a:t>Principles to Be Followed in the Use of the Order of Reading</a:t>
            </a:r>
          </a:p>
          <a:p>
            <a:pPr eaLnBrk="1" hangingPunct="1">
              <a:spcBef>
                <a:spcPts val="600"/>
              </a:spcBef>
              <a:defRPr/>
            </a:pPr>
            <a:r>
              <a:rPr lang="en-US" altLang="en-US" sz="2600" b="1" dirty="0">
                <a:solidFill>
                  <a:srgbClr val="FFFF00"/>
                </a:solidFill>
              </a:rPr>
              <a:t>Chap. V: Description of the Order of Readings</a:t>
            </a:r>
          </a:p>
          <a:p>
            <a:pPr lvl="1" eaLnBrk="1" hangingPunct="1">
              <a:spcBef>
                <a:spcPts val="600"/>
              </a:spcBef>
              <a:defRPr/>
            </a:pPr>
            <a:r>
              <a:rPr lang="en-US" altLang="en-US" sz="2400" dirty="0"/>
              <a:t>Advent</a:t>
            </a:r>
          </a:p>
          <a:p>
            <a:pPr lvl="1" eaLnBrk="1" hangingPunct="1">
              <a:spcBef>
                <a:spcPts val="600"/>
              </a:spcBef>
              <a:defRPr/>
            </a:pPr>
            <a:r>
              <a:rPr lang="en-US" altLang="en-US" sz="2400" dirty="0"/>
              <a:t>The Christmas Season</a:t>
            </a:r>
          </a:p>
          <a:p>
            <a:pPr lvl="1" eaLnBrk="1" hangingPunct="1">
              <a:spcBef>
                <a:spcPts val="600"/>
              </a:spcBef>
              <a:defRPr/>
            </a:pPr>
            <a:r>
              <a:rPr lang="en-US" altLang="en-US" sz="2400" dirty="0"/>
              <a:t>Lent</a:t>
            </a:r>
          </a:p>
          <a:p>
            <a:pPr lvl="1" eaLnBrk="1" hangingPunct="1">
              <a:spcBef>
                <a:spcPts val="600"/>
              </a:spcBef>
              <a:defRPr/>
            </a:pPr>
            <a:r>
              <a:rPr lang="en-US" altLang="en-US" sz="2400" dirty="0"/>
              <a:t>The Sacred Triduum and the Easter Season</a:t>
            </a:r>
          </a:p>
          <a:p>
            <a:pPr lvl="1" eaLnBrk="1" hangingPunct="1">
              <a:spcBef>
                <a:spcPts val="600"/>
              </a:spcBef>
              <a:defRPr/>
            </a:pPr>
            <a:r>
              <a:rPr lang="en-US" altLang="en-US" sz="2400" dirty="0"/>
              <a:t>“Ordinary Time”</a:t>
            </a:r>
            <a:endParaRPr lang="en-US" altLang="en-US" sz="2400" b="1"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228600" indent="-228600" algn="l"/>
            <a:r>
              <a:rPr lang="en-US" sz="1800" b="1" i="1" dirty="0"/>
              <a:t>The Sacred Easter Triduum:</a:t>
            </a:r>
          </a:p>
          <a:p>
            <a:pPr marL="228600" indent="-228600" algn="l"/>
            <a:r>
              <a:rPr lang="en-US" sz="1800" dirty="0"/>
              <a:t>On </a:t>
            </a:r>
            <a:r>
              <a:rPr lang="en-US" sz="1800" b="1" dirty="0"/>
              <a:t>Holy Thursda</a:t>
            </a:r>
            <a:r>
              <a:rPr lang="en-US" sz="1800" dirty="0"/>
              <a:t>y at the evening Mass the remembrance of the meal preceding the Exodus casts its own special light because of the Christ's example in washing the feet of his disciples and Paul's account of the institution of the Christian Passover in the Eucharist.</a:t>
            </a:r>
          </a:p>
          <a:p>
            <a:pPr marL="228600" indent="-228600" algn="l"/>
            <a:r>
              <a:rPr lang="en-US" sz="1800" dirty="0"/>
              <a:t>On </a:t>
            </a:r>
            <a:r>
              <a:rPr lang="en-US" sz="1800" b="1" dirty="0"/>
              <a:t>Good Friday</a:t>
            </a:r>
            <a:r>
              <a:rPr lang="en-US" sz="1800" dirty="0"/>
              <a:t> the liturgical service has as its center John's narrative of the Passion of him who was proclaimed in Isaiah as the Servant of the Lord and who became the one High Priest by offering himself to the Father.</a:t>
            </a:r>
          </a:p>
          <a:p>
            <a:pPr marL="228600" indent="-228600" algn="l"/>
            <a:r>
              <a:rPr lang="en-US" sz="1800" dirty="0"/>
              <a:t>At the </a:t>
            </a:r>
            <a:r>
              <a:rPr lang="en-US" sz="1800" b="1" dirty="0"/>
              <a:t>Vigil</a:t>
            </a:r>
            <a:r>
              <a:rPr lang="en-US" sz="1800" dirty="0"/>
              <a:t> on the holy night of Easter there are seven Old Testament readings which recall the wonderful works of God in the history of salvation. There are two New Testament readings, the announcement of the Resurrection according to one of the Synoptic Gospels and a reading from St. Paul on Christian baptism as the sacrament of Christ's Resurrection.</a:t>
            </a:r>
          </a:p>
          <a:p>
            <a:pPr marL="228600" indent="-228600" algn="l"/>
            <a:r>
              <a:rPr lang="en-US" sz="1800" dirty="0"/>
              <a:t>The Gospel reading for the Mass on </a:t>
            </a:r>
            <a:r>
              <a:rPr lang="en-US" sz="1800" b="1" dirty="0"/>
              <a:t>Easter day</a:t>
            </a:r>
            <a:r>
              <a:rPr lang="en-US" sz="1800" dirty="0"/>
              <a:t> is from John on the finding of the empty tomb. There is also, however, the option to use the Gospel texts from the Easter Vigil or, when there is an evening Mass on Easter Sunday, to use the account in Luke of the Lord's appearance to the disciples on the road to Emmaus. The first reading is from the Acts of the Apostles, which throughout the Easter season replaces the Old Testament reading. The reading from the Apostle Paul concerns the living out of the paschal mystery in the Church. </a:t>
            </a:r>
          </a:p>
          <a:p>
            <a:pPr marL="228600" indent="-228600" algn="l"/>
            <a:r>
              <a:rPr lang="en-US" sz="1600" dirty="0"/>
              <a:t>(</a:t>
            </a:r>
            <a:r>
              <a:rPr lang="en-US" sz="1600" i="1" dirty="0"/>
              <a:t>Lectionary for Mass</a:t>
            </a:r>
            <a:r>
              <a:rPr lang="en-US" sz="1600" dirty="0"/>
              <a:t>, "Introduction," chap. 5, par. 99. – emphasis added)</a:t>
            </a:r>
            <a:endParaRPr lang="en-US" sz="3200" dirty="0"/>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3565944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228600" indent="-228600" algn="l"/>
            <a:r>
              <a:rPr lang="en-US" sz="2200" b="1" i="1" dirty="0"/>
              <a:t>The Sundays:</a:t>
            </a:r>
          </a:p>
          <a:p>
            <a:pPr marL="228600" indent="-228600" algn="l"/>
            <a:r>
              <a:rPr lang="en-US" sz="2200" dirty="0"/>
              <a:t>The </a:t>
            </a:r>
            <a:r>
              <a:rPr lang="en-US" sz="2200" b="1" u="sng" dirty="0"/>
              <a:t>Gospel readings</a:t>
            </a:r>
            <a:r>
              <a:rPr lang="en-US" sz="2200" dirty="0"/>
              <a:t> for the </a:t>
            </a:r>
            <a:r>
              <a:rPr lang="en-US" sz="2200" b="1" i="1" dirty="0"/>
              <a:t>first three </a:t>
            </a:r>
            <a:r>
              <a:rPr lang="en-US" sz="2200" dirty="0"/>
              <a:t>Sundays recount the appearances of the risen Christ. The readings about the Good Shepherd are assigned to the </a:t>
            </a:r>
            <a:r>
              <a:rPr lang="en-US" sz="2200" b="1" i="1" dirty="0"/>
              <a:t>Fourth </a:t>
            </a:r>
            <a:r>
              <a:rPr lang="en-US" sz="2200" dirty="0"/>
              <a:t>Sunday. On the </a:t>
            </a:r>
            <a:r>
              <a:rPr lang="en-US" sz="2200" b="1" i="1" dirty="0"/>
              <a:t>Fifth, Sixth, and Seventh </a:t>
            </a:r>
            <a:r>
              <a:rPr lang="en-US" sz="2200" dirty="0"/>
              <a:t>Sundays, there are excerpts from the Lord's discourse and prayer at the end of the Last Supper.</a:t>
            </a:r>
          </a:p>
          <a:p>
            <a:pPr marL="228600" indent="-228600" algn="l"/>
            <a:r>
              <a:rPr lang="en-US" sz="2200" dirty="0"/>
              <a:t>The </a:t>
            </a:r>
            <a:r>
              <a:rPr lang="en-US" sz="2200" b="1" u="sng" dirty="0"/>
              <a:t>first reading</a:t>
            </a:r>
            <a:r>
              <a:rPr lang="en-US" sz="2200" dirty="0"/>
              <a:t> is from the </a:t>
            </a:r>
            <a:r>
              <a:rPr lang="en-US" sz="2200" b="1" dirty="0"/>
              <a:t>Acts of the Apostles</a:t>
            </a:r>
            <a:r>
              <a:rPr lang="en-US" sz="2200" dirty="0"/>
              <a:t>, in a three-year cycle of parallel and progressive selections: material is presented on the life of the early Church, its witness, and its growth.</a:t>
            </a:r>
          </a:p>
          <a:p>
            <a:pPr marL="228600" indent="-228600" algn="l"/>
            <a:r>
              <a:rPr lang="en-US" sz="2200" dirty="0"/>
              <a:t>For the</a:t>
            </a:r>
            <a:r>
              <a:rPr lang="en-US" sz="1800" dirty="0"/>
              <a:t> </a:t>
            </a:r>
            <a:r>
              <a:rPr lang="en-US" sz="2200" b="1" u="sng" dirty="0"/>
              <a:t>reading from the Apostles</a:t>
            </a:r>
            <a:r>
              <a:rPr lang="en-US" sz="2200" dirty="0"/>
              <a:t> </a:t>
            </a:r>
            <a:r>
              <a:rPr lang="en-US" sz="1800" dirty="0"/>
              <a:t>(i.e., the “second reading”),</a:t>
            </a:r>
            <a:br>
              <a:rPr lang="en-US" sz="1800" dirty="0"/>
            </a:br>
            <a:r>
              <a:rPr lang="en-US" sz="2200" dirty="0"/>
              <a:t>the </a:t>
            </a:r>
            <a:r>
              <a:rPr lang="en-US" sz="2200" b="1" i="1" dirty="0"/>
              <a:t>First Letter of Peter </a:t>
            </a:r>
            <a:r>
              <a:rPr lang="en-US" sz="2200" dirty="0"/>
              <a:t>is in Year A, </a:t>
            </a:r>
            <a:br>
              <a:rPr lang="en-US" sz="2200" dirty="0"/>
            </a:br>
            <a:r>
              <a:rPr lang="en-US" sz="2200" dirty="0"/>
              <a:t>the </a:t>
            </a:r>
            <a:r>
              <a:rPr lang="en-US" sz="2200" b="1" i="1" dirty="0"/>
              <a:t>First Letter of John </a:t>
            </a:r>
            <a:r>
              <a:rPr lang="en-US" sz="2200" dirty="0"/>
              <a:t>in Year B, </a:t>
            </a:r>
            <a:br>
              <a:rPr lang="en-US" sz="2200" dirty="0"/>
            </a:br>
            <a:r>
              <a:rPr lang="en-US" sz="2200" dirty="0"/>
              <a:t>the </a:t>
            </a:r>
            <a:r>
              <a:rPr lang="en-US" sz="2200" b="1" i="1" dirty="0"/>
              <a:t>Book of Revelation </a:t>
            </a:r>
            <a:r>
              <a:rPr lang="en-US" sz="2200" dirty="0"/>
              <a:t>in Year C. </a:t>
            </a:r>
            <a:br>
              <a:rPr lang="en-US" sz="2200" dirty="0"/>
            </a:br>
            <a:r>
              <a:rPr lang="en-US" sz="2200" dirty="0"/>
              <a:t>These are the texts that seem to fit in especially well </a:t>
            </a:r>
            <a:br>
              <a:rPr lang="en-US" sz="2200" dirty="0"/>
            </a:br>
            <a:r>
              <a:rPr lang="en-US" sz="2200" dirty="0"/>
              <a:t>with the </a:t>
            </a:r>
            <a:r>
              <a:rPr lang="en-US" sz="2200" b="1" i="1" dirty="0"/>
              <a:t>spirit of joyous faith and sure hope proper to this season</a:t>
            </a:r>
            <a:r>
              <a:rPr lang="en-US" sz="2200" dirty="0"/>
              <a:t>.</a:t>
            </a:r>
          </a:p>
          <a:p>
            <a:pPr marL="228600" indent="-228600">
              <a:spcBef>
                <a:spcPts val="1800"/>
              </a:spcBef>
            </a:pPr>
            <a:r>
              <a:rPr lang="en-US" sz="2000" dirty="0"/>
              <a:t>(</a:t>
            </a:r>
            <a:r>
              <a:rPr lang="en-US" sz="2000" i="1" dirty="0"/>
              <a:t>Lectionary for Mass</a:t>
            </a:r>
            <a:r>
              <a:rPr lang="en-US" sz="2000" dirty="0"/>
              <a:t>, "Introduction," chap. 5, par. 100. – </a:t>
            </a:r>
            <a:r>
              <a:rPr lang="en-US" sz="2000" b="1" dirty="0"/>
              <a:t>bold</a:t>
            </a:r>
            <a:r>
              <a:rPr lang="en-US" sz="2000" dirty="0"/>
              <a:t> emphases added)</a:t>
            </a:r>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666151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228600" indent="-228600"/>
            <a:r>
              <a:rPr lang="en-US" sz="2400" b="1" i="1" dirty="0"/>
              <a:t>The Weekdays:</a:t>
            </a:r>
          </a:p>
          <a:p>
            <a:pPr marL="228600" indent="-228600"/>
            <a:r>
              <a:rPr lang="en-US" sz="2400" dirty="0"/>
              <a:t>As on the Sundays, the </a:t>
            </a:r>
            <a:r>
              <a:rPr lang="en-US" sz="2400" b="1" dirty="0"/>
              <a:t>first reading </a:t>
            </a:r>
            <a:r>
              <a:rPr lang="en-US" sz="2400" dirty="0"/>
              <a:t>is a semicontinuous reading from the </a:t>
            </a:r>
            <a:r>
              <a:rPr lang="en-US" sz="2400" b="1" dirty="0"/>
              <a:t>Acts of the Apostles</a:t>
            </a:r>
            <a:r>
              <a:rPr lang="en-US" sz="2400" dirty="0"/>
              <a:t>.</a:t>
            </a:r>
          </a:p>
          <a:p>
            <a:pPr marL="228600" indent="-228600"/>
            <a:r>
              <a:rPr lang="en-US" sz="2400" dirty="0"/>
              <a:t>The </a:t>
            </a:r>
            <a:r>
              <a:rPr lang="en-US" sz="2400" b="1" dirty="0"/>
              <a:t>Gospel </a:t>
            </a:r>
            <a:r>
              <a:rPr lang="en-US" sz="2400" dirty="0"/>
              <a:t>readings</a:t>
            </a:r>
            <a:r>
              <a:rPr lang="en-US" sz="2400" b="1" dirty="0"/>
              <a:t> </a:t>
            </a:r>
            <a:r>
              <a:rPr lang="en-US" sz="2400" b="1" i="1" dirty="0"/>
              <a:t>during the Easter octave </a:t>
            </a:r>
            <a:r>
              <a:rPr lang="en-US" sz="2400" dirty="0"/>
              <a:t>are accounts of the Lord's appearances. </a:t>
            </a:r>
            <a:r>
              <a:rPr lang="en-US" sz="2400" b="1" i="1" dirty="0"/>
              <a:t>After that </a:t>
            </a:r>
            <a:r>
              <a:rPr lang="en-US" sz="2400" dirty="0"/>
              <a:t>there is a semicontinuous reading of the </a:t>
            </a:r>
            <a:r>
              <a:rPr lang="en-US" sz="2400" b="1" dirty="0"/>
              <a:t>Gospel of John</a:t>
            </a:r>
            <a:r>
              <a:rPr lang="en-US" sz="2400" dirty="0"/>
              <a:t>, but with </a:t>
            </a:r>
            <a:r>
              <a:rPr lang="en-US" sz="2400" b="1" i="1" dirty="0"/>
              <a:t>texts that have a paschal character</a:t>
            </a:r>
            <a:r>
              <a:rPr lang="en-US" sz="2400" dirty="0"/>
              <a:t>, in order to complete the reading from John during Lent. This paschal reading is made up in large part of the </a:t>
            </a:r>
            <a:r>
              <a:rPr lang="en-US" sz="2400" b="1" i="1" dirty="0"/>
              <a:t>Lord's discourse and prayer at the end of the Last Supper</a:t>
            </a:r>
            <a:r>
              <a:rPr lang="en-US" sz="2400" dirty="0"/>
              <a:t>.</a:t>
            </a:r>
          </a:p>
          <a:p>
            <a:pPr marL="228600" indent="-228600"/>
            <a:r>
              <a:rPr lang="en-US" sz="2000" dirty="0"/>
              <a:t>(</a:t>
            </a:r>
            <a:r>
              <a:rPr lang="en-US" sz="2000" i="1" dirty="0"/>
              <a:t>Lectionary for Mass</a:t>
            </a:r>
            <a:r>
              <a:rPr lang="en-US" sz="2000" dirty="0"/>
              <a:t>, "Introduction," chap. 5, par. 101.)</a:t>
            </a:r>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2553662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BA73CCBE-0399-449C-A9C3-C719B01A1421}"/>
              </a:ext>
            </a:extLst>
          </p:cNvPr>
          <p:cNvSpPr>
            <a:spLocks noGrp="1" noChangeArrowheads="1"/>
          </p:cNvSpPr>
          <p:nvPr>
            <p:ph type="title"/>
          </p:nvPr>
        </p:nvSpPr>
        <p:spPr/>
        <p:txBody>
          <a:bodyPr/>
          <a:lstStyle/>
          <a:p>
            <a:pPr eaLnBrk="1" hangingPunct="1">
              <a:defRPr/>
            </a:pPr>
            <a:r>
              <a:rPr lang="en-US" altLang="en-US"/>
              <a:t>Readings </a:t>
            </a:r>
            <a:r>
              <a:rPr lang="en-US" altLang="en-US" sz="3200"/>
              <a:t>for the </a:t>
            </a:r>
            <a:r>
              <a:rPr lang="en-US" altLang="en-US"/>
              <a:t>Easter Triduum</a:t>
            </a:r>
          </a:p>
        </p:txBody>
      </p:sp>
      <p:graphicFrame>
        <p:nvGraphicFramePr>
          <p:cNvPr id="45146" name="Group 90">
            <a:extLst>
              <a:ext uri="{FF2B5EF4-FFF2-40B4-BE49-F238E27FC236}">
                <a16:creationId xmlns:a16="http://schemas.microsoft.com/office/drawing/2014/main" id="{C1A9EA3A-4ED0-4390-BCEB-BE0460FE106E}"/>
              </a:ext>
            </a:extLst>
          </p:cNvPr>
          <p:cNvGraphicFramePr>
            <a:graphicFrameLocks noGrp="1"/>
          </p:cNvGraphicFramePr>
          <p:nvPr>
            <p:ph idx="1"/>
          </p:nvPr>
        </p:nvGraphicFramePr>
        <p:xfrm>
          <a:off x="228600" y="1711325"/>
          <a:ext cx="8618538" cy="4694238"/>
        </p:xfrm>
        <a:graphic>
          <a:graphicData uri="http://schemas.openxmlformats.org/drawingml/2006/table">
            <a:tbl>
              <a:tblPr/>
              <a:tblGrid>
                <a:gridCol w="1849438">
                  <a:extLst>
                    <a:ext uri="{9D8B030D-6E8A-4147-A177-3AD203B41FA5}">
                      <a16:colId xmlns:a16="http://schemas.microsoft.com/office/drawing/2014/main" val="20000"/>
                    </a:ext>
                  </a:extLst>
                </a:gridCol>
                <a:gridCol w="2751137">
                  <a:extLst>
                    <a:ext uri="{9D8B030D-6E8A-4147-A177-3AD203B41FA5}">
                      <a16:colId xmlns:a16="http://schemas.microsoft.com/office/drawing/2014/main" val="20001"/>
                    </a:ext>
                  </a:extLst>
                </a:gridCol>
                <a:gridCol w="1968500">
                  <a:extLst>
                    <a:ext uri="{9D8B030D-6E8A-4147-A177-3AD203B41FA5}">
                      <a16:colId xmlns:a16="http://schemas.microsoft.com/office/drawing/2014/main" val="20002"/>
                    </a:ext>
                  </a:extLst>
                </a:gridCol>
                <a:gridCol w="2049463">
                  <a:extLst>
                    <a:ext uri="{9D8B030D-6E8A-4147-A177-3AD203B41FA5}">
                      <a16:colId xmlns:a16="http://schemas.microsoft.com/office/drawing/2014/main" val="20003"/>
                    </a:ext>
                  </a:extLst>
                </a:gridCol>
              </a:tblGrid>
              <a:tr h="457231">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dirty="0">
                          <a:ln>
                            <a:noFill/>
                          </a:ln>
                          <a:solidFill>
                            <a:schemeClr val="tx1"/>
                          </a:solidFill>
                          <a:effectLst>
                            <a:outerShdw blurRad="38100" dist="38100" dir="2700000" algn="tl">
                              <a:srgbClr val="000000"/>
                            </a:outerShdw>
                          </a:effectLst>
                          <a:latin typeface="Arial" charset="0"/>
                        </a:rPr>
                        <a:t>Day/Feast</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1</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st</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2</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nd</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Gospel</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267">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Holy Thursday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Exod 12:1-8, 11-14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nl-NL"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1 Cor 11:23-26</a:t>
                      </a:r>
                      <a:endPar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John 13:1-15</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67">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Good Friday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Isa 52:13 – 53:12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nl-NL"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Heb 4:14-16; 5:7-9</a:t>
                      </a:r>
                      <a:endPar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John 18:1 – 19:42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69047">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Easter Vigil</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1) Gen 1:1 – 2:2</a:t>
                      </a:r>
                      <a:r>
                        <a:rPr kumimoji="0" lang="en-US" altLang="en-US" sz="18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r>
                        <a:rPr kumimoji="0" lang="en-US" altLang="en-US" sz="15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or</a:t>
                      </a:r>
                      <a:r>
                        <a:rPr kumimoji="0" lang="en-US" altLang="en-US" sz="15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1:1, 26-31a</a:t>
                      </a:r>
                      <a:br>
                        <a:rPr kumimoji="0" lang="en-US" altLang="en-US" sz="18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2) Gen 22:1-18</a:t>
                      </a:r>
                      <a:r>
                        <a:rPr kumimoji="0" lang="en-US" altLang="en-US" sz="18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r>
                        <a:rPr kumimoji="0" lang="en-US" altLang="en-US" sz="16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or shorter</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3) </a:t>
                      </a:r>
                      <a:r>
                        <a:rPr kumimoji="0" lang="en-US" altLang="en-US" sz="2000" b="0" i="0" u="none" strike="noStrike" cap="none" normalizeH="0" baseline="0" dirty="0" err="1">
                          <a:ln>
                            <a:noFill/>
                          </a:ln>
                          <a:solidFill>
                            <a:schemeClr val="tx1"/>
                          </a:solidFill>
                          <a:effectLst>
                            <a:outerShdw blurRad="38100" dist="38100" dir="2700000" algn="tl">
                              <a:srgbClr val="000000"/>
                            </a:outerShdw>
                          </a:effectLst>
                          <a:latin typeface="Arial Narrow" pitchFamily="34" charset="0"/>
                        </a:rPr>
                        <a:t>Exod</a:t>
                      </a: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14:15 – 15:1</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4) Isa 54:5-14</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5) Isa 55:1-11</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6) Bar 3:9-15, 32-4:4</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7) </a:t>
                      </a:r>
                      <a:r>
                        <a:rPr kumimoji="0" lang="en-US" altLang="en-US" sz="2000" b="0" i="0" u="none" strike="noStrike" cap="none" normalizeH="0" baseline="0" dirty="0" err="1">
                          <a:ln>
                            <a:noFill/>
                          </a:ln>
                          <a:solidFill>
                            <a:schemeClr val="tx1"/>
                          </a:solidFill>
                          <a:effectLst>
                            <a:outerShdw blurRad="38100" dist="38100" dir="2700000" algn="tl">
                              <a:srgbClr val="000000"/>
                            </a:outerShdw>
                          </a:effectLst>
                          <a:latin typeface="Arial Narrow" pitchFamily="34" charset="0"/>
                        </a:rPr>
                        <a:t>Ezek</a:t>
                      </a: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36:16-17a, 18-28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Rom 6:3-11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 Matt 28:1-10</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B) Mark 16:1-7</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C) Luke 24:1-12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75426">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Easter Sunday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Acts 10:34a, 37-43</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cs typeface="Times New Roman" pitchFamily="18" charset="0"/>
                        </a:rPr>
                        <a:t>Col 3:1-4  </a:t>
                      </a: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Narrow" pitchFamily="34" charset="0"/>
                          <a:cs typeface="Times New Roman" pitchFamily="18" charset="0"/>
                        </a:rPr>
                        <a:t>or</a:t>
                      </a:r>
                      <a:b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cs typeface="Times New Roman" pitchFamily="18" charset="0"/>
                        </a:rPr>
                      </a:b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cs typeface="Times New Roman" pitchFamily="18" charset="0"/>
                        </a:rPr>
                        <a:t>1 Cor 5:6b-8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t>John 20:1-9</a:t>
                      </a:r>
                      <a:r>
                        <a:rPr kumimoji="0" lang="en-US" altLang="en-US" sz="2000" b="0" i="1"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t>  or</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b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t>Luke 24:13-35 </a:t>
                      </a:r>
                      <a:b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b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rPr>
                        <a:t>(for afternoon Masses)</a:t>
                      </a:r>
                      <a:endParaRPr kumimoji="0" lang="en-US" altLang="en-US" sz="1800" b="0" i="0" u="none" strike="noStrike" cap="none" normalizeH="0" baseline="0" dirty="0">
                        <a:ln>
                          <a:noFill/>
                        </a:ln>
                        <a:solidFill>
                          <a:schemeClr val="tx1"/>
                        </a:solidFill>
                        <a:effectLst>
                          <a:outerShdw blurRad="38100" dist="38100" dir="2700000" algn="tl">
                            <a:srgbClr val="000000"/>
                          </a:outerShdw>
                        </a:effectLst>
                        <a:latin typeface="Arial Narrow" pitchFamily="34"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F1F63DA-E8D5-4530-B13D-A34D91526657}"/>
              </a:ext>
            </a:extLst>
          </p:cNvPr>
          <p:cNvSpPr>
            <a:spLocks noGrp="1" noChangeArrowheads="1"/>
          </p:cNvSpPr>
          <p:nvPr>
            <p:ph type="title"/>
          </p:nvPr>
        </p:nvSpPr>
        <p:spPr/>
        <p:txBody>
          <a:bodyPr/>
          <a:lstStyle/>
          <a:p>
            <a:pPr eaLnBrk="1" hangingPunct="1">
              <a:defRPr/>
            </a:pPr>
            <a:r>
              <a:rPr lang="en-US" altLang="en-US"/>
              <a:t>Readings </a:t>
            </a:r>
            <a:r>
              <a:rPr lang="en-US" altLang="en-US" sz="3200"/>
              <a:t>for the </a:t>
            </a:r>
            <a:r>
              <a:rPr lang="en-US" altLang="en-US"/>
              <a:t>Easter Season</a:t>
            </a:r>
          </a:p>
        </p:txBody>
      </p:sp>
      <p:graphicFrame>
        <p:nvGraphicFramePr>
          <p:cNvPr id="48295" name="Group 167">
            <a:extLst>
              <a:ext uri="{FF2B5EF4-FFF2-40B4-BE49-F238E27FC236}">
                <a16:creationId xmlns:a16="http://schemas.microsoft.com/office/drawing/2014/main" id="{19C2EF46-A4AC-46AF-BF7B-C9E694B17802}"/>
              </a:ext>
            </a:extLst>
          </p:cNvPr>
          <p:cNvGraphicFramePr>
            <a:graphicFrameLocks noGrp="1"/>
          </p:cNvGraphicFramePr>
          <p:nvPr>
            <p:ph idx="1"/>
          </p:nvPr>
        </p:nvGraphicFramePr>
        <p:xfrm>
          <a:off x="381000" y="1549400"/>
          <a:ext cx="8434388" cy="4937400"/>
        </p:xfrm>
        <a:graphic>
          <a:graphicData uri="http://schemas.openxmlformats.org/drawingml/2006/table">
            <a:tbl>
              <a:tblPr/>
              <a:tblGrid>
                <a:gridCol w="1681163">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638425">
                  <a:extLst>
                    <a:ext uri="{9D8B030D-6E8A-4147-A177-3AD203B41FA5}">
                      <a16:colId xmlns:a16="http://schemas.microsoft.com/office/drawing/2014/main" val="20003"/>
                    </a:ext>
                  </a:extLst>
                </a:gridCol>
              </a:tblGrid>
              <a:tr h="457088">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Day/Feast</a:t>
                      </a:r>
                    </a:p>
                  </a:txBody>
                  <a:tcPr marT="45675" marB="4567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1</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st</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2</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nd</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Gospel</a:t>
                      </a:r>
                    </a:p>
                  </a:txBody>
                  <a:tcPr marT="45675" marB="4567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93346">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Sundays 2-6</a:t>
                      </a:r>
                      <a:b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b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(Year A)</a:t>
                      </a:r>
                    </a:p>
                  </a:txBody>
                  <a:tcPr marT="45675" marB="4567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Selections from</a:t>
                      </a:r>
                      <a:b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b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Arial Narrow" pitchFamily="34" charset="0"/>
                        </a:rPr>
                        <a:t>Acts</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2, 2, 2, 6, 8</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Tahoma" pitchFamily="34" charset="0"/>
                        </a:rPr>
                        <a:t>1 Peter</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Tahoma" pitchFamily="34" charset="0"/>
                        </a:rPr>
                        <a:t>(excerpts)</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2) John 20:19-31</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3) Luke 24:</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13-35</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4) </a:t>
                      </a:r>
                      <a:r>
                        <a:rPr kumimoji="0" lang="en-US" altLang="en-US" sz="2000" b="1"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John 10</a:t>
                      </a: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1-10</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5-6) John 14 &amp; 14 </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(excerpts)</a:t>
                      </a:r>
                    </a:p>
                  </a:txBody>
                  <a:tcPr marT="45675" marB="4567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93346">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Sundays 2-6</a:t>
                      </a:r>
                      <a:b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b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(Year B)</a:t>
                      </a:r>
                    </a:p>
                  </a:txBody>
                  <a:tcPr marT="45675" marB="4567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Selections from</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b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b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Arial Narrow" pitchFamily="34" charset="0"/>
                        </a:rPr>
                        <a:t>Acts</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4, 3, 4, 9, 10</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Tahoma" pitchFamily="34" charset="0"/>
                        </a:rPr>
                        <a:t>1 John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Tahoma" pitchFamily="34" charset="0"/>
                        </a:rPr>
                        <a:t>(excerpts)</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Arial Narrow" pitchFamily="34" charset="0"/>
                        </a:rPr>
                        <a:t>2) John 20:19-31</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3) Luke 24:</a:t>
                      </a: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35-48</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4) </a:t>
                      </a: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Arial Narrow" pitchFamily="34" charset="0"/>
                        </a:rPr>
                        <a:t>John 10</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t>
                      </a: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11-18</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5-6) John 15 &amp; 15 </a:t>
                      </a: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(excerpts)</a:t>
                      </a:r>
                    </a:p>
                  </a:txBody>
                  <a:tcPr marT="45675" marB="4567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93346">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Sundays 2-6</a:t>
                      </a:r>
                      <a:b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br>
                      <a:r>
                        <a:rPr kumimoji="0" lang="en-US" altLang="en-US" sz="2000" b="0" i="1" u="none" strike="noStrike" cap="none" normalizeH="0" baseline="0">
                          <a:ln>
                            <a:noFill/>
                          </a:ln>
                          <a:solidFill>
                            <a:schemeClr val="tx1"/>
                          </a:solidFill>
                          <a:effectLst>
                            <a:outerShdw blurRad="38100" dist="38100" dir="2700000" algn="tl">
                              <a:srgbClr val="000000"/>
                            </a:outerShdw>
                          </a:effectLst>
                          <a:latin typeface="Arial" charset="0"/>
                        </a:rPr>
                        <a:t>(Year C)</a:t>
                      </a:r>
                    </a:p>
                  </a:txBody>
                  <a:tcPr marT="45675" marB="4567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Selections from</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b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b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Arial Narrow" pitchFamily="34" charset="0"/>
                        </a:rPr>
                        <a:t>Acts</a:t>
                      </a: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5, 5, 13, 14, 15</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a:ln>
                            <a:noFill/>
                          </a:ln>
                          <a:solidFill>
                            <a:schemeClr val="tx1"/>
                          </a:solidFill>
                          <a:effectLst>
                            <a:outerShdw blurRad="38100" dist="38100" dir="2700000" algn="tl">
                              <a:srgbClr val="000000"/>
                            </a:outerShdw>
                          </a:effectLst>
                          <a:latin typeface="Tahoma" pitchFamily="34" charset="0"/>
                        </a:rPr>
                        <a:t>Revelation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Tahoma" pitchFamily="34" charset="0"/>
                        </a:rPr>
                        <a:t>(excerpts)</a:t>
                      </a:r>
                    </a:p>
                  </a:txBody>
                  <a:tcPr marT="45675" marB="456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2) John 20:19-31</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3) John 21:</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1-19</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4) </a:t>
                      </a:r>
                      <a:r>
                        <a:rPr kumimoji="0" lang="en-US" altLang="en-US" sz="2000" b="1"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John 10</a:t>
                      </a: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27-30</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5-6) John 13 &amp; 14 </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(excerpts)</a:t>
                      </a:r>
                    </a:p>
                  </a:txBody>
                  <a:tcPr marT="45675" marB="4567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FC4187E-30A1-45B0-810F-0168A579DB61}"/>
              </a:ext>
            </a:extLst>
          </p:cNvPr>
          <p:cNvSpPr>
            <a:spLocks noGrp="1" noChangeArrowheads="1"/>
          </p:cNvSpPr>
          <p:nvPr>
            <p:ph type="title"/>
          </p:nvPr>
        </p:nvSpPr>
        <p:spPr>
          <a:xfrm>
            <a:off x="228600" y="274638"/>
            <a:ext cx="8686800" cy="1143000"/>
          </a:xfrm>
        </p:spPr>
        <p:txBody>
          <a:bodyPr/>
          <a:lstStyle/>
          <a:p>
            <a:pPr eaLnBrk="1" hangingPunct="1">
              <a:defRPr/>
            </a:pPr>
            <a:r>
              <a:rPr lang="en-US" altLang="en-US"/>
              <a:t>Readings</a:t>
            </a:r>
            <a:r>
              <a:rPr lang="en-US" altLang="en-US" sz="3200"/>
              <a:t> for the </a:t>
            </a:r>
            <a:r>
              <a:rPr lang="en-US" altLang="en-US"/>
              <a:t>Easter Season</a:t>
            </a:r>
            <a:r>
              <a:rPr lang="en-US" altLang="en-US" sz="2800"/>
              <a:t> (cont.)</a:t>
            </a:r>
          </a:p>
        </p:txBody>
      </p:sp>
      <p:graphicFrame>
        <p:nvGraphicFramePr>
          <p:cNvPr id="49258" name="Group 106">
            <a:extLst>
              <a:ext uri="{FF2B5EF4-FFF2-40B4-BE49-F238E27FC236}">
                <a16:creationId xmlns:a16="http://schemas.microsoft.com/office/drawing/2014/main" id="{AE4FB353-A591-4DD8-9652-F62A471612E6}"/>
              </a:ext>
            </a:extLst>
          </p:cNvPr>
          <p:cNvGraphicFramePr>
            <a:graphicFrameLocks noGrp="1"/>
          </p:cNvGraphicFramePr>
          <p:nvPr>
            <p:ph idx="1"/>
            <p:extLst>
              <p:ext uri="{D42A27DB-BD31-4B8C-83A1-F6EECF244321}">
                <p14:modId xmlns:p14="http://schemas.microsoft.com/office/powerpoint/2010/main" val="48144974"/>
              </p:ext>
            </p:extLst>
          </p:nvPr>
        </p:nvGraphicFramePr>
        <p:xfrm>
          <a:off x="304800" y="1905000"/>
          <a:ext cx="8516938" cy="3811588"/>
        </p:xfrm>
        <a:graphic>
          <a:graphicData uri="http://schemas.openxmlformats.org/drawingml/2006/table">
            <a:tbl>
              <a:tblPr/>
              <a:tblGrid>
                <a:gridCol w="178276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544762">
                  <a:extLst>
                    <a:ext uri="{9D8B030D-6E8A-4147-A177-3AD203B41FA5}">
                      <a16:colId xmlns:a16="http://schemas.microsoft.com/office/drawing/2014/main" val="20002"/>
                    </a:ext>
                  </a:extLst>
                </a:gridCol>
                <a:gridCol w="2249488">
                  <a:extLst>
                    <a:ext uri="{9D8B030D-6E8A-4147-A177-3AD203B41FA5}">
                      <a16:colId xmlns:a16="http://schemas.microsoft.com/office/drawing/2014/main" val="20003"/>
                    </a:ext>
                  </a:extLst>
                </a:gridCol>
              </a:tblGrid>
              <a:tr h="2286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Day/Feast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1</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st</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2</a:t>
                      </a:r>
                      <a:r>
                        <a:rPr kumimoji="0" lang="en-US" altLang="en-US" sz="2400" b="1" i="0" u="none" strike="noStrike" cap="none" normalizeH="0" baseline="30000">
                          <a:ln>
                            <a:noFill/>
                          </a:ln>
                          <a:solidFill>
                            <a:schemeClr val="tx1"/>
                          </a:solidFill>
                          <a:effectLst>
                            <a:outerShdw blurRad="38100" dist="38100" dir="2700000" algn="tl">
                              <a:srgbClr val="000000"/>
                            </a:outerShdw>
                          </a:effectLst>
                          <a:latin typeface="Arial" charset="0"/>
                        </a:rPr>
                        <a:t>nd</a:t>
                      </a: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 Reading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charset="0"/>
                        </a:rPr>
                        <a:t>Gospel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6988">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dirty="0">
                          <a:ln>
                            <a:noFill/>
                          </a:ln>
                          <a:solidFill>
                            <a:schemeClr val="tx1"/>
                          </a:solidFill>
                          <a:effectLst>
                            <a:outerShdw blurRad="38100" dist="38100" dir="2700000" algn="tl">
                              <a:srgbClr val="000000"/>
                            </a:outerShdw>
                          </a:effectLst>
                          <a:latin typeface="Arial" charset="0"/>
                        </a:rPr>
                        <a:t>Ascension</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charset="0"/>
                        </a:rPr>
                        <a:t>(now replaces the 7</a:t>
                      </a:r>
                      <a:r>
                        <a:rPr kumimoji="0" lang="en-US" altLang="en-US" sz="1600" b="0" i="0" u="none" strike="noStrike" cap="none" normalizeH="0" baseline="30000" dirty="0">
                          <a:ln>
                            <a:noFill/>
                          </a:ln>
                          <a:solidFill>
                            <a:schemeClr val="tx1"/>
                          </a:solidFill>
                          <a:effectLst>
                            <a:outerShdw blurRad="38100" dist="38100" dir="2700000" algn="tl">
                              <a:srgbClr val="000000"/>
                            </a:outerShdw>
                          </a:effectLst>
                          <a:latin typeface="Arial" charset="0"/>
                        </a:rPr>
                        <a:t>th</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charset="0"/>
                        </a:rPr>
                        <a:t> Sunday)</a:t>
                      </a:r>
                      <a:endPar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Narrow" pitchFamily="34" charset="0"/>
                        </a:rPr>
                        <a:t>Acts 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 Eph 1:17-23</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B)  Eph 4:1-13 (optional)</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C)  Heb 9:24-28; 10:19-23 (opt.)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 Matt 28:16-20</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B) Mark 16:15-20</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C) Luke 24:46-53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3345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Pentecost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Vigil</a:t>
                      </a:r>
                      <a:r>
                        <a:rPr kumimoji="0" lang="en-US" altLang="en-US" sz="1600" b="0" i="1" u="none" strike="noStrike" cap="none" normalizeH="0" baseline="0">
                          <a:ln>
                            <a:noFill/>
                          </a:ln>
                          <a:solidFill>
                            <a:schemeClr val="tx1"/>
                          </a:solidFill>
                          <a:effectLst>
                            <a:outerShdw blurRad="38100" dist="38100" dir="2700000" algn="tl">
                              <a:srgbClr val="000000"/>
                            </a:outerShdw>
                          </a:effectLst>
                          <a:latin typeface="Arial" charset="0"/>
                        </a:rPr>
                        <a:t>  (ABC)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Gen 11  </a:t>
                      </a:r>
                      <a:r>
                        <a:rPr kumimoji="0" lang="en-US" altLang="en-US" sz="1400" b="0" i="1" u="none" strike="noStrike" cap="none" normalizeH="0" baseline="0">
                          <a:ln>
                            <a:noFill/>
                          </a:ln>
                          <a:solidFill>
                            <a:schemeClr val="tx1"/>
                          </a:solidFill>
                          <a:effectLst>
                            <a:outerShdw blurRad="38100" dist="38100" dir="2700000" algn="tl">
                              <a:srgbClr val="000000"/>
                            </a:outerShdw>
                          </a:effectLst>
                          <a:latin typeface="Arial Narrow" pitchFamily="34" charset="0"/>
                        </a:rPr>
                        <a:t>or</a:t>
                      </a: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  Exod 19</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400" b="0" i="1" u="none" strike="noStrike" cap="none" normalizeH="0" baseline="0">
                          <a:ln>
                            <a:noFill/>
                          </a:ln>
                          <a:solidFill>
                            <a:schemeClr val="tx1"/>
                          </a:solidFill>
                          <a:effectLst>
                            <a:outerShdw blurRad="38100" dist="38100" dir="2700000" algn="tl">
                              <a:srgbClr val="000000"/>
                            </a:outerShdw>
                          </a:effectLst>
                          <a:latin typeface="Arial Narrow" pitchFamily="34" charset="0"/>
                        </a:rPr>
                        <a:t>or</a:t>
                      </a: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  Ezek 37  </a:t>
                      </a:r>
                      <a:r>
                        <a:rPr kumimoji="0" lang="en-US" altLang="en-US" sz="1400" b="0" i="1" u="none" strike="noStrike" cap="none" normalizeH="0" baseline="0">
                          <a:ln>
                            <a:noFill/>
                          </a:ln>
                          <a:solidFill>
                            <a:schemeClr val="tx1"/>
                          </a:solidFill>
                          <a:effectLst>
                            <a:outerShdw blurRad="38100" dist="38100" dir="2700000" algn="tl">
                              <a:srgbClr val="000000"/>
                            </a:outerShdw>
                          </a:effectLst>
                          <a:latin typeface="Arial Narrow" pitchFamily="34" charset="0"/>
                        </a:rPr>
                        <a:t>or</a:t>
                      </a:r>
                      <a:r>
                        <a:rPr kumimoji="0" lang="en-US" altLang="en-US" sz="1800" b="0" i="0" u="none" strike="noStrike" cap="none" normalizeH="0" baseline="0">
                          <a:ln>
                            <a:noFill/>
                          </a:ln>
                          <a:solidFill>
                            <a:schemeClr val="tx1"/>
                          </a:solidFill>
                          <a:effectLst>
                            <a:outerShdw blurRad="38100" dist="38100" dir="2700000" algn="tl">
                              <a:srgbClr val="000000"/>
                            </a:outerShdw>
                          </a:effectLst>
                          <a:latin typeface="Arial Narrow" pitchFamily="34" charset="0"/>
                        </a:rPr>
                        <a:t>  Joel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Rom 8:22-27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John 7:37-39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2395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Pentecost</a:t>
                      </a:r>
                      <a:b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br>
                      <a:r>
                        <a:rPr kumimoji="0" lang="en-US" altLang="en-US" sz="2000" b="1" i="1" u="none" strike="noStrike" cap="none" normalizeH="0" baseline="0">
                          <a:ln>
                            <a:noFill/>
                          </a:ln>
                          <a:solidFill>
                            <a:schemeClr val="tx1"/>
                          </a:solidFill>
                          <a:effectLst>
                            <a:outerShdw blurRad="38100" dist="38100" dir="2700000" algn="tl">
                              <a:srgbClr val="000000"/>
                            </a:outerShdw>
                          </a:effectLst>
                          <a:latin typeface="Arial" charset="0"/>
                        </a:rPr>
                        <a:t>Sunday </a:t>
                      </a:r>
                      <a:r>
                        <a:rPr kumimoji="0" lang="en-US" altLang="en-US" sz="1600" b="1" i="1" u="none" strike="noStrike" cap="none" normalizeH="0" baseline="0">
                          <a:ln>
                            <a:noFill/>
                          </a:ln>
                          <a:solidFill>
                            <a:schemeClr val="tx1"/>
                          </a:solidFill>
                          <a:effectLst>
                            <a:outerShdw blurRad="38100" dist="38100" dir="2700000" algn="tl">
                              <a:srgbClr val="000000"/>
                            </a:outerShdw>
                          </a:effectLst>
                          <a:latin typeface="Arial" charset="0"/>
                        </a:rPr>
                        <a:t> </a:t>
                      </a:r>
                      <a:r>
                        <a:rPr kumimoji="0" lang="en-US" altLang="en-US" sz="1600" b="0" i="1" u="none" strike="noStrike" cap="none" normalizeH="0" baseline="0">
                          <a:ln>
                            <a:noFill/>
                          </a:ln>
                          <a:solidFill>
                            <a:schemeClr val="tx1"/>
                          </a:solidFill>
                          <a:effectLst>
                            <a:outerShdw blurRad="38100" dist="38100" dir="2700000" algn="tl">
                              <a:srgbClr val="000000"/>
                            </a:outerShdw>
                          </a:effectLst>
                          <a:latin typeface="Arial" charset="0"/>
                        </a:rPr>
                        <a:t>(ABC)</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altLang="en-US" sz="1800" b="1" i="1"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400" b="1" i="0" u="none" strike="noStrike" cap="none" normalizeH="0" baseline="0">
                          <a:ln>
                            <a:noFill/>
                          </a:ln>
                          <a:solidFill>
                            <a:schemeClr val="tx1"/>
                          </a:solidFill>
                          <a:effectLst>
                            <a:outerShdw blurRad="38100" dist="38100" dir="2700000" algn="tl">
                              <a:srgbClr val="000000"/>
                            </a:outerShdw>
                          </a:effectLst>
                          <a:latin typeface="Arial Narrow" pitchFamily="34" charset="0"/>
                        </a:rPr>
                        <a:t>Acts 2:1-11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 1 Cor 12</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B)  Gal 5:16-25 (</a:t>
                      </a:r>
                      <a:r>
                        <a:rPr kumimoji="0" lang="en-US" altLang="en-US" sz="16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optional</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C)  Rom 8:8-17 (</a:t>
                      </a:r>
                      <a:r>
                        <a:rPr kumimoji="0" lang="en-US" altLang="en-US" sz="16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optional</a:t>
                      </a: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itchFamily="34"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spcBef>
                          <a:spcPct val="20000"/>
                        </a:spcBef>
                        <a:defRPr>
                          <a:solidFill>
                            <a:schemeClr val="tx1"/>
                          </a:solidFill>
                          <a:effectLst>
                            <a:outerShdw blurRad="38100" dist="38100" dir="2700000" algn="tl">
                              <a:srgbClr val="000000"/>
                            </a:outerShdw>
                          </a:effectLst>
                          <a:latin typeface="Tahoma" pitchFamily="34"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A) John 20:19-23</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B)  John 15:26-27; 16:12-15</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altLang="en-US" sz="16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C)  John 14:14-16, 23b-26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562600"/>
          </a:xfrm>
        </p:spPr>
        <p:txBody>
          <a:bodyPr>
            <a:normAutofit/>
          </a:bodyPr>
          <a:lstStyle/>
          <a:p>
            <a:pPr>
              <a:spcBef>
                <a:spcPts val="0"/>
              </a:spcBef>
            </a:pPr>
            <a:r>
              <a:rPr lang="en-US" sz="3200" dirty="0">
                <a:solidFill>
                  <a:schemeClr val="tx1"/>
                </a:solidFill>
              </a:rPr>
              <a:t>OT Readings &amp; Psalms</a:t>
            </a:r>
          </a:p>
          <a:p>
            <a:pPr lvl="1">
              <a:spcBef>
                <a:spcPts val="0"/>
              </a:spcBef>
            </a:pPr>
            <a:r>
              <a:rPr lang="en-US" dirty="0">
                <a:latin typeface="Arial Narrow" panose="020B0606020202030204" pitchFamily="34" charset="0"/>
              </a:rPr>
              <a:t>7 options</a:t>
            </a:r>
            <a:r>
              <a:rPr lang="en-US" sz="2000" dirty="0">
                <a:latin typeface="Arial Narrow" panose="020B0606020202030204" pitchFamily="34" charset="0"/>
              </a:rPr>
              <a:t>  (minimum 3, or at least 2;  always </a:t>
            </a:r>
            <a:r>
              <a:rPr lang="en-US" sz="2000" dirty="0" err="1">
                <a:latin typeface="Arial Narrow" panose="020B0606020202030204" pitchFamily="34" charset="0"/>
              </a:rPr>
              <a:t>Exod</a:t>
            </a:r>
            <a:r>
              <a:rPr lang="en-US" sz="2000" dirty="0">
                <a:latin typeface="Arial Narrow" panose="020B0606020202030204" pitchFamily="34" charset="0"/>
              </a:rPr>
              <a:t> 14:15—15:1)</a:t>
            </a:r>
          </a:p>
          <a:p>
            <a:pPr lvl="0">
              <a:spcBef>
                <a:spcPts val="1800"/>
              </a:spcBef>
            </a:pPr>
            <a:r>
              <a:rPr lang="en-US" sz="3200" dirty="0">
                <a:solidFill>
                  <a:schemeClr val="tx1"/>
                </a:solidFill>
              </a:rPr>
              <a:t>NT Epistle: </a:t>
            </a:r>
            <a:r>
              <a:rPr lang="en-US" sz="3200" dirty="0"/>
              <a:t>Rom 6:3-11</a:t>
            </a:r>
          </a:p>
          <a:p>
            <a:pPr lvl="1">
              <a:spcBef>
                <a:spcPts val="0"/>
              </a:spcBef>
            </a:pPr>
            <a:r>
              <a:rPr lang="en-US" dirty="0">
                <a:latin typeface="Arial Narrow" panose="020B0606020202030204" pitchFamily="34" charset="0"/>
              </a:rPr>
              <a:t>Christ, raised from the dead, dies no more</a:t>
            </a:r>
          </a:p>
          <a:p>
            <a:pPr lvl="0">
              <a:spcBef>
                <a:spcPts val="1800"/>
              </a:spcBef>
            </a:pPr>
            <a:r>
              <a:rPr lang="en-US" sz="3200" dirty="0"/>
              <a:t>Psalm 118:1-2, 16-17, 22-23</a:t>
            </a:r>
          </a:p>
          <a:p>
            <a:pPr lvl="1">
              <a:spcBef>
                <a:spcPts val="0"/>
              </a:spcBef>
            </a:pPr>
            <a:r>
              <a:rPr lang="en-US" dirty="0">
                <a:latin typeface="Arial Narrow" panose="020B0606020202030204" pitchFamily="34" charset="0"/>
              </a:rPr>
              <a:t>Triple “Alleluia”</a:t>
            </a:r>
          </a:p>
          <a:p>
            <a:pPr lvl="0">
              <a:spcBef>
                <a:spcPts val="1800"/>
              </a:spcBef>
            </a:pPr>
            <a:r>
              <a:rPr lang="en-US" sz="3200" dirty="0"/>
              <a:t>Gospel:</a:t>
            </a:r>
          </a:p>
          <a:p>
            <a:pPr lvl="1">
              <a:spcBef>
                <a:spcPts val="0"/>
              </a:spcBef>
            </a:pPr>
            <a:r>
              <a:rPr lang="en-US" sz="2400" dirty="0"/>
              <a:t>A:  Matt 28:1-10</a:t>
            </a:r>
          </a:p>
          <a:p>
            <a:pPr lvl="1">
              <a:spcBef>
                <a:spcPts val="0"/>
              </a:spcBef>
            </a:pPr>
            <a:r>
              <a:rPr lang="en-US" sz="2400" b="1" dirty="0"/>
              <a:t>B:  Mark 16:1-7</a:t>
            </a:r>
          </a:p>
          <a:p>
            <a:pPr lvl="1">
              <a:spcBef>
                <a:spcPts val="0"/>
              </a:spcBef>
            </a:pPr>
            <a:r>
              <a:rPr lang="en-US" sz="2400" dirty="0"/>
              <a:t>C:  Luke 24:1-12</a:t>
            </a:r>
            <a:endParaRPr lang="en-US"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t>Easter Sunday: Vigil</a:t>
            </a:r>
            <a:r>
              <a:rPr lang="en-US" sz="4400" dirty="0"/>
              <a:t> (ABC)</a:t>
            </a:r>
            <a:endParaRPr lang="en-US" dirty="0">
              <a:cs typeface="Andalus" panose="02020603050405020304" pitchFamily="18" charset="-78"/>
            </a:endParaRPr>
          </a:p>
        </p:txBody>
      </p:sp>
    </p:spTree>
    <p:extLst>
      <p:ext uri="{BB962C8B-B14F-4D97-AF65-F5344CB8AC3E}">
        <p14:creationId xmlns:p14="http://schemas.microsoft.com/office/powerpoint/2010/main" val="220997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wipe(left)">
                                      <p:cBhvr>
                                        <p:cTn id="35" dur="500"/>
                                        <p:tgtEl>
                                          <p:spTgt spid="2">
                                            <p:txEl>
                                              <p:pRg st="7" end="7"/>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wipe(left)">
                                      <p:cBhvr>
                                        <p:cTn id="39" dur="500"/>
                                        <p:tgtEl>
                                          <p:spTgt spid="2">
                                            <p:txEl>
                                              <p:pRg st="8" end="8"/>
                                            </p:tx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Effect transition="in" filter="wipe(left)">
                                      <p:cBhvr>
                                        <p:cTn id="43"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534400" cy="5715000"/>
          </a:xfrm>
        </p:spPr>
        <p:txBody>
          <a:bodyPr>
            <a:normAutofit/>
          </a:bodyPr>
          <a:lstStyle/>
          <a:p>
            <a:r>
              <a:rPr lang="en-US" sz="3200" dirty="0"/>
              <a:t>1</a:t>
            </a:r>
            <a:r>
              <a:rPr lang="en-US" sz="3200" baseline="30000" dirty="0"/>
              <a:t>st</a:t>
            </a:r>
            <a:r>
              <a:rPr lang="en-US" sz="3200" dirty="0"/>
              <a:t> Reading:  </a:t>
            </a:r>
            <a:r>
              <a:rPr lang="en-US" sz="3200" b="1" dirty="0"/>
              <a:t>Acts 10:</a:t>
            </a:r>
            <a:r>
              <a:rPr lang="en-US" sz="3200" dirty="0"/>
              <a:t>34a, 37-43</a:t>
            </a:r>
          </a:p>
          <a:p>
            <a:pPr lvl="0">
              <a:spcBef>
                <a:spcPts val="1200"/>
              </a:spcBef>
            </a:pPr>
            <a:r>
              <a:rPr lang="en-US" sz="3200" dirty="0"/>
              <a:t>Resp. </a:t>
            </a:r>
            <a:r>
              <a:rPr lang="en-US" sz="3200" b="1" dirty="0"/>
              <a:t>Psalm 118</a:t>
            </a:r>
            <a:r>
              <a:rPr lang="en-US" sz="3200" dirty="0"/>
              <a:t>:1-2, 16-17, 22-23 </a:t>
            </a:r>
          </a:p>
          <a:p>
            <a:pPr lvl="0">
              <a:spcBef>
                <a:spcPts val="1200"/>
              </a:spcBef>
            </a:pPr>
            <a:r>
              <a:rPr lang="en-US" sz="3200" dirty="0"/>
              <a:t>2</a:t>
            </a:r>
            <a:r>
              <a:rPr lang="en-US" sz="3200" baseline="30000" dirty="0"/>
              <a:t>nd</a:t>
            </a:r>
            <a:r>
              <a:rPr lang="en-US" sz="3200" dirty="0"/>
              <a:t> Reading:</a:t>
            </a:r>
          </a:p>
          <a:p>
            <a:pPr lvl="1">
              <a:spcBef>
                <a:spcPts val="0"/>
              </a:spcBef>
            </a:pPr>
            <a:r>
              <a:rPr lang="en-US" b="1" dirty="0"/>
              <a:t>Col </a:t>
            </a:r>
            <a:r>
              <a:rPr lang="en-US" dirty="0"/>
              <a:t>3:1-4</a:t>
            </a:r>
          </a:p>
          <a:p>
            <a:pPr lvl="1">
              <a:spcBef>
                <a:spcPts val="0"/>
              </a:spcBef>
            </a:pPr>
            <a:r>
              <a:rPr lang="en-US" b="1" i="1" dirty="0"/>
              <a:t>or</a:t>
            </a:r>
            <a:r>
              <a:rPr lang="en-US" b="1" dirty="0"/>
              <a:t>  1 Cor </a:t>
            </a:r>
            <a:r>
              <a:rPr lang="en-US" dirty="0"/>
              <a:t>5:6b-8 </a:t>
            </a:r>
          </a:p>
          <a:p>
            <a:pPr>
              <a:spcBef>
                <a:spcPts val="1200"/>
              </a:spcBef>
            </a:pPr>
            <a:r>
              <a:rPr lang="en-US" sz="3200" dirty="0"/>
              <a:t>Gospel: </a:t>
            </a:r>
          </a:p>
          <a:p>
            <a:pPr lvl="1">
              <a:spcBef>
                <a:spcPts val="0"/>
              </a:spcBef>
            </a:pPr>
            <a:r>
              <a:rPr lang="en-US" b="1" dirty="0"/>
              <a:t>John 20</a:t>
            </a:r>
            <a:r>
              <a:rPr lang="en-US" dirty="0"/>
              <a:t>:1-9</a:t>
            </a:r>
          </a:p>
          <a:p>
            <a:pPr lvl="1">
              <a:spcBef>
                <a:spcPts val="0"/>
              </a:spcBef>
            </a:pPr>
            <a:r>
              <a:rPr lang="en-US" b="1" dirty="0"/>
              <a:t>or Luke 24</a:t>
            </a:r>
            <a:r>
              <a:rPr lang="en-US" dirty="0"/>
              <a:t>:13-35b </a:t>
            </a:r>
            <a:r>
              <a:rPr lang="en-US" sz="2000" dirty="0"/>
              <a:t>(afternoon Masses)</a:t>
            </a:r>
          </a:p>
          <a:p>
            <a:pPr lvl="1">
              <a:spcBef>
                <a:spcPts val="0"/>
              </a:spcBef>
            </a:pPr>
            <a:r>
              <a:rPr lang="en-US" b="1" dirty="0"/>
              <a:t>or </a:t>
            </a:r>
            <a:r>
              <a:rPr lang="en-US" dirty="0"/>
              <a:t>Gospel from the Easter Vigil</a:t>
            </a:r>
            <a:r>
              <a:rPr lang="en-US" sz="2000" dirty="0"/>
              <a:t> (A/B/C)</a:t>
            </a:r>
            <a:endParaRPr lang="en-US" dirty="0"/>
          </a:p>
        </p:txBody>
      </p:sp>
      <p:sp>
        <p:nvSpPr>
          <p:cNvPr id="3" name="Title 2"/>
          <p:cNvSpPr>
            <a:spLocks noGrp="1"/>
          </p:cNvSpPr>
          <p:nvPr>
            <p:ph type="title"/>
          </p:nvPr>
        </p:nvSpPr>
        <p:spPr>
          <a:xfrm>
            <a:off x="381000" y="0"/>
            <a:ext cx="8458200" cy="1066800"/>
          </a:xfrm>
        </p:spPr>
        <p:txBody>
          <a:bodyPr>
            <a:normAutofit/>
          </a:bodyPr>
          <a:lstStyle/>
          <a:p>
            <a:r>
              <a:rPr lang="en-US" dirty="0"/>
              <a:t>Easter Sunday  (ABC)</a:t>
            </a:r>
            <a:endParaRPr lang="en-US" dirty="0">
              <a:cs typeface="Andalus" panose="02020603050405020304" pitchFamily="18" charset="-78"/>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2541494"/>
            <a:ext cx="2438400" cy="286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057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wipe(left)">
                                      <p:cBhvr>
                                        <p:cTn id="35" dur="500"/>
                                        <p:tgtEl>
                                          <p:spTgt spid="2">
                                            <p:txEl>
                                              <p:pRg st="7" end="7"/>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wipe(left)">
                                      <p:cBhvr>
                                        <p:cTn id="3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2400"/>
              </a:spcBef>
            </a:pPr>
            <a:r>
              <a:rPr lang="en-US" sz="3200" dirty="0">
                <a:latin typeface="+mj-lt"/>
              </a:rPr>
              <a:t>First Option:  </a:t>
            </a:r>
            <a:r>
              <a:rPr lang="en-US" sz="3200" b="1" dirty="0">
                <a:latin typeface="+mj-lt"/>
              </a:rPr>
              <a:t>John 20:1-9</a:t>
            </a:r>
          </a:p>
          <a:p>
            <a:pPr>
              <a:spcBef>
                <a:spcPts val="2400"/>
              </a:spcBef>
            </a:pPr>
            <a:r>
              <a:rPr lang="en-US" sz="3200" dirty="0">
                <a:latin typeface="+mj-lt"/>
              </a:rPr>
              <a:t>Afternoon/Evening:  </a:t>
            </a:r>
            <a:r>
              <a:rPr lang="en-US" sz="3200" b="1" dirty="0">
                <a:latin typeface="+mj-lt"/>
              </a:rPr>
              <a:t>Luke 24:13-35</a:t>
            </a:r>
          </a:p>
          <a:p>
            <a:pPr>
              <a:spcBef>
                <a:spcPts val="2400"/>
              </a:spcBef>
            </a:pPr>
            <a:r>
              <a:rPr lang="en-US" sz="2800" dirty="0">
                <a:latin typeface="+mj-lt"/>
              </a:rPr>
              <a:t>“The Gospel from the Easter Vigil may also be read… at any time of the day.”</a:t>
            </a:r>
          </a:p>
          <a:p>
            <a:pPr lvl="1">
              <a:spcBef>
                <a:spcPts val="1200"/>
              </a:spcBef>
            </a:pPr>
            <a:r>
              <a:rPr lang="en-US" sz="3200" dirty="0">
                <a:latin typeface="+mj-lt"/>
              </a:rPr>
              <a:t>Year A:  Matt 28:1-10</a:t>
            </a:r>
          </a:p>
          <a:p>
            <a:pPr lvl="1">
              <a:spcBef>
                <a:spcPts val="1200"/>
              </a:spcBef>
            </a:pPr>
            <a:r>
              <a:rPr lang="en-US" sz="3200" b="1" dirty="0">
                <a:latin typeface="+mj-lt"/>
              </a:rPr>
              <a:t>Year B:  Mark 16:1-7</a:t>
            </a:r>
          </a:p>
          <a:p>
            <a:pPr lvl="1">
              <a:spcBef>
                <a:spcPts val="1200"/>
              </a:spcBef>
            </a:pPr>
            <a:r>
              <a:rPr lang="en-US" sz="3200" dirty="0">
                <a:latin typeface="+mj-lt"/>
              </a:rPr>
              <a:t>Year C:  Luke 24:1-12</a:t>
            </a:r>
          </a:p>
          <a:p>
            <a:pPr lvl="1">
              <a:spcBef>
                <a:spcPts val="1200"/>
              </a:spcBef>
            </a:pPr>
            <a:r>
              <a:rPr lang="en-US" sz="2400" dirty="0">
                <a:latin typeface="+mj-lt"/>
              </a:rPr>
              <a:t>[The “Empty Tomb Narratives” in the Synoptic Gospels]</a:t>
            </a:r>
          </a:p>
        </p:txBody>
      </p:sp>
      <p:sp>
        <p:nvSpPr>
          <p:cNvPr id="3" name="Title 2"/>
          <p:cNvSpPr>
            <a:spLocks noGrp="1"/>
          </p:cNvSpPr>
          <p:nvPr>
            <p:ph type="title"/>
          </p:nvPr>
        </p:nvSpPr>
        <p:spPr/>
        <p:txBody>
          <a:bodyPr>
            <a:normAutofit/>
          </a:bodyPr>
          <a:lstStyle/>
          <a:p>
            <a:r>
              <a:rPr lang="en-US"/>
              <a:t>Easter Sunday: Gospel Options</a:t>
            </a:r>
            <a:endParaRPr lang="en-US" dirty="0"/>
          </a:p>
        </p:txBody>
      </p:sp>
    </p:spTree>
    <p:extLst>
      <p:ext uri="{BB962C8B-B14F-4D97-AF65-F5344CB8AC3E}">
        <p14:creationId xmlns:p14="http://schemas.microsoft.com/office/powerpoint/2010/main" val="334664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715000"/>
          </a:xfrm>
        </p:spPr>
        <p:txBody>
          <a:bodyPr>
            <a:noAutofit/>
          </a:bodyPr>
          <a:lstStyle/>
          <a:p>
            <a:pPr marL="0" indent="0">
              <a:lnSpc>
                <a:spcPct val="95000"/>
              </a:lnSpc>
              <a:buNone/>
            </a:pPr>
            <a:r>
              <a:rPr lang="en-US" sz="2000" dirty="0">
                <a:latin typeface="Arial Narrow" panose="020B0606020202030204" pitchFamily="34" charset="0"/>
              </a:rPr>
              <a:t>On the first day of the week, </a:t>
            </a:r>
            <a:br>
              <a:rPr lang="en-US" sz="2000" dirty="0">
                <a:latin typeface="Arial Narrow" panose="020B0606020202030204" pitchFamily="34" charset="0"/>
              </a:rPr>
            </a:br>
            <a:r>
              <a:rPr lang="en-US" sz="2000" b="1" dirty="0">
                <a:latin typeface="Arial Narrow" panose="020B0606020202030204" pitchFamily="34" charset="0"/>
              </a:rPr>
              <a:t>Mary of Magdala </a:t>
            </a:r>
            <a:r>
              <a:rPr lang="en-US" sz="2000" dirty="0">
                <a:latin typeface="Arial Narrow" panose="020B0606020202030204" pitchFamily="34" charset="0"/>
              </a:rPr>
              <a:t>came to the tomb early in the morning,</a:t>
            </a:r>
            <a:br>
              <a:rPr lang="en-US" sz="2000" dirty="0">
                <a:latin typeface="Arial Narrow" panose="020B0606020202030204" pitchFamily="34" charset="0"/>
              </a:rPr>
            </a:br>
            <a:r>
              <a:rPr lang="en-US" sz="2000" dirty="0">
                <a:latin typeface="Arial Narrow" panose="020B0606020202030204" pitchFamily="34" charset="0"/>
              </a:rPr>
              <a:t>while it was still dark, and saw the stone removed from the tomb.</a:t>
            </a:r>
          </a:p>
          <a:p>
            <a:pPr marL="0" indent="0">
              <a:lnSpc>
                <a:spcPct val="95000"/>
              </a:lnSpc>
              <a:buNone/>
            </a:pPr>
            <a:r>
              <a:rPr lang="en-US" sz="2000" dirty="0">
                <a:latin typeface="Arial Narrow" panose="020B0606020202030204" pitchFamily="34" charset="0"/>
              </a:rPr>
              <a:t>So she ran and went to </a:t>
            </a:r>
            <a:r>
              <a:rPr lang="en-US" sz="2000" b="1" dirty="0">
                <a:latin typeface="Arial Narrow" panose="020B0606020202030204" pitchFamily="34" charset="0"/>
              </a:rPr>
              <a:t>Simon Peter </a:t>
            </a:r>
            <a:br>
              <a:rPr lang="en-US" sz="2000" dirty="0">
                <a:latin typeface="Arial Narrow" panose="020B0606020202030204" pitchFamily="34" charset="0"/>
              </a:rPr>
            </a:br>
            <a:r>
              <a:rPr lang="en-US" sz="2000" dirty="0">
                <a:latin typeface="Arial Narrow" panose="020B0606020202030204" pitchFamily="34" charset="0"/>
              </a:rPr>
              <a:t>and to </a:t>
            </a:r>
            <a:r>
              <a:rPr lang="en-US" sz="2000" b="1" dirty="0">
                <a:latin typeface="Arial Narrow" panose="020B0606020202030204" pitchFamily="34" charset="0"/>
              </a:rPr>
              <a:t>the other disciple </a:t>
            </a:r>
            <a:r>
              <a:rPr lang="en-US" sz="2000" dirty="0">
                <a:latin typeface="Arial Narrow" panose="020B0606020202030204" pitchFamily="34" charset="0"/>
              </a:rPr>
              <a:t>whom Jesus loved, and told them, </a:t>
            </a:r>
            <a:br>
              <a:rPr lang="en-US" sz="2000" dirty="0">
                <a:latin typeface="Arial Narrow" panose="020B0606020202030204" pitchFamily="34" charset="0"/>
              </a:rPr>
            </a:br>
            <a:r>
              <a:rPr lang="en-US" sz="2000" dirty="0">
                <a:latin typeface="Arial Narrow" panose="020B0606020202030204" pitchFamily="34" charset="0"/>
              </a:rPr>
              <a:t>“They have taken the Lord from the tomb, and </a:t>
            </a:r>
            <a:r>
              <a:rPr lang="en-US" sz="2000" b="1" dirty="0">
                <a:latin typeface="Arial Narrow" panose="020B0606020202030204" pitchFamily="34" charset="0"/>
              </a:rPr>
              <a:t>WE </a:t>
            </a:r>
            <a:r>
              <a:rPr lang="en-US" sz="2000" dirty="0">
                <a:latin typeface="Arial Narrow" panose="020B0606020202030204" pitchFamily="34" charset="0"/>
              </a:rPr>
              <a:t>don’t know where they put him.”</a:t>
            </a:r>
          </a:p>
          <a:p>
            <a:pPr marL="0" indent="0">
              <a:lnSpc>
                <a:spcPct val="95000"/>
              </a:lnSpc>
              <a:buNone/>
            </a:pPr>
            <a:r>
              <a:rPr lang="en-US" sz="2000" dirty="0">
                <a:latin typeface="Arial Narrow" panose="020B0606020202030204" pitchFamily="34" charset="0"/>
              </a:rPr>
              <a:t>So </a:t>
            </a:r>
            <a:r>
              <a:rPr lang="en-US" sz="2000" b="1" dirty="0">
                <a:latin typeface="Arial Narrow" panose="020B0606020202030204" pitchFamily="34" charset="0"/>
              </a:rPr>
              <a:t>Peter and the other disciple </a:t>
            </a:r>
            <a:r>
              <a:rPr lang="en-US" sz="2000" dirty="0">
                <a:latin typeface="Arial Narrow" panose="020B0606020202030204" pitchFamily="34" charset="0"/>
              </a:rPr>
              <a:t>went out and came to the tomb.</a:t>
            </a:r>
            <a:br>
              <a:rPr lang="en-US" sz="2000" dirty="0">
                <a:latin typeface="Arial Narrow" panose="020B0606020202030204" pitchFamily="34" charset="0"/>
              </a:rPr>
            </a:br>
            <a:r>
              <a:rPr lang="en-US" sz="2000" dirty="0">
                <a:latin typeface="Arial Narrow" panose="020B0606020202030204" pitchFamily="34" charset="0"/>
              </a:rPr>
              <a:t>They both ran, but </a:t>
            </a:r>
            <a:r>
              <a:rPr lang="en-US" sz="2000" b="1" dirty="0">
                <a:latin typeface="Arial Narrow" panose="020B0606020202030204" pitchFamily="34" charset="0"/>
              </a:rPr>
              <a:t>the other disciple </a:t>
            </a:r>
            <a:r>
              <a:rPr lang="en-US" sz="2000" dirty="0">
                <a:latin typeface="Arial Narrow" panose="020B0606020202030204" pitchFamily="34" charset="0"/>
              </a:rPr>
              <a:t>ran faster than Peter and arrived at the tomb first; </a:t>
            </a:r>
            <a:br>
              <a:rPr lang="en-US" sz="2000" dirty="0">
                <a:latin typeface="Arial Narrow" panose="020B0606020202030204" pitchFamily="34" charset="0"/>
              </a:rPr>
            </a:br>
            <a:r>
              <a:rPr lang="en-US" sz="2000" dirty="0">
                <a:latin typeface="Arial Narrow" panose="020B0606020202030204" pitchFamily="34" charset="0"/>
              </a:rPr>
              <a:t>he bent down and saw the burial cloths there, but did not go in.</a:t>
            </a:r>
          </a:p>
          <a:p>
            <a:pPr marL="0" indent="0">
              <a:lnSpc>
                <a:spcPct val="95000"/>
              </a:lnSpc>
              <a:buNone/>
            </a:pPr>
            <a:r>
              <a:rPr lang="en-US" sz="2000" dirty="0">
                <a:latin typeface="Arial Narrow" panose="020B0606020202030204" pitchFamily="34" charset="0"/>
              </a:rPr>
              <a:t>When </a:t>
            </a:r>
            <a:r>
              <a:rPr lang="en-US" sz="2000" b="1" dirty="0">
                <a:latin typeface="Arial Narrow" panose="020B0606020202030204" pitchFamily="34" charset="0"/>
              </a:rPr>
              <a:t>Simon Peter </a:t>
            </a:r>
            <a:r>
              <a:rPr lang="en-US" sz="2000" dirty="0">
                <a:latin typeface="Arial Narrow" panose="020B0606020202030204" pitchFamily="34" charset="0"/>
              </a:rPr>
              <a:t>arrived after him, </a:t>
            </a:r>
            <a:br>
              <a:rPr lang="en-US" sz="2000" dirty="0">
                <a:latin typeface="Arial Narrow" panose="020B0606020202030204" pitchFamily="34" charset="0"/>
              </a:rPr>
            </a:br>
            <a:r>
              <a:rPr lang="en-US" sz="2000" dirty="0">
                <a:latin typeface="Arial Narrow" panose="020B0606020202030204" pitchFamily="34" charset="0"/>
              </a:rPr>
              <a:t>he went into the tomb and saw the burial cloths there, </a:t>
            </a:r>
            <a:br>
              <a:rPr lang="en-US" sz="2000" dirty="0">
                <a:latin typeface="Arial Narrow" panose="020B0606020202030204" pitchFamily="34" charset="0"/>
              </a:rPr>
            </a:br>
            <a:r>
              <a:rPr lang="en-US" sz="2000" dirty="0">
                <a:latin typeface="Arial Narrow" panose="020B0606020202030204" pitchFamily="34" charset="0"/>
              </a:rPr>
              <a:t>and the cloth that had covered his head, </a:t>
            </a:r>
            <a:br>
              <a:rPr lang="en-US" sz="2000" dirty="0">
                <a:latin typeface="Arial Narrow" panose="020B0606020202030204" pitchFamily="34" charset="0"/>
              </a:rPr>
            </a:br>
            <a:r>
              <a:rPr lang="en-US" sz="2000" dirty="0">
                <a:latin typeface="Arial Narrow" panose="020B0606020202030204" pitchFamily="34" charset="0"/>
              </a:rPr>
              <a:t>not with the burial cloths but rolled up in a separate place.</a:t>
            </a:r>
          </a:p>
          <a:p>
            <a:pPr marL="0" indent="0">
              <a:lnSpc>
                <a:spcPct val="95000"/>
              </a:lnSpc>
              <a:buNone/>
            </a:pPr>
            <a:r>
              <a:rPr lang="en-US" sz="2000" dirty="0">
                <a:latin typeface="Arial Narrow" panose="020B0606020202030204" pitchFamily="34" charset="0"/>
              </a:rPr>
              <a:t>Then </a:t>
            </a:r>
            <a:r>
              <a:rPr lang="en-US" sz="2000" b="1" dirty="0">
                <a:latin typeface="Arial Narrow" panose="020B0606020202030204" pitchFamily="34" charset="0"/>
              </a:rPr>
              <a:t>the other disciple </a:t>
            </a:r>
            <a:r>
              <a:rPr lang="en-US" sz="2000" dirty="0">
                <a:latin typeface="Arial Narrow" panose="020B0606020202030204" pitchFamily="34" charset="0"/>
              </a:rPr>
              <a:t>also went in, </a:t>
            </a:r>
            <a:br>
              <a:rPr lang="en-US" sz="2000" dirty="0">
                <a:latin typeface="Arial Narrow" panose="020B0606020202030204" pitchFamily="34" charset="0"/>
              </a:rPr>
            </a:br>
            <a:r>
              <a:rPr lang="en-US" sz="2000" dirty="0">
                <a:latin typeface="Arial Narrow" panose="020B0606020202030204" pitchFamily="34" charset="0"/>
              </a:rPr>
              <a:t>the one who had arrived at the tomb first, and he saw and believed.</a:t>
            </a:r>
          </a:p>
          <a:p>
            <a:pPr marL="0" indent="0">
              <a:lnSpc>
                <a:spcPct val="95000"/>
              </a:lnSpc>
              <a:buNone/>
            </a:pPr>
            <a:r>
              <a:rPr lang="en-US" sz="2000" dirty="0">
                <a:latin typeface="Arial Narrow" panose="020B0606020202030204" pitchFamily="34" charset="0"/>
              </a:rPr>
              <a:t>For </a:t>
            </a:r>
            <a:r>
              <a:rPr lang="en-US" sz="2000" b="1" dirty="0">
                <a:latin typeface="Arial Narrow" panose="020B0606020202030204" pitchFamily="34" charset="0"/>
              </a:rPr>
              <a:t>they</a:t>
            </a:r>
            <a:r>
              <a:rPr lang="en-US" sz="2000" dirty="0">
                <a:latin typeface="Arial Narrow" panose="020B0606020202030204" pitchFamily="34" charset="0"/>
              </a:rPr>
              <a:t> did not yet understand the Scripture that he had to rise from the dead.</a:t>
            </a:r>
          </a:p>
        </p:txBody>
      </p:sp>
      <p:sp>
        <p:nvSpPr>
          <p:cNvPr id="3" name="Title 2"/>
          <p:cNvSpPr>
            <a:spLocks noGrp="1"/>
          </p:cNvSpPr>
          <p:nvPr>
            <p:ph type="title"/>
          </p:nvPr>
        </p:nvSpPr>
        <p:spPr>
          <a:xfrm>
            <a:off x="381000" y="0"/>
            <a:ext cx="8458200" cy="1066800"/>
          </a:xfrm>
        </p:spPr>
        <p:txBody>
          <a:bodyPr>
            <a:normAutofit/>
          </a:bodyPr>
          <a:lstStyle/>
          <a:p>
            <a:r>
              <a:rPr lang="en-US" dirty="0"/>
              <a:t>Easter Sunday Gospel:  John 20:1-9</a:t>
            </a:r>
          </a:p>
        </p:txBody>
      </p:sp>
    </p:spTree>
    <p:extLst>
      <p:ext uri="{BB962C8B-B14F-4D97-AF65-F5344CB8AC3E}">
        <p14:creationId xmlns:p14="http://schemas.microsoft.com/office/powerpoint/2010/main" val="2879313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FCD2BA-C766-4D4F-ADD8-163019F31821}"/>
              </a:ext>
            </a:extLst>
          </p:cNvPr>
          <p:cNvSpPr>
            <a:spLocks noGrp="1"/>
          </p:cNvSpPr>
          <p:nvPr>
            <p:ph idx="1"/>
          </p:nvPr>
        </p:nvSpPr>
        <p:spPr/>
        <p:txBody>
          <a:bodyPr>
            <a:noAutofit/>
          </a:bodyPr>
          <a:lstStyle/>
          <a:p>
            <a:pPr marL="0" indent="0" algn="l" rtl="0">
              <a:spcBef>
                <a:spcPts val="300"/>
              </a:spcBef>
              <a:buNone/>
            </a:pPr>
            <a:r>
              <a:rPr lang="en-US" sz="1900" b="0" i="0" u="none" strike="noStrike" baseline="30000" dirty="0"/>
              <a:t>10</a:t>
            </a:r>
            <a:r>
              <a:rPr lang="en-US" sz="1900" b="0" i="0" u="none" strike="noStrike" baseline="0" dirty="0"/>
              <a:t> Then the disciples returned home.</a:t>
            </a:r>
          </a:p>
          <a:p>
            <a:pPr marL="0" indent="0" algn="l" rtl="0">
              <a:spcBef>
                <a:spcPts val="300"/>
              </a:spcBef>
              <a:buNone/>
            </a:pPr>
            <a:r>
              <a:rPr lang="en-US" sz="1900" b="0" i="0" u="none" strike="noStrike" baseline="30000" dirty="0"/>
              <a:t>11</a:t>
            </a:r>
            <a:r>
              <a:rPr lang="en-US" sz="1900" b="0" i="0" u="none" strike="noStrike" baseline="0" dirty="0"/>
              <a:t> But Mary stayed outside the tomb weeping. And as she wept, she bent over into the tomb </a:t>
            </a:r>
            <a:br>
              <a:rPr lang="en-US" sz="1900" b="0" i="0" u="none" strike="noStrike" baseline="0" dirty="0"/>
            </a:br>
            <a:r>
              <a:rPr lang="en-US" sz="1900" b="0" i="0" u="none" strike="noStrike" baseline="30000" dirty="0"/>
              <a:t>12</a:t>
            </a:r>
            <a:r>
              <a:rPr lang="en-US" sz="1900" b="0" i="0" u="none" strike="noStrike" baseline="0" dirty="0"/>
              <a:t> and saw two angels in white sitting there, one at the head and one at the feet where the body of Jesus had been.</a:t>
            </a:r>
            <a:br>
              <a:rPr lang="en-US" sz="1900" b="0" i="0" u="none" strike="noStrike" baseline="0" dirty="0"/>
            </a:br>
            <a:r>
              <a:rPr lang="en-US" sz="1900" b="0" i="0" u="none" strike="noStrike" baseline="30000" dirty="0"/>
              <a:t>13</a:t>
            </a:r>
            <a:r>
              <a:rPr lang="en-US" sz="1900" b="0" i="0" u="none" strike="noStrike" baseline="0" dirty="0"/>
              <a:t> And they said to her, "Woman, why are you weeping?" </a:t>
            </a:r>
            <a:br>
              <a:rPr lang="en-US" sz="1900" b="0" i="0" u="none" strike="noStrike" baseline="0" dirty="0"/>
            </a:br>
            <a:r>
              <a:rPr lang="en-US" sz="1900" b="0" i="0" u="none" strike="noStrike" baseline="0" dirty="0"/>
              <a:t>She said to them, "They have taken my Lord, and I don't know where they laid him."</a:t>
            </a:r>
          </a:p>
          <a:p>
            <a:pPr marL="0" indent="0" algn="l" rtl="0">
              <a:spcBef>
                <a:spcPts val="300"/>
              </a:spcBef>
              <a:buNone/>
            </a:pPr>
            <a:r>
              <a:rPr lang="en-US" sz="1900" b="0" i="0" u="none" strike="noStrike" baseline="30000" dirty="0"/>
              <a:t>14</a:t>
            </a:r>
            <a:r>
              <a:rPr lang="en-US" sz="1900" b="0" i="0" u="none" strike="noStrike" baseline="0" dirty="0"/>
              <a:t> When she had said this, she turned around and saw Jesus there, </a:t>
            </a:r>
            <a:br>
              <a:rPr lang="en-US" sz="1900" b="0" i="0" u="none" strike="noStrike" baseline="0" dirty="0"/>
            </a:br>
            <a:r>
              <a:rPr lang="en-US" sz="1900" b="0" i="0" u="none" strike="noStrike" baseline="0" dirty="0"/>
              <a:t>but did not know it was Jesus.</a:t>
            </a:r>
            <a:br>
              <a:rPr lang="en-US" sz="1900" b="0" i="0" u="none" strike="noStrike" baseline="0" dirty="0"/>
            </a:br>
            <a:r>
              <a:rPr lang="en-US" sz="1900" b="0" i="0" u="none" strike="noStrike" baseline="30000" dirty="0"/>
              <a:t>15</a:t>
            </a:r>
            <a:r>
              <a:rPr lang="en-US" sz="1900" b="0" i="0" u="none" strike="noStrike" baseline="0" dirty="0"/>
              <a:t> Jesus said to her, "Woman, why are you weeping? Whom are you looking for?" </a:t>
            </a:r>
            <a:br>
              <a:rPr lang="en-US" sz="1900" b="0" i="0" u="none" strike="noStrike" baseline="0" dirty="0"/>
            </a:br>
            <a:r>
              <a:rPr lang="en-US" sz="1900" b="0" i="0" u="none" strike="noStrike" baseline="0" dirty="0"/>
              <a:t>She thought it was the gardener and said to him, </a:t>
            </a:r>
            <a:br>
              <a:rPr lang="en-US" sz="1900" b="0" i="0" u="none" strike="noStrike" baseline="0" dirty="0"/>
            </a:br>
            <a:r>
              <a:rPr lang="en-US" sz="1900" b="0" i="0" u="none" strike="noStrike" baseline="0" dirty="0"/>
              <a:t>"Sir, if you carried him away, tell me where you laid him, and I will take him."</a:t>
            </a:r>
          </a:p>
          <a:p>
            <a:pPr marL="0" indent="0" algn="l" rtl="0">
              <a:spcBef>
                <a:spcPts val="300"/>
              </a:spcBef>
              <a:buNone/>
            </a:pPr>
            <a:r>
              <a:rPr lang="en-US" sz="1900" b="0" i="0" u="none" strike="noStrike" baseline="30000" dirty="0"/>
              <a:t>16</a:t>
            </a:r>
            <a:r>
              <a:rPr lang="en-US" sz="1900" b="0" i="0" u="none" strike="noStrike" baseline="0" dirty="0"/>
              <a:t> Jesus said to her, "Mary!" </a:t>
            </a:r>
            <a:br>
              <a:rPr lang="en-US" sz="1900" b="0" i="0" u="none" strike="noStrike" baseline="0" dirty="0"/>
            </a:br>
            <a:r>
              <a:rPr lang="en-US" sz="1900" b="0" i="0" u="none" strike="noStrike" baseline="0" dirty="0"/>
              <a:t>She turned and said to him in Hebrew, "</a:t>
            </a:r>
            <a:r>
              <a:rPr lang="en-US" sz="1900" b="0" i="0" u="none" strike="noStrike" baseline="0" dirty="0" err="1"/>
              <a:t>Rabbouni</a:t>
            </a:r>
            <a:r>
              <a:rPr lang="en-US" sz="1900" b="0" i="0" u="none" strike="noStrike" baseline="0" dirty="0"/>
              <a:t>," which means Teacher.</a:t>
            </a:r>
          </a:p>
          <a:p>
            <a:pPr marL="0" indent="0" algn="l" rtl="0">
              <a:spcBef>
                <a:spcPts val="300"/>
              </a:spcBef>
              <a:buNone/>
            </a:pPr>
            <a:r>
              <a:rPr lang="en-US" sz="1900" b="0" i="0" u="none" strike="noStrike" baseline="30000" dirty="0"/>
              <a:t>17</a:t>
            </a:r>
            <a:r>
              <a:rPr lang="en-US" sz="1900" b="0" i="0" u="none" strike="noStrike" baseline="0" dirty="0"/>
              <a:t> Jesus said to her, "Stop holding on to me, for I have not yet ascended to the Father. </a:t>
            </a:r>
            <a:br>
              <a:rPr lang="en-US" sz="1900" b="0" i="0" u="none" strike="noStrike" baseline="0" dirty="0"/>
            </a:br>
            <a:r>
              <a:rPr lang="en-US" sz="1900" b="0" i="0" u="none" strike="noStrike" baseline="0" dirty="0"/>
              <a:t>But go to my brothers and tell them, </a:t>
            </a:r>
            <a:br>
              <a:rPr lang="en-US" sz="1900" b="0" i="0" u="none" strike="noStrike" baseline="0" dirty="0"/>
            </a:br>
            <a:r>
              <a:rPr lang="en-US" sz="1900" b="0" i="0" u="none" strike="noStrike" baseline="0" dirty="0"/>
              <a:t>'I am going to my Father and your Father, to my God and your God.'"</a:t>
            </a:r>
          </a:p>
          <a:p>
            <a:pPr marL="0" indent="0" algn="l" rtl="0">
              <a:spcBef>
                <a:spcPts val="300"/>
              </a:spcBef>
              <a:buNone/>
            </a:pPr>
            <a:r>
              <a:rPr lang="en-US" sz="1900" b="0" i="0" u="none" strike="noStrike" baseline="30000" dirty="0"/>
              <a:t>18</a:t>
            </a:r>
            <a:r>
              <a:rPr lang="en-US" sz="1900" b="0" i="0" u="none" strike="noStrike" baseline="0" dirty="0"/>
              <a:t> Mary of Magdala went and announced to the disciples, </a:t>
            </a:r>
            <a:br>
              <a:rPr lang="en-US" sz="1900" b="0" i="0" u="none" strike="noStrike" baseline="0" dirty="0"/>
            </a:br>
            <a:r>
              <a:rPr lang="en-US" sz="1900" b="0" i="0" u="none" strike="noStrike" baseline="0" dirty="0"/>
              <a:t>"I have seen the Lord," and what he told her.  (NAB)</a:t>
            </a:r>
            <a:endParaRPr lang="en-US" sz="1900" dirty="0"/>
          </a:p>
        </p:txBody>
      </p:sp>
      <p:sp>
        <p:nvSpPr>
          <p:cNvPr id="3" name="Title 2">
            <a:extLst>
              <a:ext uri="{FF2B5EF4-FFF2-40B4-BE49-F238E27FC236}">
                <a16:creationId xmlns:a16="http://schemas.microsoft.com/office/drawing/2014/main" id="{B9BEE4FB-279D-4EF5-8BA0-8E79635B709F}"/>
              </a:ext>
            </a:extLst>
          </p:cNvPr>
          <p:cNvSpPr>
            <a:spLocks noGrp="1"/>
          </p:cNvSpPr>
          <p:nvPr>
            <p:ph type="title"/>
          </p:nvPr>
        </p:nvSpPr>
        <p:spPr/>
        <p:txBody>
          <a:bodyPr>
            <a:normAutofit/>
          </a:bodyPr>
          <a:lstStyle/>
          <a:p>
            <a:r>
              <a:rPr lang="en-US" sz="4000" dirty="0"/>
              <a:t>Easter Sunday </a:t>
            </a:r>
            <a:r>
              <a:rPr lang="en-US" dirty="0"/>
              <a:t>– also John 20:10-18?</a:t>
            </a:r>
          </a:p>
        </p:txBody>
      </p:sp>
    </p:spTree>
    <p:extLst>
      <p:ext uri="{BB962C8B-B14F-4D97-AF65-F5344CB8AC3E}">
        <p14:creationId xmlns:p14="http://schemas.microsoft.com/office/powerpoint/2010/main" val="1248116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a:xfrm>
            <a:off x="381000" y="152400"/>
            <a:ext cx="8458200" cy="1181100"/>
          </a:xfrm>
        </p:spPr>
        <p:txBody>
          <a:bodyPr>
            <a:normAutofit/>
          </a:bodyPr>
          <a:lstStyle/>
          <a:p>
            <a:pPr algn="ctr"/>
            <a:r>
              <a:rPr lang="en-US" sz="6000">
                <a:solidFill>
                  <a:srgbClr val="C00000"/>
                </a:solidFill>
              </a:rPr>
              <a:t>HAPPY  EASTER !</a:t>
            </a:r>
            <a:endParaRPr lang="en-US" sz="6000" dirty="0">
              <a:solidFill>
                <a:srgbClr val="C0000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894" y="1333500"/>
            <a:ext cx="7948706" cy="506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401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101601-3911-48F4-BCD3-187D182370CE}"/>
              </a:ext>
            </a:extLst>
          </p:cNvPr>
          <p:cNvSpPr>
            <a:spLocks noGrp="1"/>
          </p:cNvSpPr>
          <p:nvPr>
            <p:ph idx="1"/>
          </p:nvPr>
        </p:nvSpPr>
        <p:spPr>
          <a:xfrm>
            <a:off x="381000" y="1295400"/>
            <a:ext cx="8153400" cy="5410200"/>
          </a:xfrm>
        </p:spPr>
        <p:txBody>
          <a:bodyPr>
            <a:normAutofit/>
          </a:bodyPr>
          <a:lstStyle/>
          <a:p>
            <a:r>
              <a:rPr lang="en-US" sz="2400" dirty="0"/>
              <a:t>“As on the Sundays, the </a:t>
            </a:r>
            <a:r>
              <a:rPr lang="en-US" sz="2400" b="1" dirty="0"/>
              <a:t>first reading </a:t>
            </a:r>
            <a:r>
              <a:rPr lang="en-US" sz="2400" dirty="0"/>
              <a:t>is a semicontinuous reading from the </a:t>
            </a:r>
            <a:r>
              <a:rPr lang="en-US" sz="2400" b="1" dirty="0"/>
              <a:t>Acts of the Apostles</a:t>
            </a:r>
            <a:r>
              <a:rPr lang="en-US" sz="2400" dirty="0"/>
              <a:t>. </a:t>
            </a:r>
          </a:p>
          <a:p>
            <a:r>
              <a:rPr lang="en-US" sz="2400" dirty="0"/>
              <a:t>The </a:t>
            </a:r>
            <a:r>
              <a:rPr lang="en-US" sz="2400" b="1" dirty="0"/>
              <a:t>Gospel</a:t>
            </a:r>
            <a:r>
              <a:rPr lang="en-US" sz="2400" dirty="0"/>
              <a:t> readings during the </a:t>
            </a:r>
            <a:r>
              <a:rPr lang="en-US" sz="2400" b="1" i="1" dirty="0"/>
              <a:t>Easter octave </a:t>
            </a:r>
            <a:r>
              <a:rPr lang="en-US" sz="2400" dirty="0"/>
              <a:t>are accounts of the Lord's appearances.</a:t>
            </a:r>
          </a:p>
          <a:p>
            <a:r>
              <a:rPr lang="en-US" sz="2400" b="1" i="1" dirty="0"/>
              <a:t>After that </a:t>
            </a:r>
            <a:r>
              <a:rPr lang="en-US" sz="2400" dirty="0"/>
              <a:t>there is a semicontinuous reading of the Gospel of </a:t>
            </a:r>
            <a:r>
              <a:rPr lang="en-US" sz="2400" b="1" dirty="0"/>
              <a:t>John</a:t>
            </a:r>
            <a:r>
              <a:rPr lang="en-US" sz="2400" dirty="0"/>
              <a:t>, but with texts that have a paschal character, in order to complete the reading from John during Lent. This paschal reading is made up in large part of the Lord's discourse and prayer at the end of the Last Supper.”</a:t>
            </a:r>
          </a:p>
          <a:p>
            <a:r>
              <a:rPr lang="en-US" sz="2000" dirty="0"/>
              <a:t>(</a:t>
            </a:r>
            <a:r>
              <a:rPr lang="en-US" sz="2000" i="1" dirty="0"/>
              <a:t>Lectionary for Mass</a:t>
            </a:r>
            <a:r>
              <a:rPr lang="en-US" sz="2000" dirty="0"/>
              <a:t>, "Introduction," chap. 5, par. 101.)</a:t>
            </a:r>
          </a:p>
        </p:txBody>
      </p:sp>
      <p:sp>
        <p:nvSpPr>
          <p:cNvPr id="3" name="Title 2">
            <a:extLst>
              <a:ext uri="{FF2B5EF4-FFF2-40B4-BE49-F238E27FC236}">
                <a16:creationId xmlns:a16="http://schemas.microsoft.com/office/drawing/2014/main" id="{77FCC1A8-3E21-43D2-AD19-08EC71FC1594}"/>
              </a:ext>
            </a:extLst>
          </p:cNvPr>
          <p:cNvSpPr>
            <a:spLocks noGrp="1"/>
          </p:cNvSpPr>
          <p:nvPr>
            <p:ph type="title"/>
          </p:nvPr>
        </p:nvSpPr>
        <p:spPr/>
        <p:txBody>
          <a:bodyPr/>
          <a:lstStyle/>
          <a:p>
            <a:r>
              <a:rPr lang="en-US" sz="4400" dirty="0"/>
              <a:t>Lectionary Intro </a:t>
            </a:r>
            <a:r>
              <a:rPr lang="en-US" dirty="0"/>
              <a:t>– Easter Octave</a:t>
            </a:r>
          </a:p>
        </p:txBody>
      </p:sp>
    </p:spTree>
    <p:extLst>
      <p:ext uri="{BB962C8B-B14F-4D97-AF65-F5344CB8AC3E}">
        <p14:creationId xmlns:p14="http://schemas.microsoft.com/office/powerpoint/2010/main" val="311618344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67DE7F-C405-4F93-BAD7-8783A33A0CEB}"/>
              </a:ext>
            </a:extLst>
          </p:cNvPr>
          <p:cNvSpPr>
            <a:spLocks noGrp="1"/>
          </p:cNvSpPr>
          <p:nvPr>
            <p:ph idx="1"/>
          </p:nvPr>
        </p:nvSpPr>
        <p:spPr>
          <a:xfrm>
            <a:off x="381000" y="1371600"/>
            <a:ext cx="8458200" cy="5334000"/>
          </a:xfrm>
        </p:spPr>
        <p:txBody>
          <a:bodyPr/>
          <a:lstStyle/>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Mon:</a:t>
            </a:r>
            <a:r>
              <a:rPr lang="en-US" sz="2800" dirty="0">
                <a:latin typeface="Calibri" panose="020F0502020204030204" pitchFamily="34" charset="0"/>
                <a:ea typeface="Calibri" panose="020F0502020204030204" pitchFamily="34" charset="0"/>
                <a:cs typeface="Times New Roman" panose="02020603050405020304" pitchFamily="18" charset="0"/>
              </a:rPr>
              <a:t>	Acts 2:14, 22-33</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Tues:	</a:t>
            </a:r>
            <a:r>
              <a:rPr lang="en-US" sz="2800" dirty="0">
                <a:latin typeface="Calibri" panose="020F0502020204030204" pitchFamily="34" charset="0"/>
                <a:ea typeface="Calibri" panose="020F0502020204030204" pitchFamily="34" charset="0"/>
                <a:cs typeface="Times New Roman" panose="02020603050405020304" pitchFamily="18" charset="0"/>
              </a:rPr>
              <a:t>Acts 2:36-41</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Wed:</a:t>
            </a:r>
            <a:r>
              <a:rPr lang="en-US" sz="2800" dirty="0">
                <a:latin typeface="Calibri" panose="020F0502020204030204" pitchFamily="34" charset="0"/>
                <a:ea typeface="Calibri" panose="020F0502020204030204" pitchFamily="34" charset="0"/>
                <a:cs typeface="Times New Roman" panose="02020603050405020304" pitchFamily="18" charset="0"/>
              </a:rPr>
              <a:t>	Acts 3:1-10</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Thurs:</a:t>
            </a:r>
            <a:r>
              <a:rPr lang="en-US" sz="2800" dirty="0">
                <a:latin typeface="Calibri" panose="020F0502020204030204" pitchFamily="34" charset="0"/>
                <a:ea typeface="Calibri" panose="020F0502020204030204" pitchFamily="34" charset="0"/>
                <a:cs typeface="Times New Roman" panose="02020603050405020304" pitchFamily="18" charset="0"/>
              </a:rPr>
              <a:t> 	Acts 3:11-26</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Fri:</a:t>
            </a:r>
            <a:r>
              <a:rPr lang="en-US" sz="2800" dirty="0">
                <a:latin typeface="Calibri" panose="020F0502020204030204" pitchFamily="34" charset="0"/>
                <a:ea typeface="Calibri" panose="020F0502020204030204" pitchFamily="34" charset="0"/>
                <a:cs typeface="Times New Roman" panose="02020603050405020304" pitchFamily="18" charset="0"/>
              </a:rPr>
              <a:t>	Acts 4:1-12</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Sat:</a:t>
            </a:r>
            <a:r>
              <a:rPr lang="en-US" sz="2800" dirty="0">
                <a:latin typeface="Calibri" panose="020F0502020204030204" pitchFamily="34" charset="0"/>
                <a:ea typeface="Calibri" panose="020F0502020204030204" pitchFamily="34" charset="0"/>
                <a:cs typeface="Times New Roman" panose="02020603050405020304" pitchFamily="18" charset="0"/>
              </a:rPr>
              <a:t>	Acts 4:13-21</a:t>
            </a:r>
          </a:p>
          <a:p>
            <a:pPr marL="0" marR="0">
              <a:lnSpc>
                <a:spcPct val="115000"/>
              </a:lnSpc>
              <a:spcBef>
                <a:spcPts val="0"/>
              </a:spcBef>
              <a:spcAft>
                <a:spcPts val="1000"/>
              </a:spcAft>
              <a:tabLst>
                <a:tab pos="18288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2</a:t>
            </a:r>
            <a:r>
              <a:rPr lang="en-US" sz="2800" b="1" baseline="30000" dirty="0">
                <a:latin typeface="Calibri" panose="020F0502020204030204" pitchFamily="34" charset="0"/>
                <a:ea typeface="Calibri" panose="020F0502020204030204" pitchFamily="34" charset="0"/>
                <a:cs typeface="Times New Roman" panose="02020603050405020304" pitchFamily="18" charset="0"/>
              </a:rPr>
              <a:t>nd</a:t>
            </a:r>
            <a:r>
              <a:rPr lang="en-US" sz="2800" b="1" dirty="0">
                <a:latin typeface="Calibri" panose="020F0502020204030204" pitchFamily="34" charset="0"/>
                <a:ea typeface="Calibri" panose="020F0502020204030204" pitchFamily="34" charset="0"/>
                <a:cs typeface="Times New Roman" panose="02020603050405020304" pitchFamily="18" charset="0"/>
              </a:rPr>
              <a:t> Sun:</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latin typeface="Calibri" panose="020F0502020204030204" pitchFamily="34" charset="0"/>
                <a:ea typeface="Calibri" panose="020F0502020204030204" pitchFamily="34" charset="0"/>
                <a:cs typeface="Times New Roman" panose="02020603050405020304" pitchFamily="18" charset="0"/>
              </a:rPr>
              <a:t>Acts</a:t>
            </a:r>
            <a:r>
              <a:rPr lang="en-US" sz="2400" i="1" dirty="0">
                <a:latin typeface="Calibri" panose="020F0502020204030204" pitchFamily="34" charset="0"/>
                <a:ea typeface="Calibri" panose="020F0502020204030204" pitchFamily="34" charset="0"/>
                <a:cs typeface="Times New Roman" panose="02020603050405020304" pitchFamily="18" charset="0"/>
              </a:rPr>
              <a:t> (diff. in Years ABC)</a:t>
            </a:r>
          </a:p>
          <a:p>
            <a:pPr marL="0" marR="0">
              <a:lnSpc>
                <a:spcPct val="115000"/>
              </a:lnSpc>
              <a:spcBef>
                <a:spcPts val="1800"/>
              </a:spcBef>
              <a:tabLst>
                <a:tab pos="1828800" algn="l"/>
              </a:tabLst>
            </a:pPr>
            <a:r>
              <a:rPr lang="en-US" sz="2000" i="1" dirty="0">
                <a:latin typeface="Calibri" panose="020F0502020204030204" pitchFamily="34" charset="0"/>
                <a:ea typeface="Calibri" panose="020F0502020204030204" pitchFamily="34" charset="0"/>
                <a:cs typeface="Times New Roman" panose="02020603050405020304" pitchFamily="18" charset="0"/>
              </a:rPr>
              <a:t>Psalms – see </a:t>
            </a:r>
            <a:r>
              <a:rPr lang="en-US" sz="2000" i="1" dirty="0">
                <a:latin typeface="Calibri" panose="020F0502020204030204" pitchFamily="34" charset="0"/>
                <a:ea typeface="Calibri" panose="020F0502020204030204" pitchFamily="34" charset="0"/>
                <a:cs typeface="Times New Roman" panose="02020603050405020304" pitchFamily="18" charset="0"/>
                <a:hlinkClick r:id="rId2"/>
              </a:rPr>
              <a:t>https://catholic-resources.org/Lectionary/1998USL-Easter.htm</a:t>
            </a:r>
            <a:r>
              <a:rPr lang="en-US" sz="2000" i="1" dirty="0">
                <a:latin typeface="Calibri" panose="020F0502020204030204" pitchFamily="34" charset="0"/>
                <a:ea typeface="Calibri" panose="020F0502020204030204" pitchFamily="34" charset="0"/>
                <a:cs typeface="Times New Roman" panose="02020603050405020304" pitchFamily="18" charset="0"/>
              </a:rPr>
              <a:t> </a:t>
            </a:r>
            <a:endParaRPr lang="en-US" sz="160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973C483C-EE03-4291-A382-84C89FF863BB}"/>
              </a:ext>
            </a:extLst>
          </p:cNvPr>
          <p:cNvSpPr>
            <a:spLocks noGrp="1"/>
          </p:cNvSpPr>
          <p:nvPr>
            <p:ph type="title"/>
          </p:nvPr>
        </p:nvSpPr>
        <p:spPr/>
        <p:txBody>
          <a:bodyPr/>
          <a:lstStyle/>
          <a:p>
            <a:r>
              <a:rPr lang="en-US" dirty="0"/>
              <a:t>Easter Octave:  1</a:t>
            </a:r>
            <a:r>
              <a:rPr lang="en-US" baseline="30000" dirty="0"/>
              <a:t>st</a:t>
            </a:r>
            <a:r>
              <a:rPr lang="en-US" dirty="0"/>
              <a:t> Readings</a:t>
            </a:r>
          </a:p>
        </p:txBody>
      </p:sp>
    </p:spTree>
    <p:extLst>
      <p:ext uri="{BB962C8B-B14F-4D97-AF65-F5344CB8AC3E}">
        <p14:creationId xmlns:p14="http://schemas.microsoft.com/office/powerpoint/2010/main" val="2705311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67DE7F-C405-4F93-BAD7-8783A33A0CEB}"/>
              </a:ext>
            </a:extLst>
          </p:cNvPr>
          <p:cNvSpPr>
            <a:spLocks noGrp="1"/>
          </p:cNvSpPr>
          <p:nvPr>
            <p:ph idx="1"/>
          </p:nvPr>
        </p:nvSpPr>
        <p:spPr>
          <a:xfrm>
            <a:off x="381000" y="1371600"/>
            <a:ext cx="8458200" cy="5334000"/>
          </a:xfrm>
        </p:spPr>
        <p:txBody>
          <a:bodyPr>
            <a:normAutofit lnSpcReduction="10000"/>
          </a:bodyPr>
          <a:lstStyle/>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Mon:	</a:t>
            </a:r>
            <a:r>
              <a:rPr lang="en-US" sz="2800" dirty="0">
                <a:latin typeface="Calibri" panose="020F0502020204030204" pitchFamily="34" charset="0"/>
                <a:ea typeface="Calibri" panose="020F0502020204030204" pitchFamily="34" charset="0"/>
                <a:cs typeface="Times New Roman" panose="02020603050405020304" pitchFamily="18" charset="0"/>
              </a:rPr>
              <a:t>Matt 28:8-15</a:t>
            </a:r>
          </a:p>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Tues:</a:t>
            </a:r>
            <a:r>
              <a:rPr lang="en-US" sz="2800" dirty="0">
                <a:latin typeface="Calibri" panose="020F0502020204030204" pitchFamily="34" charset="0"/>
                <a:ea typeface="Calibri" panose="020F0502020204030204" pitchFamily="34" charset="0"/>
                <a:cs typeface="Times New Roman" panose="02020603050405020304" pitchFamily="18" charset="0"/>
              </a:rPr>
              <a:t>	John 20:11-18</a:t>
            </a:r>
            <a:r>
              <a:rPr lang="en-US" sz="2400" dirty="0">
                <a:ea typeface="Calibri" panose="020F0502020204030204" pitchFamily="34" charset="0"/>
                <a:cs typeface="Times New Roman" panose="02020603050405020304" pitchFamily="18" charset="0"/>
              </a:rPr>
              <a:t>  (</a:t>
            </a:r>
            <a:r>
              <a:rPr lang="en-US" sz="2400" i="1" dirty="0">
                <a:ea typeface="Calibri" panose="020F0502020204030204" pitchFamily="34" charset="0"/>
                <a:cs typeface="Times New Roman" panose="02020603050405020304" pitchFamily="18" charset="0"/>
              </a:rPr>
              <a:t>Mary </a:t>
            </a:r>
            <a:r>
              <a:rPr lang="en-US" sz="2400" i="1" dirty="0" err="1">
                <a:ea typeface="Calibri" panose="020F0502020204030204" pitchFamily="34" charset="0"/>
                <a:cs typeface="Times New Roman" panose="02020603050405020304" pitchFamily="18" charset="0"/>
              </a:rPr>
              <a:t>Magd</a:t>
            </a:r>
            <a:r>
              <a:rPr lang="en-US" sz="2400" i="1" dirty="0">
                <a:ea typeface="Calibri" panose="020F0502020204030204" pitchFamily="34" charset="0"/>
                <a:cs typeface="Times New Roman" panose="02020603050405020304" pitchFamily="18" charset="0"/>
              </a:rPr>
              <a:t>. </a:t>
            </a:r>
            <a:r>
              <a:rPr lang="en-US" sz="2000" i="1" dirty="0">
                <a:ea typeface="Calibri" panose="020F0502020204030204" pitchFamily="34" charset="0"/>
                <a:cs typeface="Times New Roman" panose="02020603050405020304" pitchFamily="18" charset="0"/>
              </a:rPr>
              <a:t>– not read Sundays</a:t>
            </a:r>
            <a:r>
              <a:rPr lang="en-US" sz="2400" dirty="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Wed:</a:t>
            </a:r>
            <a:r>
              <a:rPr lang="en-US" sz="2800" dirty="0">
                <a:latin typeface="Calibri" panose="020F0502020204030204" pitchFamily="34" charset="0"/>
                <a:ea typeface="Calibri" panose="020F0502020204030204" pitchFamily="34" charset="0"/>
                <a:cs typeface="Times New Roman" panose="02020603050405020304" pitchFamily="18" charset="0"/>
              </a:rPr>
              <a:t>	Luke 24:13-35</a:t>
            </a:r>
          </a:p>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Thurs:</a:t>
            </a:r>
            <a:r>
              <a:rPr lang="en-US" sz="2800" dirty="0">
                <a:latin typeface="Calibri" panose="020F0502020204030204" pitchFamily="34" charset="0"/>
                <a:ea typeface="Calibri" panose="020F0502020204030204" pitchFamily="34" charset="0"/>
                <a:cs typeface="Times New Roman" panose="02020603050405020304" pitchFamily="18" charset="0"/>
              </a:rPr>
              <a:t>	Luke 24:35-48</a:t>
            </a:r>
          </a:p>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Fri:</a:t>
            </a:r>
            <a:r>
              <a:rPr lang="en-US" sz="2800" dirty="0">
                <a:latin typeface="Calibri" panose="020F0502020204030204" pitchFamily="34" charset="0"/>
                <a:ea typeface="Calibri" panose="020F0502020204030204" pitchFamily="34" charset="0"/>
                <a:cs typeface="Times New Roman" panose="02020603050405020304" pitchFamily="18" charset="0"/>
              </a:rPr>
              <a:t>	John 21:1-14</a:t>
            </a:r>
          </a:p>
          <a:p>
            <a:pPr marL="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Sat:</a:t>
            </a:r>
            <a:r>
              <a:rPr lang="en-US" sz="2800" dirty="0">
                <a:latin typeface="Calibri" panose="020F0502020204030204" pitchFamily="34" charset="0"/>
                <a:ea typeface="Calibri" panose="020F0502020204030204" pitchFamily="34" charset="0"/>
                <a:cs typeface="Times New Roman" panose="02020603050405020304" pitchFamily="18" charset="0"/>
              </a:rPr>
              <a:t>	Mark 16:9-15</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a:ea typeface="Calibri" panose="020F0502020204030204" pitchFamily="34" charset="0"/>
                <a:cs typeface="Times New Roman" panose="02020603050405020304" pitchFamily="18" charset="0"/>
              </a:rPr>
              <a:t>(</a:t>
            </a:r>
            <a:r>
              <a:rPr lang="en-US" sz="2000" i="1" dirty="0">
                <a:ea typeface="Calibri" panose="020F0502020204030204" pitchFamily="34" charset="0"/>
                <a:cs typeface="Times New Roman" panose="02020603050405020304" pitchFamily="18" charset="0"/>
              </a:rPr>
              <a:t>not read Sundays</a:t>
            </a:r>
            <a:r>
              <a:rPr lang="en-US" sz="2000" dirty="0">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1714500" algn="l"/>
              </a:tabLst>
            </a:pPr>
            <a:r>
              <a:rPr lang="en-US" sz="2800" b="1" dirty="0">
                <a:latin typeface="Calibri" panose="020F0502020204030204" pitchFamily="34" charset="0"/>
                <a:ea typeface="Calibri" panose="020F0502020204030204" pitchFamily="34" charset="0"/>
                <a:cs typeface="Times New Roman" panose="02020603050405020304" pitchFamily="18" charset="0"/>
              </a:rPr>
              <a:t>2</a:t>
            </a:r>
            <a:r>
              <a:rPr lang="en-US" sz="2800" b="1" baseline="30000" dirty="0">
                <a:latin typeface="Calibri" panose="020F0502020204030204" pitchFamily="34" charset="0"/>
                <a:ea typeface="Calibri" panose="020F0502020204030204" pitchFamily="34" charset="0"/>
                <a:cs typeface="Times New Roman" panose="02020603050405020304" pitchFamily="18" charset="0"/>
              </a:rPr>
              <a:t>nd</a:t>
            </a:r>
            <a:r>
              <a:rPr lang="en-US" sz="2800" b="1" dirty="0">
                <a:latin typeface="Calibri" panose="020F0502020204030204" pitchFamily="34" charset="0"/>
                <a:ea typeface="Calibri" panose="020F0502020204030204" pitchFamily="34" charset="0"/>
                <a:cs typeface="Times New Roman" panose="02020603050405020304" pitchFamily="18" charset="0"/>
              </a:rPr>
              <a:t> Sun:	John 20:19-31</a:t>
            </a:r>
          </a:p>
          <a:p>
            <a:pPr marL="0" marR="0">
              <a:spcBef>
                <a:spcPts val="1800"/>
              </a:spcBef>
              <a:tabLst>
                <a:tab pos="1600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Alleluia Verse</a:t>
            </a:r>
            <a:r>
              <a:rPr lang="en-US" sz="2000" dirty="0">
                <a:latin typeface="Calibri" panose="020F0502020204030204" pitchFamily="34" charset="0"/>
                <a:ea typeface="Calibri" panose="020F0502020204030204" pitchFamily="34" charset="0"/>
                <a:cs typeface="Times New Roman" panose="02020603050405020304" pitchFamily="18" charset="0"/>
              </a:rPr>
              <a:t>  (each day)</a:t>
            </a:r>
            <a:r>
              <a:rPr lang="en-US" sz="2800" dirty="0">
                <a:latin typeface="Calibri" panose="020F0502020204030204" pitchFamily="34" charset="0"/>
                <a:ea typeface="Calibri" panose="020F0502020204030204" pitchFamily="34" charset="0"/>
                <a:cs typeface="Times New Roman" panose="02020603050405020304" pitchFamily="18" charset="0"/>
              </a:rPr>
              <a:t>:</a:t>
            </a:r>
          </a:p>
          <a:p>
            <a:pPr marL="661352" lvl="2">
              <a:spcBef>
                <a:spcPts val="0"/>
              </a:spcBef>
              <a:tabLst>
                <a:tab pos="1600200" algn="l"/>
              </a:tabLst>
            </a:pPr>
            <a:r>
              <a:rPr lang="en-US" sz="2200" i="1" dirty="0">
                <a:latin typeface="Calibri" panose="020F0502020204030204" pitchFamily="34" charset="0"/>
                <a:ea typeface="Calibri" panose="020F0502020204030204" pitchFamily="34" charset="0"/>
                <a:cs typeface="Times New Roman" panose="02020603050405020304" pitchFamily="18" charset="0"/>
              </a:rPr>
              <a:t>“This is the day the Lord has made; let us be glad and rejoice in it.”</a:t>
            </a:r>
          </a:p>
        </p:txBody>
      </p:sp>
      <p:sp>
        <p:nvSpPr>
          <p:cNvPr id="3" name="Title 2">
            <a:extLst>
              <a:ext uri="{FF2B5EF4-FFF2-40B4-BE49-F238E27FC236}">
                <a16:creationId xmlns:a16="http://schemas.microsoft.com/office/drawing/2014/main" id="{973C483C-EE03-4291-A382-84C89FF863BB}"/>
              </a:ext>
            </a:extLst>
          </p:cNvPr>
          <p:cNvSpPr>
            <a:spLocks noGrp="1"/>
          </p:cNvSpPr>
          <p:nvPr>
            <p:ph type="title"/>
          </p:nvPr>
        </p:nvSpPr>
        <p:spPr/>
        <p:txBody>
          <a:bodyPr/>
          <a:lstStyle/>
          <a:p>
            <a:r>
              <a:rPr lang="en-US" dirty="0"/>
              <a:t>Easter Octave:  Gospel Readings</a:t>
            </a:r>
          </a:p>
        </p:txBody>
      </p:sp>
    </p:spTree>
    <p:extLst>
      <p:ext uri="{BB962C8B-B14F-4D97-AF65-F5344CB8AC3E}">
        <p14:creationId xmlns:p14="http://schemas.microsoft.com/office/powerpoint/2010/main" val="3064187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B33261DB-88BB-45D5-82DB-7776BCA7847E}"/>
              </a:ext>
            </a:extLst>
          </p:cNvPr>
          <p:cNvSpPr>
            <a:spLocks noGrp="1"/>
          </p:cNvSpPr>
          <p:nvPr>
            <p:ph type="title"/>
          </p:nvPr>
        </p:nvSpPr>
        <p:spPr>
          <a:xfrm>
            <a:off x="457200" y="228600"/>
            <a:ext cx="8229600" cy="865188"/>
          </a:xfrm>
        </p:spPr>
        <p:txBody>
          <a:bodyPr/>
          <a:lstStyle/>
          <a:p>
            <a:pPr algn="ctr"/>
            <a:r>
              <a:rPr lang="en-US" altLang="en-US"/>
              <a:t>Appearances of the Risen Jesus</a:t>
            </a:r>
          </a:p>
        </p:txBody>
      </p:sp>
      <p:pic>
        <p:nvPicPr>
          <p:cNvPr id="107523" name="Picture 1">
            <a:extLst>
              <a:ext uri="{FF2B5EF4-FFF2-40B4-BE49-F238E27FC236}">
                <a16:creationId xmlns:a16="http://schemas.microsoft.com/office/drawing/2014/main" id="{27DE4026-9BB5-4830-8CDB-92564C5C8ED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81000" y="1219200"/>
            <a:ext cx="8610600" cy="5573713"/>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6DA9ABD1-754A-4BB0-AE58-8701BBB7A5CC}"/>
              </a:ext>
            </a:extLst>
          </p:cNvPr>
          <p:cNvSpPr>
            <a:spLocks noGrp="1"/>
          </p:cNvSpPr>
          <p:nvPr>
            <p:ph type="title"/>
          </p:nvPr>
        </p:nvSpPr>
        <p:spPr>
          <a:xfrm>
            <a:off x="457200" y="228600"/>
            <a:ext cx="8229600" cy="838200"/>
          </a:xfrm>
        </p:spPr>
        <p:txBody>
          <a:bodyPr/>
          <a:lstStyle/>
          <a:p>
            <a:pPr algn="ctr"/>
            <a:r>
              <a:rPr lang="en-US" altLang="en-US" sz="4000"/>
              <a:t>Appearance Stories in the Lectionary</a:t>
            </a:r>
          </a:p>
        </p:txBody>
      </p:sp>
      <p:pic>
        <p:nvPicPr>
          <p:cNvPr id="108547" name="Picture 1">
            <a:extLst>
              <a:ext uri="{FF2B5EF4-FFF2-40B4-BE49-F238E27FC236}">
                <a16:creationId xmlns:a16="http://schemas.microsoft.com/office/drawing/2014/main" id="{3F7A59EC-B412-4FBE-A8F7-4E72151EF375}"/>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16019" b="4121"/>
          <a:stretch>
            <a:fillRect/>
          </a:stretch>
        </p:blipFill>
        <p:spPr>
          <a:xfrm>
            <a:off x="457200" y="1371600"/>
            <a:ext cx="8266113" cy="51816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DB7F89F5-D3FA-4654-9AF1-8C4079131616}"/>
              </a:ext>
            </a:extLst>
          </p:cNvPr>
          <p:cNvSpPr>
            <a:spLocks noGrp="1"/>
          </p:cNvSpPr>
          <p:nvPr>
            <p:ph type="title"/>
          </p:nvPr>
        </p:nvSpPr>
        <p:spPr>
          <a:xfrm>
            <a:off x="0" y="457200"/>
            <a:ext cx="9144000" cy="838200"/>
          </a:xfrm>
        </p:spPr>
        <p:txBody>
          <a:bodyPr/>
          <a:lstStyle/>
          <a:p>
            <a:r>
              <a:rPr lang="en-US" altLang="en-US" sz="4000" b="1"/>
              <a:t>John 20: Resurrection Appearances</a:t>
            </a:r>
          </a:p>
        </p:txBody>
      </p:sp>
      <p:sp>
        <p:nvSpPr>
          <p:cNvPr id="49155" name="Content Placeholder 2">
            <a:extLst>
              <a:ext uri="{FF2B5EF4-FFF2-40B4-BE49-F238E27FC236}">
                <a16:creationId xmlns:a16="http://schemas.microsoft.com/office/drawing/2014/main" id="{0D7D0665-B6AB-4A51-A824-160868C60DAE}"/>
              </a:ext>
            </a:extLst>
          </p:cNvPr>
          <p:cNvSpPr>
            <a:spLocks noGrp="1"/>
          </p:cNvSpPr>
          <p:nvPr>
            <p:ph idx="1"/>
          </p:nvPr>
        </p:nvSpPr>
        <p:spPr>
          <a:xfrm>
            <a:off x="457200" y="1600200"/>
            <a:ext cx="8686800" cy="5105400"/>
          </a:xfrm>
        </p:spPr>
        <p:txBody>
          <a:bodyPr/>
          <a:lstStyle/>
          <a:p>
            <a:pPr>
              <a:spcBef>
                <a:spcPts val="1800"/>
              </a:spcBef>
            </a:pPr>
            <a:r>
              <a:rPr lang="en-US" altLang="en-US" sz="2800" dirty="0"/>
              <a:t>Empty Tomb Narrative  </a:t>
            </a:r>
            <a:r>
              <a:rPr lang="en-US" altLang="en-US" sz="2800" b="0" dirty="0"/>
              <a:t>(vv. 1-10)</a:t>
            </a:r>
          </a:p>
          <a:p>
            <a:pPr>
              <a:spcBef>
                <a:spcPts val="1800"/>
              </a:spcBef>
            </a:pPr>
            <a:r>
              <a:rPr lang="en-US" altLang="en-US" sz="2800" dirty="0"/>
              <a:t>Risen Jesus Appears to Mary Magdalene on Sunday Morning  </a:t>
            </a:r>
            <a:r>
              <a:rPr lang="en-US" altLang="en-US" sz="2800" b="0" dirty="0"/>
              <a:t>(vv. 11-18)</a:t>
            </a:r>
          </a:p>
          <a:p>
            <a:pPr>
              <a:spcBef>
                <a:spcPts val="1800"/>
              </a:spcBef>
            </a:pPr>
            <a:r>
              <a:rPr lang="en-US" altLang="en-US" sz="2800" dirty="0"/>
              <a:t>Risen Jesus Appears to His Disciples that Sunday Evening  </a:t>
            </a:r>
            <a:r>
              <a:rPr lang="en-US" altLang="en-US" sz="2800" b="0" dirty="0"/>
              <a:t>(vv. 19-23)</a:t>
            </a:r>
          </a:p>
          <a:p>
            <a:pPr>
              <a:spcBef>
                <a:spcPts val="1800"/>
              </a:spcBef>
            </a:pPr>
            <a:r>
              <a:rPr lang="en-US" altLang="en-US" sz="2800" dirty="0"/>
              <a:t>Risen Jesus Appears to His Disciples again a Week Later  </a:t>
            </a:r>
            <a:r>
              <a:rPr lang="en-US" altLang="en-US" sz="2800" b="0" dirty="0"/>
              <a:t>(vv. 24-29)</a:t>
            </a:r>
          </a:p>
          <a:p>
            <a:pPr>
              <a:spcBef>
                <a:spcPts val="1800"/>
              </a:spcBef>
            </a:pPr>
            <a:r>
              <a:rPr lang="en-US" altLang="en-US" sz="2800" dirty="0"/>
              <a:t>Gospel's First Conclusion  </a:t>
            </a:r>
            <a:r>
              <a:rPr lang="en-US" altLang="en-US" sz="2800" b="0" dirty="0"/>
              <a:t>(vv. 30-31)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500"/>
                                        <p:tgtEl>
                                          <p:spTgt spid="49155">
                                            <p:txEl>
                                              <p:pRg st="0" end="0"/>
                                            </p:txEl>
                                          </p:spTgt>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fade">
                                      <p:cBhvr>
                                        <p:cTn id="11" dur="500"/>
                                        <p:tgtEl>
                                          <p:spTgt spid="49155">
                                            <p:txEl>
                                              <p:pRg st="1" end="1"/>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fade">
                                      <p:cBhvr>
                                        <p:cTn id="15" dur="500"/>
                                        <p:tgtEl>
                                          <p:spTgt spid="49155">
                                            <p:txEl>
                                              <p:pRg st="2" end="2"/>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fade">
                                      <p:cBhvr>
                                        <p:cTn id="19" dur="500"/>
                                        <p:tgtEl>
                                          <p:spTgt spid="49155">
                                            <p:txEl>
                                              <p:pRg st="3" end="3"/>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fade">
                                      <p:cBhvr>
                                        <p:cTn id="23" dur="5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9EC71E11-7A43-4D31-A853-ABC74B7FEFD0}"/>
              </a:ext>
            </a:extLst>
          </p:cNvPr>
          <p:cNvSpPr>
            <a:spLocks noGrp="1"/>
          </p:cNvSpPr>
          <p:nvPr>
            <p:ph type="title"/>
          </p:nvPr>
        </p:nvSpPr>
        <p:spPr/>
        <p:txBody>
          <a:bodyPr/>
          <a:lstStyle/>
          <a:p>
            <a:r>
              <a:rPr lang="en-US" altLang="en-US" b="1"/>
              <a:t>Epilogue  (John 21:1-25)</a:t>
            </a:r>
          </a:p>
        </p:txBody>
      </p:sp>
      <p:sp>
        <p:nvSpPr>
          <p:cNvPr id="51203" name="Content Placeholder 2">
            <a:extLst>
              <a:ext uri="{FF2B5EF4-FFF2-40B4-BE49-F238E27FC236}">
                <a16:creationId xmlns:a16="http://schemas.microsoft.com/office/drawing/2014/main" id="{D1A3E9CD-F129-43F0-B77D-03681991EB2C}"/>
              </a:ext>
            </a:extLst>
          </p:cNvPr>
          <p:cNvSpPr>
            <a:spLocks noGrp="1"/>
          </p:cNvSpPr>
          <p:nvPr>
            <p:ph idx="1"/>
          </p:nvPr>
        </p:nvSpPr>
        <p:spPr>
          <a:xfrm>
            <a:off x="533400" y="1524000"/>
            <a:ext cx="8610600" cy="5029200"/>
          </a:xfrm>
        </p:spPr>
        <p:txBody>
          <a:bodyPr/>
          <a:lstStyle/>
          <a:p>
            <a:pPr>
              <a:spcBef>
                <a:spcPts val="600"/>
              </a:spcBef>
            </a:pPr>
            <a:r>
              <a:rPr lang="en-US" altLang="en-US" sz="2800" dirty="0"/>
              <a:t>Another Resurrection Appearance</a:t>
            </a:r>
            <a:r>
              <a:rPr lang="en-US" altLang="en-US" sz="2400" dirty="0"/>
              <a:t> </a:t>
            </a:r>
            <a:r>
              <a:rPr lang="en-US" altLang="en-US" sz="2800" b="0" dirty="0"/>
              <a:t>(21:1-14)</a:t>
            </a:r>
          </a:p>
          <a:p>
            <a:pPr lvl="1">
              <a:spcBef>
                <a:spcPts val="600"/>
              </a:spcBef>
            </a:pPr>
            <a:r>
              <a:rPr lang="en-US" altLang="en-US" sz="2400" dirty="0"/>
              <a:t>Fishing Story, in Galilee</a:t>
            </a:r>
            <a:r>
              <a:rPr lang="en-US" altLang="en-US" sz="2000" dirty="0"/>
              <a:t>  (compare Luke 5?)</a:t>
            </a:r>
            <a:endParaRPr lang="en-US" altLang="en-US" sz="2400" dirty="0"/>
          </a:p>
          <a:p>
            <a:pPr>
              <a:spcBef>
                <a:spcPts val="600"/>
              </a:spcBef>
            </a:pPr>
            <a:r>
              <a:rPr lang="en-US" altLang="en-US" sz="2800" dirty="0"/>
              <a:t>Jesus Asks Peter about his Love </a:t>
            </a:r>
            <a:r>
              <a:rPr lang="en-US" altLang="en-US" sz="2800" b="0" dirty="0"/>
              <a:t>(21:15-19)</a:t>
            </a:r>
          </a:p>
          <a:p>
            <a:pPr lvl="1">
              <a:spcBef>
                <a:spcPts val="600"/>
              </a:spcBef>
            </a:pPr>
            <a:r>
              <a:rPr lang="en-US" altLang="en-US" sz="2400" dirty="0"/>
              <a:t>Three sets:  Question, Responses, Commission</a:t>
            </a:r>
          </a:p>
          <a:p>
            <a:pPr lvl="1">
              <a:spcBef>
                <a:spcPts val="600"/>
              </a:spcBef>
            </a:pPr>
            <a:r>
              <a:rPr lang="en-US" altLang="en-US" sz="2400" dirty="0"/>
              <a:t>Two different verbs: </a:t>
            </a:r>
            <a:r>
              <a:rPr lang="en-US" altLang="en-US" sz="2400" b="1" i="1" dirty="0" err="1"/>
              <a:t>Agapein</a:t>
            </a:r>
            <a:r>
              <a:rPr lang="en-US" altLang="en-US" sz="2400" dirty="0"/>
              <a:t> vs. </a:t>
            </a:r>
            <a:r>
              <a:rPr lang="en-US" altLang="en-US" sz="2400" b="1" i="1" dirty="0" err="1"/>
              <a:t>Philein</a:t>
            </a:r>
            <a:r>
              <a:rPr lang="en-US" altLang="en-US" sz="2400" dirty="0"/>
              <a:t>?</a:t>
            </a:r>
          </a:p>
          <a:p>
            <a:pPr>
              <a:spcBef>
                <a:spcPts val="600"/>
              </a:spcBef>
            </a:pPr>
            <a:r>
              <a:rPr lang="en-US" altLang="en-US" sz="2800" dirty="0"/>
              <a:t>Peter and the Beloved Disciple </a:t>
            </a:r>
            <a:r>
              <a:rPr lang="en-US" altLang="en-US" sz="2800" b="0" dirty="0"/>
              <a:t>(21:20-23)</a:t>
            </a:r>
          </a:p>
          <a:p>
            <a:pPr lvl="1">
              <a:spcBef>
                <a:spcPts val="600"/>
              </a:spcBef>
            </a:pPr>
            <a:r>
              <a:rPr lang="en-US" altLang="en-US" sz="2400" dirty="0"/>
              <a:t>He "remains";   You "follow me";  False Rumors?</a:t>
            </a:r>
          </a:p>
          <a:p>
            <a:pPr>
              <a:spcBef>
                <a:spcPts val="600"/>
              </a:spcBef>
            </a:pPr>
            <a:r>
              <a:rPr lang="en-US" altLang="en-US" sz="2800" dirty="0"/>
              <a:t>Second Conclusion to the Gospel </a:t>
            </a:r>
            <a:r>
              <a:rPr lang="en-US" altLang="en-US" sz="2800" b="0" dirty="0"/>
              <a:t>(21:24-25)</a:t>
            </a:r>
          </a:p>
          <a:p>
            <a:pPr lvl="1">
              <a:spcBef>
                <a:spcPts val="600"/>
              </a:spcBef>
            </a:pPr>
            <a:r>
              <a:rPr lang="en-US" altLang="en-US" sz="2400" dirty="0"/>
              <a:t>Not enough books !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500"/>
                                        <p:tgtEl>
                                          <p:spTgt spid="51203">
                                            <p:txEl>
                                              <p:pRg st="0" end="0"/>
                                            </p:txEl>
                                          </p:spTgt>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animEffect transition="in" filter="fade">
                                      <p:cBhvr>
                                        <p:cTn id="11" dur="500"/>
                                        <p:tgtEl>
                                          <p:spTgt spid="51203">
                                            <p:txEl>
                                              <p:pRg st="1" end="1"/>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animEffect transition="in" filter="fade">
                                      <p:cBhvr>
                                        <p:cTn id="15" dur="500"/>
                                        <p:tgtEl>
                                          <p:spTgt spid="51203">
                                            <p:txEl>
                                              <p:pRg st="2" end="2"/>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1203">
                                            <p:txEl>
                                              <p:pRg st="3" end="3"/>
                                            </p:txEl>
                                          </p:spTgt>
                                        </p:tgtEl>
                                        <p:attrNameLst>
                                          <p:attrName>style.visibility</p:attrName>
                                        </p:attrNameLst>
                                      </p:cBhvr>
                                      <p:to>
                                        <p:strVal val="visible"/>
                                      </p:to>
                                    </p:set>
                                    <p:animEffect transition="in" filter="fade">
                                      <p:cBhvr>
                                        <p:cTn id="19" dur="500"/>
                                        <p:tgtEl>
                                          <p:spTgt spid="51203">
                                            <p:txEl>
                                              <p:pRg st="3" end="3"/>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1203">
                                            <p:txEl>
                                              <p:pRg st="4" end="4"/>
                                            </p:txEl>
                                          </p:spTgt>
                                        </p:tgtEl>
                                        <p:attrNameLst>
                                          <p:attrName>style.visibility</p:attrName>
                                        </p:attrNameLst>
                                      </p:cBhvr>
                                      <p:to>
                                        <p:strVal val="visible"/>
                                      </p:to>
                                    </p:set>
                                    <p:animEffect transition="in" filter="fade">
                                      <p:cBhvr>
                                        <p:cTn id="23" dur="500"/>
                                        <p:tgtEl>
                                          <p:spTgt spid="51203">
                                            <p:txEl>
                                              <p:pRg st="4" end="4"/>
                                            </p:txEl>
                                          </p:spTgt>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203">
                                            <p:txEl>
                                              <p:pRg st="5" end="5"/>
                                            </p:txEl>
                                          </p:spTgt>
                                        </p:tgtEl>
                                        <p:attrNameLst>
                                          <p:attrName>style.visibility</p:attrName>
                                        </p:attrNameLst>
                                      </p:cBhvr>
                                      <p:to>
                                        <p:strVal val="visible"/>
                                      </p:to>
                                    </p:set>
                                    <p:animEffect transition="in" filter="fade">
                                      <p:cBhvr>
                                        <p:cTn id="27" dur="500"/>
                                        <p:tgtEl>
                                          <p:spTgt spid="51203">
                                            <p:txEl>
                                              <p:pRg st="5" end="5"/>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1203">
                                            <p:txEl>
                                              <p:pRg st="6" end="6"/>
                                            </p:txEl>
                                          </p:spTgt>
                                        </p:tgtEl>
                                        <p:attrNameLst>
                                          <p:attrName>style.visibility</p:attrName>
                                        </p:attrNameLst>
                                      </p:cBhvr>
                                      <p:to>
                                        <p:strVal val="visible"/>
                                      </p:to>
                                    </p:set>
                                    <p:animEffect transition="in" filter="fade">
                                      <p:cBhvr>
                                        <p:cTn id="31" dur="500"/>
                                        <p:tgtEl>
                                          <p:spTgt spid="51203">
                                            <p:txEl>
                                              <p:pRg st="6" end="6"/>
                                            </p:txEl>
                                          </p:spTgt>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203">
                                            <p:txEl>
                                              <p:pRg st="7" end="7"/>
                                            </p:txEl>
                                          </p:spTgt>
                                        </p:tgtEl>
                                        <p:attrNameLst>
                                          <p:attrName>style.visibility</p:attrName>
                                        </p:attrNameLst>
                                      </p:cBhvr>
                                      <p:to>
                                        <p:strVal val="visible"/>
                                      </p:to>
                                    </p:set>
                                    <p:animEffect transition="in" filter="fade">
                                      <p:cBhvr>
                                        <p:cTn id="35" dur="500"/>
                                        <p:tgtEl>
                                          <p:spTgt spid="51203">
                                            <p:txEl>
                                              <p:pRg st="7" end="7"/>
                                            </p:txEl>
                                          </p:spTgt>
                                        </p:tgtEl>
                                      </p:cBhvr>
                                    </p:animEffect>
                                  </p:childTnLst>
                                </p:cTn>
                              </p:par>
                            </p:childTnLst>
                          </p:cTn>
                        </p:par>
                        <p:par>
                          <p:cTn id="36" fill="hold" nodeType="afterGroup">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1203">
                                            <p:txEl>
                                              <p:pRg st="8" end="8"/>
                                            </p:txEl>
                                          </p:spTgt>
                                        </p:tgtEl>
                                        <p:attrNameLst>
                                          <p:attrName>style.visibility</p:attrName>
                                        </p:attrNameLst>
                                      </p:cBhvr>
                                      <p:to>
                                        <p:strVal val="visible"/>
                                      </p:to>
                                    </p:set>
                                    <p:animEffect transition="in" filter="fade">
                                      <p:cBhvr>
                                        <p:cTn id="39" dur="500"/>
                                        <p:tgtEl>
                                          <p:spTgt spid="512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1800"/>
              </a:spcBef>
            </a:pPr>
            <a:r>
              <a:rPr lang="en-US" dirty="0"/>
              <a:t>2</a:t>
            </a:r>
            <a:r>
              <a:rPr lang="en-US" baseline="30000" dirty="0"/>
              <a:t>nd</a:t>
            </a:r>
            <a:r>
              <a:rPr lang="en-US" dirty="0"/>
              <a:t> Sun, ABC:  John 20:19-31  (Thomas)</a:t>
            </a:r>
          </a:p>
          <a:p>
            <a:pPr>
              <a:spcBef>
                <a:spcPts val="1800"/>
              </a:spcBef>
            </a:pPr>
            <a:r>
              <a:rPr lang="en-US" dirty="0"/>
              <a:t>3</a:t>
            </a:r>
            <a:r>
              <a:rPr lang="en-US" baseline="30000" dirty="0"/>
              <a:t>rd</a:t>
            </a:r>
            <a:r>
              <a:rPr lang="en-US" dirty="0"/>
              <a:t> Sun, AB: Luke 24;  C: </a:t>
            </a:r>
            <a:r>
              <a:rPr lang="en-US" b="1" dirty="0"/>
              <a:t>John 21</a:t>
            </a:r>
          </a:p>
          <a:p>
            <a:pPr>
              <a:spcBef>
                <a:spcPts val="1800"/>
              </a:spcBef>
            </a:pPr>
            <a:r>
              <a:rPr lang="en-US" dirty="0"/>
              <a:t>4</a:t>
            </a:r>
            <a:r>
              <a:rPr lang="en-US" baseline="30000" dirty="0"/>
              <a:t>th</a:t>
            </a:r>
            <a:r>
              <a:rPr lang="en-US" dirty="0"/>
              <a:t> Sun:   John 10 (Good Shepherd)</a:t>
            </a:r>
          </a:p>
          <a:p>
            <a:pPr>
              <a:spcBef>
                <a:spcPts val="1800"/>
              </a:spcBef>
            </a:pPr>
            <a:r>
              <a:rPr lang="en-US" dirty="0"/>
              <a:t>5</a:t>
            </a:r>
            <a:r>
              <a:rPr lang="en-US" baseline="30000" dirty="0"/>
              <a:t>th</a:t>
            </a:r>
            <a:r>
              <a:rPr lang="en-US" dirty="0"/>
              <a:t> &amp; 6</a:t>
            </a:r>
            <a:r>
              <a:rPr lang="en-US" baseline="30000" dirty="0"/>
              <a:t>th</a:t>
            </a:r>
            <a:r>
              <a:rPr lang="en-US" dirty="0"/>
              <a:t> Suns:   John </a:t>
            </a:r>
            <a:r>
              <a:rPr lang="en-US" b="1" dirty="0"/>
              <a:t>13</a:t>
            </a:r>
            <a:r>
              <a:rPr lang="en-US" dirty="0"/>
              <a:t>, 14, 15 excerpts</a:t>
            </a:r>
          </a:p>
          <a:p>
            <a:pPr lvl="1">
              <a:spcBef>
                <a:spcPts val="600"/>
              </a:spcBef>
            </a:pPr>
            <a:r>
              <a:rPr lang="en-US" sz="2800" dirty="0"/>
              <a:t>Esp. on Holy Spirit, </a:t>
            </a:r>
            <a:r>
              <a:rPr lang="en-US" sz="2800" dirty="0" err="1"/>
              <a:t>Paraclete</a:t>
            </a:r>
            <a:endParaRPr lang="en-US" sz="2800" dirty="0"/>
          </a:p>
          <a:p>
            <a:pPr>
              <a:spcBef>
                <a:spcPts val="1800"/>
              </a:spcBef>
            </a:pPr>
            <a:r>
              <a:rPr lang="en-US" dirty="0"/>
              <a:t>Ascension:  Matt 28 / Mark 16 / </a:t>
            </a:r>
            <a:r>
              <a:rPr lang="en-US" b="1" dirty="0"/>
              <a:t>Luke 24</a:t>
            </a:r>
          </a:p>
          <a:p>
            <a:pPr lvl="1">
              <a:spcBef>
                <a:spcPts val="1800"/>
              </a:spcBef>
            </a:pPr>
            <a:r>
              <a:rPr lang="en-US" sz="2400" dirty="0"/>
              <a:t>[7</a:t>
            </a:r>
            <a:r>
              <a:rPr lang="en-US" sz="2400" baseline="30000" dirty="0"/>
              <a:t>th</a:t>
            </a:r>
            <a:r>
              <a:rPr lang="en-US" sz="2400" dirty="0"/>
              <a:t> Sun:  John 17 – Jesus’ Prayer]</a:t>
            </a:r>
          </a:p>
          <a:p>
            <a:pPr>
              <a:spcBef>
                <a:spcPts val="1800"/>
              </a:spcBef>
            </a:pPr>
            <a:r>
              <a:rPr lang="en-US" sz="3200" dirty="0"/>
              <a:t>Pentecost:  Focus on Holy Spirit</a:t>
            </a:r>
          </a:p>
        </p:txBody>
      </p:sp>
      <p:sp>
        <p:nvSpPr>
          <p:cNvPr id="3" name="Title 2"/>
          <p:cNvSpPr>
            <a:spLocks noGrp="1"/>
          </p:cNvSpPr>
          <p:nvPr>
            <p:ph type="title"/>
          </p:nvPr>
        </p:nvSpPr>
        <p:spPr/>
        <p:txBody>
          <a:bodyPr>
            <a:normAutofit/>
          </a:bodyPr>
          <a:lstStyle/>
          <a:p>
            <a:r>
              <a:rPr lang="en-US" dirty="0"/>
              <a:t>Easter Season Gospels:  Overview</a:t>
            </a:r>
          </a:p>
        </p:txBody>
      </p:sp>
    </p:spTree>
    <p:extLst>
      <p:ext uri="{BB962C8B-B14F-4D97-AF65-F5344CB8AC3E}">
        <p14:creationId xmlns:p14="http://schemas.microsoft.com/office/powerpoint/2010/main" val="22327123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10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1000"/>
                                        <p:tgtEl>
                                          <p:spTgt spid="2">
                                            <p:txEl>
                                              <p:pRg st="2" end="2"/>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left)">
                                      <p:cBhvr>
                                        <p:cTn id="20" dur="1000"/>
                                        <p:tgtEl>
                                          <p:spTgt spid="2">
                                            <p:txEl>
                                              <p:pRg st="3" end="3"/>
                                            </p:txEl>
                                          </p:spTgt>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wipe(left)">
                                      <p:cBhvr>
                                        <p:cTn id="24" dur="10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wipe(left)">
                                      <p:cBhvr>
                                        <p:cTn id="29" dur="1000"/>
                                        <p:tgtEl>
                                          <p:spTgt spid="2">
                                            <p:txEl>
                                              <p:pRg st="5" end="5"/>
                                            </p:tx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wipe(left)">
                                      <p:cBhvr>
                                        <p:cTn id="33" dur="1000"/>
                                        <p:tgtEl>
                                          <p:spTgt spid="2">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wipe(left)">
                                      <p:cBhvr>
                                        <p:cTn id="38"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dirty="0"/>
          </a:p>
        </p:txBody>
      </p:sp>
      <p:pic>
        <p:nvPicPr>
          <p:cNvPr id="4100" name="Picture 4" descr="http://www.awesome-art.com/awesome/images/t_Chr%20-%20Doubting%20Thomas%20by%20Rembrand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81000"/>
            <a:ext cx="5867400" cy="6048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36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buNone/>
            </a:pPr>
            <a:r>
              <a:rPr lang="en-US" sz="2000" dirty="0">
                <a:effectLst/>
                <a:latin typeface="Arial Narrow" panose="020B0606020202030204" pitchFamily="34" charset="0"/>
              </a:rPr>
              <a:t>On the evening of that first day of the week,</a:t>
            </a:r>
            <a:br>
              <a:rPr lang="en-US" sz="2000" dirty="0">
                <a:effectLst/>
                <a:latin typeface="Arial Narrow" panose="020B0606020202030204" pitchFamily="34" charset="0"/>
              </a:rPr>
            </a:br>
            <a:r>
              <a:rPr lang="en-US" sz="2000" dirty="0">
                <a:effectLst/>
                <a:latin typeface="Arial Narrow" panose="020B0606020202030204" pitchFamily="34" charset="0"/>
              </a:rPr>
              <a:t>when the doors were locked, where the disciples were, for </a:t>
            </a:r>
            <a:r>
              <a:rPr lang="en-US" sz="2000" b="1" dirty="0">
                <a:effectLst/>
                <a:latin typeface="Arial Narrow" panose="020B0606020202030204" pitchFamily="34" charset="0"/>
              </a:rPr>
              <a:t>fear</a:t>
            </a:r>
            <a:r>
              <a:rPr lang="en-US" sz="2000" dirty="0">
                <a:effectLst/>
                <a:latin typeface="Arial Narrow" panose="020B0606020202030204" pitchFamily="34" charset="0"/>
              </a:rPr>
              <a:t> of the Jews,</a:t>
            </a:r>
            <a:br>
              <a:rPr lang="en-US" sz="2000" dirty="0">
                <a:effectLst/>
                <a:latin typeface="Arial Narrow" panose="020B0606020202030204" pitchFamily="34" charset="0"/>
              </a:rPr>
            </a:br>
            <a:r>
              <a:rPr lang="en-US" sz="2000" dirty="0">
                <a:effectLst/>
                <a:latin typeface="Arial Narrow" panose="020B0606020202030204" pitchFamily="34" charset="0"/>
              </a:rPr>
              <a:t>Jesus came and stood in their midst and said to them, </a:t>
            </a:r>
            <a:r>
              <a:rPr lang="en-US" sz="2000" b="1" dirty="0">
                <a:effectLst/>
                <a:latin typeface="Arial Narrow" panose="020B0606020202030204" pitchFamily="34" charset="0"/>
              </a:rPr>
              <a:t>“</a:t>
            </a:r>
            <a:r>
              <a:rPr lang="en-US" sz="2000" b="1" i="1" dirty="0">
                <a:effectLst/>
                <a:latin typeface="Arial Narrow" panose="020B0606020202030204" pitchFamily="34" charset="0"/>
              </a:rPr>
              <a:t>Peace be with you</a:t>
            </a:r>
            <a:r>
              <a:rPr lang="en-US" sz="2000" b="1" dirty="0">
                <a:effectLst/>
                <a:latin typeface="Arial Narrow" panose="020B0606020202030204" pitchFamily="34" charset="0"/>
              </a:rPr>
              <a:t>.”</a:t>
            </a:r>
            <a:br>
              <a:rPr lang="en-US" sz="2000" b="1" dirty="0">
                <a:effectLst/>
                <a:latin typeface="Arial Narrow" panose="020B0606020202030204" pitchFamily="34" charset="0"/>
              </a:rPr>
            </a:br>
            <a:r>
              <a:rPr lang="en-US" sz="2000" dirty="0">
                <a:effectLst/>
                <a:latin typeface="Arial Narrow" panose="020B0606020202030204" pitchFamily="34" charset="0"/>
              </a:rPr>
              <a:t>When he had said this, he showed them his hands and his side.</a:t>
            </a:r>
            <a:br>
              <a:rPr lang="en-US" sz="2000" dirty="0">
                <a:effectLst/>
                <a:latin typeface="Arial Narrow" panose="020B0606020202030204" pitchFamily="34" charset="0"/>
              </a:rPr>
            </a:br>
            <a:r>
              <a:rPr lang="en-US" sz="2000" dirty="0">
                <a:effectLst/>
                <a:latin typeface="Arial Narrow" panose="020B0606020202030204" pitchFamily="34" charset="0"/>
              </a:rPr>
              <a:t>The disciples </a:t>
            </a:r>
            <a:r>
              <a:rPr lang="en-US" sz="2000" b="1" dirty="0">
                <a:effectLst/>
                <a:latin typeface="Arial Narrow" panose="020B0606020202030204" pitchFamily="34" charset="0"/>
              </a:rPr>
              <a:t>rejoiced</a:t>
            </a:r>
            <a:r>
              <a:rPr lang="en-US" sz="2000" dirty="0">
                <a:effectLst/>
                <a:latin typeface="Arial Narrow" panose="020B0606020202030204" pitchFamily="34" charset="0"/>
              </a:rPr>
              <a:t> when they saw the Lord.</a:t>
            </a:r>
            <a:br>
              <a:rPr lang="en-US" sz="2000" dirty="0">
                <a:effectLst/>
                <a:latin typeface="Arial Narrow" panose="020B0606020202030204" pitchFamily="34" charset="0"/>
              </a:rPr>
            </a:br>
            <a:r>
              <a:rPr lang="en-US" sz="2000" dirty="0">
                <a:effectLst/>
                <a:latin typeface="Arial Narrow" panose="020B0606020202030204" pitchFamily="34" charset="0"/>
              </a:rPr>
              <a:t>Jesus said to them again, </a:t>
            </a:r>
            <a:r>
              <a:rPr lang="en-US" sz="2000" b="1" dirty="0">
                <a:effectLst/>
                <a:latin typeface="Arial Narrow" panose="020B0606020202030204" pitchFamily="34" charset="0"/>
              </a:rPr>
              <a:t>“</a:t>
            </a:r>
            <a:r>
              <a:rPr lang="en-US" sz="2000" b="1" i="1" dirty="0">
                <a:effectLst/>
                <a:latin typeface="Arial Narrow" panose="020B0606020202030204" pitchFamily="34" charset="0"/>
              </a:rPr>
              <a:t>Peace be with you</a:t>
            </a:r>
            <a:r>
              <a:rPr lang="en-US" sz="2000" b="1" dirty="0">
                <a:effectLst/>
                <a:latin typeface="Arial Narrow" panose="020B0606020202030204" pitchFamily="34" charset="0"/>
              </a:rPr>
              <a:t>.</a:t>
            </a:r>
            <a:br>
              <a:rPr lang="en-US" sz="2000" b="1" dirty="0">
                <a:effectLst/>
                <a:latin typeface="Arial Narrow" panose="020B0606020202030204" pitchFamily="34" charset="0"/>
              </a:rPr>
            </a:br>
            <a:r>
              <a:rPr lang="en-US" sz="2000" i="1" dirty="0">
                <a:effectLst/>
                <a:latin typeface="Arial Narrow" panose="020B0606020202030204" pitchFamily="34" charset="0"/>
              </a:rPr>
              <a:t>As the Father has sent me, so I send you</a:t>
            </a:r>
            <a:r>
              <a:rPr lang="en-US" sz="2000" dirty="0">
                <a:effectLst/>
                <a:latin typeface="Arial Narrow" panose="020B0606020202030204" pitchFamily="34" charset="0"/>
              </a:rPr>
              <a:t>.”</a:t>
            </a:r>
            <a:br>
              <a:rPr lang="en-US" sz="2000" dirty="0">
                <a:effectLst/>
                <a:latin typeface="Arial Narrow" panose="020B0606020202030204" pitchFamily="34" charset="0"/>
              </a:rPr>
            </a:br>
            <a:r>
              <a:rPr lang="en-US" sz="2000" dirty="0">
                <a:effectLst/>
                <a:latin typeface="Arial Narrow" panose="020B0606020202030204" pitchFamily="34" charset="0"/>
              </a:rPr>
              <a:t>And when he had said this, he </a:t>
            </a:r>
            <a:r>
              <a:rPr lang="en-US" sz="2000" b="1" i="1" dirty="0">
                <a:effectLst/>
                <a:latin typeface="Arial Narrow" panose="020B0606020202030204" pitchFamily="34" charset="0"/>
              </a:rPr>
              <a:t>breathed</a:t>
            </a:r>
            <a:r>
              <a:rPr lang="en-US" sz="2000" dirty="0">
                <a:effectLst/>
                <a:latin typeface="Arial Narrow" panose="020B0606020202030204" pitchFamily="34" charset="0"/>
              </a:rPr>
              <a:t> on them and said to them,</a:t>
            </a:r>
            <a:br>
              <a:rPr lang="en-US" sz="2000" dirty="0">
                <a:effectLst/>
                <a:latin typeface="Arial Narrow" panose="020B0606020202030204" pitchFamily="34" charset="0"/>
              </a:rPr>
            </a:br>
            <a:r>
              <a:rPr lang="en-US" sz="2000" dirty="0">
                <a:effectLst/>
                <a:latin typeface="Arial Narrow" panose="020B0606020202030204" pitchFamily="34" charset="0"/>
              </a:rPr>
              <a:t>“</a:t>
            </a:r>
            <a:r>
              <a:rPr lang="en-US" sz="2000" b="1" i="1" dirty="0">
                <a:effectLst/>
                <a:latin typeface="Arial Narrow" panose="020B0606020202030204" pitchFamily="34" charset="0"/>
              </a:rPr>
              <a:t>Receive [the] Holy Spirit.</a:t>
            </a:r>
            <a:br>
              <a:rPr lang="en-US" sz="2000" i="1" dirty="0">
                <a:effectLst/>
                <a:latin typeface="Arial Narrow" panose="020B0606020202030204" pitchFamily="34" charset="0"/>
              </a:rPr>
            </a:br>
            <a:r>
              <a:rPr lang="en-US" sz="2000" i="1" dirty="0">
                <a:effectLst/>
                <a:latin typeface="Arial Narrow" panose="020B0606020202030204" pitchFamily="34" charset="0"/>
              </a:rPr>
              <a:t>Whose sins you forgive are forgiven them, and whose [sins] you retain are retained</a:t>
            </a:r>
            <a:r>
              <a:rPr lang="en-US" sz="2000" dirty="0">
                <a:effectLst/>
                <a:latin typeface="Arial Narrow" panose="020B0606020202030204" pitchFamily="34" charset="0"/>
              </a:rPr>
              <a:t>.”</a:t>
            </a:r>
          </a:p>
          <a:p>
            <a:pPr marL="0" indent="0">
              <a:spcBef>
                <a:spcPts val="1200"/>
              </a:spcBef>
              <a:buNone/>
            </a:pPr>
            <a:r>
              <a:rPr lang="en-US" sz="2000" dirty="0">
                <a:effectLst/>
                <a:latin typeface="Arial Narrow" panose="020B0606020202030204" pitchFamily="34" charset="0"/>
              </a:rPr>
              <a:t>Thomas, called Didymus, one of the Twelve, was not with them when Jesus came.</a:t>
            </a:r>
            <a:br>
              <a:rPr lang="en-US" sz="2000" dirty="0">
                <a:effectLst/>
                <a:latin typeface="Arial Narrow" panose="020B0606020202030204" pitchFamily="34" charset="0"/>
              </a:rPr>
            </a:br>
            <a:r>
              <a:rPr lang="en-US" sz="2000" dirty="0">
                <a:effectLst/>
                <a:latin typeface="Arial Narrow" panose="020B0606020202030204" pitchFamily="34" charset="0"/>
              </a:rPr>
              <a:t>So the other disciples said to him, “</a:t>
            </a:r>
            <a:r>
              <a:rPr lang="en-US" sz="2000" b="1" dirty="0">
                <a:effectLst/>
                <a:latin typeface="Arial Narrow" panose="020B0606020202030204" pitchFamily="34" charset="0"/>
              </a:rPr>
              <a:t>We have seen the Lord</a:t>
            </a:r>
            <a:r>
              <a:rPr lang="en-US" sz="2000" dirty="0">
                <a:effectLst/>
                <a:latin typeface="Arial Narrow" panose="020B0606020202030204" pitchFamily="34" charset="0"/>
              </a:rPr>
              <a:t>.”</a:t>
            </a:r>
            <a:br>
              <a:rPr lang="en-US" sz="2000" dirty="0">
                <a:effectLst/>
                <a:latin typeface="Arial Narrow" panose="020B0606020202030204" pitchFamily="34" charset="0"/>
              </a:rPr>
            </a:br>
            <a:r>
              <a:rPr lang="en-US" sz="2000" dirty="0">
                <a:effectLst/>
                <a:latin typeface="Arial Narrow" panose="020B0606020202030204" pitchFamily="34" charset="0"/>
              </a:rPr>
              <a:t>But he said to them, “</a:t>
            </a:r>
            <a:r>
              <a:rPr lang="en-US" sz="2000" b="1" dirty="0">
                <a:effectLst/>
                <a:latin typeface="Arial Narrow" panose="020B0606020202030204" pitchFamily="34" charset="0"/>
              </a:rPr>
              <a:t>Unless I see</a:t>
            </a:r>
            <a:r>
              <a:rPr lang="en-US" sz="2000" dirty="0">
                <a:effectLst/>
                <a:latin typeface="Arial Narrow" panose="020B0606020202030204" pitchFamily="34" charset="0"/>
              </a:rPr>
              <a:t> the mark of the nails in his hands</a:t>
            </a:r>
            <a:br>
              <a:rPr lang="en-US" sz="2000" dirty="0">
                <a:effectLst/>
                <a:latin typeface="Arial Narrow" panose="020B0606020202030204" pitchFamily="34" charset="0"/>
              </a:rPr>
            </a:br>
            <a:r>
              <a:rPr lang="en-US" sz="2000" dirty="0">
                <a:effectLst/>
                <a:latin typeface="Arial Narrow" panose="020B0606020202030204" pitchFamily="34" charset="0"/>
              </a:rPr>
              <a:t>and put my finger into the </a:t>
            </a:r>
            <a:r>
              <a:rPr lang="en-US" sz="2000" dirty="0" err="1">
                <a:effectLst/>
                <a:latin typeface="Arial Narrow" panose="020B0606020202030204" pitchFamily="34" charset="0"/>
              </a:rPr>
              <a:t>nailmarks</a:t>
            </a:r>
            <a:r>
              <a:rPr lang="en-US" sz="2000" dirty="0">
                <a:effectLst/>
                <a:latin typeface="Arial Narrow" panose="020B0606020202030204" pitchFamily="34" charset="0"/>
              </a:rPr>
              <a:t> </a:t>
            </a:r>
            <a:br>
              <a:rPr lang="en-US" sz="2000" dirty="0">
                <a:effectLst/>
                <a:latin typeface="Arial Narrow" panose="020B0606020202030204" pitchFamily="34" charset="0"/>
              </a:rPr>
            </a:br>
            <a:r>
              <a:rPr lang="en-US" sz="2000" dirty="0">
                <a:effectLst/>
                <a:latin typeface="Arial Narrow" panose="020B0606020202030204" pitchFamily="34" charset="0"/>
              </a:rPr>
              <a:t>and put my hand into his side, </a:t>
            </a:r>
            <a:r>
              <a:rPr lang="en-US" sz="2000" b="1" dirty="0">
                <a:effectLst/>
                <a:latin typeface="Arial Narrow" panose="020B0606020202030204" pitchFamily="34" charset="0"/>
              </a:rPr>
              <a:t>I will not believe</a:t>
            </a:r>
            <a:r>
              <a:rPr lang="en-US" sz="2000" dirty="0">
                <a:effectLst/>
                <a:latin typeface="Arial Narrow" panose="020B0606020202030204" pitchFamily="34" charset="0"/>
              </a:rPr>
              <a:t>.”</a:t>
            </a:r>
          </a:p>
        </p:txBody>
      </p:sp>
      <p:sp>
        <p:nvSpPr>
          <p:cNvPr id="3" name="Title 2"/>
          <p:cNvSpPr>
            <a:spLocks noGrp="1"/>
          </p:cNvSpPr>
          <p:nvPr>
            <p:ph type="title"/>
          </p:nvPr>
        </p:nvSpPr>
        <p:spPr/>
        <p:txBody>
          <a:bodyPr>
            <a:normAutofit/>
          </a:bodyPr>
          <a:lstStyle/>
          <a:p>
            <a:r>
              <a:rPr lang="en-US" dirty="0">
                <a:solidFill>
                  <a:schemeClr val="bg1"/>
                </a:solidFill>
              </a:rPr>
              <a:t>Easter 2ABC – </a:t>
            </a:r>
            <a:r>
              <a:rPr lang="en-US" dirty="0">
                <a:solidFill>
                  <a:schemeClr val="tx1"/>
                </a:solidFill>
              </a:rPr>
              <a:t>John 20:19-31</a:t>
            </a:r>
          </a:p>
        </p:txBody>
      </p:sp>
    </p:spTree>
    <p:extLst>
      <p:ext uri="{BB962C8B-B14F-4D97-AF65-F5344CB8AC3E}">
        <p14:creationId xmlns:p14="http://schemas.microsoft.com/office/powerpoint/2010/main" val="755906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rmAutofit/>
          </a:bodyPr>
          <a:lstStyle/>
          <a:p>
            <a:pPr marL="0" indent="0">
              <a:buNone/>
            </a:pPr>
            <a:r>
              <a:rPr lang="en-US" sz="2000" dirty="0">
                <a:effectLst/>
                <a:latin typeface="Arial Narrow" panose="020B0606020202030204" pitchFamily="34" charset="0"/>
              </a:rPr>
              <a:t>Now a week later his disciples were again inside and Thomas was with them.</a:t>
            </a:r>
            <a:br>
              <a:rPr lang="en-US" sz="2000" dirty="0">
                <a:effectLst/>
                <a:latin typeface="Arial Narrow" panose="020B0606020202030204" pitchFamily="34" charset="0"/>
              </a:rPr>
            </a:br>
            <a:r>
              <a:rPr lang="en-US" sz="2000" dirty="0">
                <a:effectLst/>
                <a:latin typeface="Arial Narrow" panose="020B0606020202030204" pitchFamily="34" charset="0"/>
              </a:rPr>
              <a:t>Jesus came, although the doors were locked, </a:t>
            </a:r>
            <a:br>
              <a:rPr lang="en-US" sz="2000" dirty="0">
                <a:effectLst/>
                <a:latin typeface="Arial Narrow" panose="020B0606020202030204" pitchFamily="34" charset="0"/>
              </a:rPr>
            </a:br>
            <a:r>
              <a:rPr lang="en-US" sz="2000" dirty="0">
                <a:effectLst/>
                <a:latin typeface="Arial Narrow" panose="020B0606020202030204" pitchFamily="34" charset="0"/>
              </a:rPr>
              <a:t>and stood in their midst and said, </a:t>
            </a:r>
            <a:r>
              <a:rPr lang="en-US" sz="2000" b="1" dirty="0">
                <a:effectLst/>
                <a:latin typeface="Arial Narrow" panose="020B0606020202030204" pitchFamily="34" charset="0"/>
              </a:rPr>
              <a:t>“Peace be with you.”</a:t>
            </a:r>
            <a:br>
              <a:rPr lang="en-US" sz="2000" dirty="0">
                <a:effectLst/>
                <a:latin typeface="Arial Narrow" panose="020B0606020202030204" pitchFamily="34" charset="0"/>
              </a:rPr>
            </a:br>
            <a:r>
              <a:rPr lang="en-US" sz="2000" dirty="0">
                <a:effectLst/>
                <a:latin typeface="Arial Narrow" panose="020B0606020202030204" pitchFamily="34" charset="0"/>
              </a:rPr>
              <a:t>Then he said to Thomas, “Put your finger here and see my hands,</a:t>
            </a:r>
            <a:br>
              <a:rPr lang="en-US" sz="2000" dirty="0">
                <a:effectLst/>
                <a:latin typeface="Arial Narrow" panose="020B0606020202030204" pitchFamily="34" charset="0"/>
              </a:rPr>
            </a:br>
            <a:r>
              <a:rPr lang="en-US" sz="2000" dirty="0">
                <a:effectLst/>
                <a:latin typeface="Arial Narrow" panose="020B0606020202030204" pitchFamily="34" charset="0"/>
              </a:rPr>
              <a:t>and bring your hand and put it into my side,</a:t>
            </a:r>
            <a:br>
              <a:rPr lang="en-US" sz="2000" dirty="0">
                <a:effectLst/>
                <a:latin typeface="Arial Narrow" panose="020B0606020202030204" pitchFamily="34" charset="0"/>
              </a:rPr>
            </a:br>
            <a:r>
              <a:rPr lang="en-US" sz="2000" dirty="0">
                <a:effectLst/>
                <a:latin typeface="Arial Narrow" panose="020B0606020202030204" pitchFamily="34" charset="0"/>
              </a:rPr>
              <a:t>and </a:t>
            </a:r>
            <a:r>
              <a:rPr lang="en-US" sz="2000" b="1" i="1" dirty="0">
                <a:effectLst/>
                <a:latin typeface="Arial Narrow" panose="020B0606020202030204" pitchFamily="34" charset="0"/>
              </a:rPr>
              <a:t>do not be unbelieving, but believe</a:t>
            </a:r>
            <a:r>
              <a:rPr lang="en-US" sz="2000" dirty="0">
                <a:effectLst/>
                <a:latin typeface="Arial Narrow" panose="020B0606020202030204" pitchFamily="34" charset="0"/>
              </a:rPr>
              <a:t>.”</a:t>
            </a:r>
            <a:br>
              <a:rPr lang="en-US" sz="2000" dirty="0">
                <a:effectLst/>
                <a:latin typeface="Arial Narrow" panose="020B0606020202030204" pitchFamily="34" charset="0"/>
              </a:rPr>
            </a:br>
            <a:r>
              <a:rPr lang="en-US" sz="2000" dirty="0">
                <a:effectLst/>
                <a:latin typeface="Arial Narrow" panose="020B0606020202030204" pitchFamily="34" charset="0"/>
              </a:rPr>
              <a:t>Thomas answered and said to him, </a:t>
            </a:r>
            <a:r>
              <a:rPr lang="en-US" sz="2000" b="1" dirty="0">
                <a:effectLst/>
                <a:latin typeface="Arial Narrow" panose="020B0606020202030204" pitchFamily="34" charset="0"/>
              </a:rPr>
              <a:t>“My Lord and my God!”</a:t>
            </a:r>
            <a:br>
              <a:rPr lang="en-US" sz="2000" dirty="0">
                <a:effectLst/>
                <a:latin typeface="Arial Narrow" panose="020B0606020202030204" pitchFamily="34" charset="0"/>
              </a:rPr>
            </a:br>
            <a:r>
              <a:rPr lang="en-US" sz="2000" dirty="0">
                <a:effectLst/>
                <a:latin typeface="Arial Narrow" panose="020B0606020202030204" pitchFamily="34" charset="0"/>
              </a:rPr>
              <a:t>Jesus said to him, </a:t>
            </a:r>
            <a:r>
              <a:rPr lang="en-US" sz="2000" b="1" dirty="0">
                <a:effectLst/>
                <a:latin typeface="Arial Narrow" panose="020B0606020202030204" pitchFamily="34" charset="0"/>
              </a:rPr>
              <a:t>“</a:t>
            </a:r>
            <a:r>
              <a:rPr lang="en-US" sz="2000" b="1" i="1" dirty="0">
                <a:effectLst/>
                <a:latin typeface="Arial Narrow" panose="020B0606020202030204" pitchFamily="34" charset="0"/>
              </a:rPr>
              <a:t>Have you come to believe because you have seen me?</a:t>
            </a:r>
            <a:br>
              <a:rPr lang="en-US" sz="2000" b="1" i="1" dirty="0">
                <a:effectLst/>
                <a:latin typeface="Arial Narrow" panose="020B0606020202030204" pitchFamily="34" charset="0"/>
              </a:rPr>
            </a:br>
            <a:r>
              <a:rPr lang="en-US" sz="2000" b="1" i="1" dirty="0">
                <a:effectLst/>
                <a:latin typeface="Arial Narrow" panose="020B0606020202030204" pitchFamily="34" charset="0"/>
              </a:rPr>
              <a:t>Blessed are those who have not seen and have believed</a:t>
            </a:r>
            <a:r>
              <a:rPr lang="en-US" sz="2000" b="1" dirty="0">
                <a:effectLst/>
                <a:latin typeface="Arial Narrow" panose="020B0606020202030204" pitchFamily="34" charset="0"/>
              </a:rPr>
              <a:t>.”</a:t>
            </a:r>
          </a:p>
          <a:p>
            <a:pPr marL="0" indent="0">
              <a:buNone/>
            </a:pPr>
            <a:r>
              <a:rPr lang="en-US" sz="2000" dirty="0">
                <a:effectLst/>
                <a:latin typeface="Arial Narrow" panose="020B0606020202030204" pitchFamily="34" charset="0"/>
              </a:rPr>
              <a:t>Now Jesus did </a:t>
            </a:r>
            <a:r>
              <a:rPr lang="en-US" sz="2000" b="1" dirty="0">
                <a:effectLst/>
                <a:latin typeface="Arial Narrow" panose="020B0606020202030204" pitchFamily="34" charset="0"/>
              </a:rPr>
              <a:t>many other signs </a:t>
            </a:r>
            <a:r>
              <a:rPr lang="en-US" sz="2000" dirty="0">
                <a:effectLst/>
                <a:latin typeface="Arial Narrow" panose="020B0606020202030204" pitchFamily="34" charset="0"/>
              </a:rPr>
              <a:t>in the presence of his disciples</a:t>
            </a:r>
            <a:br>
              <a:rPr lang="en-US" sz="2000" dirty="0">
                <a:effectLst/>
                <a:latin typeface="Arial Narrow" panose="020B0606020202030204" pitchFamily="34" charset="0"/>
              </a:rPr>
            </a:br>
            <a:r>
              <a:rPr lang="en-US" sz="2000" dirty="0">
                <a:effectLst/>
                <a:latin typeface="Arial Narrow" panose="020B0606020202030204" pitchFamily="34" charset="0"/>
              </a:rPr>
              <a:t>that are not written in this book.</a:t>
            </a:r>
            <a:br>
              <a:rPr lang="en-US" sz="2000" dirty="0">
                <a:effectLst/>
                <a:latin typeface="Arial Narrow" panose="020B0606020202030204" pitchFamily="34" charset="0"/>
              </a:rPr>
            </a:br>
            <a:r>
              <a:rPr lang="en-US" sz="2000" dirty="0">
                <a:effectLst/>
                <a:latin typeface="Arial Narrow" panose="020B0606020202030204" pitchFamily="34" charset="0"/>
              </a:rPr>
              <a:t>But </a:t>
            </a:r>
            <a:r>
              <a:rPr lang="en-US" sz="2000" b="1" dirty="0">
                <a:effectLst/>
                <a:latin typeface="Arial Narrow" panose="020B0606020202030204" pitchFamily="34" charset="0"/>
              </a:rPr>
              <a:t>these are written </a:t>
            </a:r>
            <a:r>
              <a:rPr lang="en-US" sz="2000" dirty="0">
                <a:effectLst/>
                <a:latin typeface="Arial Narrow" panose="020B0606020202030204" pitchFamily="34" charset="0"/>
              </a:rPr>
              <a:t>that you</a:t>
            </a:r>
            <a:r>
              <a:rPr lang="en-US" sz="2000" b="1" dirty="0">
                <a:effectLst/>
                <a:latin typeface="Arial Narrow" panose="020B0606020202030204" pitchFamily="34" charset="0"/>
              </a:rPr>
              <a:t> may [come to] believe</a:t>
            </a:r>
            <a:br>
              <a:rPr lang="en-US" sz="2000" dirty="0">
                <a:effectLst/>
                <a:latin typeface="Arial Narrow" panose="020B0606020202030204" pitchFamily="34" charset="0"/>
              </a:rPr>
            </a:br>
            <a:r>
              <a:rPr lang="en-US" sz="2000" dirty="0">
                <a:effectLst/>
                <a:latin typeface="Arial Narrow" panose="020B0606020202030204" pitchFamily="34" charset="0"/>
              </a:rPr>
              <a:t>that Jesus is the Christ, the Son of God,</a:t>
            </a:r>
            <a:br>
              <a:rPr lang="en-US" sz="2000" dirty="0">
                <a:effectLst/>
                <a:latin typeface="Arial Narrow" panose="020B0606020202030204" pitchFamily="34" charset="0"/>
              </a:rPr>
            </a:br>
            <a:r>
              <a:rPr lang="en-US" sz="2000" dirty="0">
                <a:effectLst/>
                <a:latin typeface="Arial Narrow" panose="020B0606020202030204" pitchFamily="34" charset="0"/>
              </a:rPr>
              <a:t>and that </a:t>
            </a:r>
            <a:r>
              <a:rPr lang="en-US" sz="2000" u="sng" dirty="0">
                <a:effectLst/>
                <a:latin typeface="Arial Narrow" panose="020B0606020202030204" pitchFamily="34" charset="0"/>
              </a:rPr>
              <a:t>through this belief</a:t>
            </a:r>
            <a:r>
              <a:rPr lang="en-US" sz="2000" dirty="0">
                <a:effectLst/>
                <a:latin typeface="Arial Narrow" panose="020B0606020202030204" pitchFamily="34" charset="0"/>
              </a:rPr>
              <a:t> you may have life in his name.</a:t>
            </a:r>
          </a:p>
          <a:p>
            <a:pPr marL="0" indent="0">
              <a:spcBef>
                <a:spcPts val="1800"/>
              </a:spcBef>
              <a:buNone/>
            </a:pPr>
            <a:r>
              <a:rPr lang="en-US" sz="2000" dirty="0">
                <a:effectLst/>
                <a:latin typeface="Arial Narrow" panose="020B0606020202030204" pitchFamily="34" charset="0"/>
              </a:rPr>
              <a:t>[</a:t>
            </a:r>
            <a:r>
              <a:rPr lang="en-US" sz="2000" i="1" dirty="0">
                <a:latin typeface="Arial Narrow" panose="020B0606020202030204" pitchFamily="34" charset="0"/>
              </a:rPr>
              <a:t>better: </a:t>
            </a:r>
            <a:r>
              <a:rPr lang="en-US" sz="2000" dirty="0">
                <a:latin typeface="Arial Narrow" panose="020B0606020202030204" pitchFamily="34" charset="0"/>
              </a:rPr>
              <a:t>that </a:t>
            </a:r>
            <a:r>
              <a:rPr lang="en-US" sz="2000" b="1" i="1" u="sng" dirty="0">
                <a:latin typeface="Arial Narrow" panose="020B0606020202030204" pitchFamily="34" charset="0"/>
              </a:rPr>
              <a:t>by believing</a:t>
            </a:r>
            <a:r>
              <a:rPr lang="en-US" sz="2000" b="1" i="1" dirty="0">
                <a:latin typeface="Arial Narrow" panose="020B0606020202030204" pitchFamily="34" charset="0"/>
              </a:rPr>
              <a:t> </a:t>
            </a:r>
            <a:r>
              <a:rPr lang="en-US" sz="2000" dirty="0">
                <a:latin typeface="Arial Narrow" panose="020B0606020202030204" pitchFamily="34" charset="0"/>
              </a:rPr>
              <a:t>you may have life in his name.]</a:t>
            </a:r>
          </a:p>
        </p:txBody>
      </p:sp>
      <p:sp>
        <p:nvSpPr>
          <p:cNvPr id="3" name="Title 2"/>
          <p:cNvSpPr>
            <a:spLocks noGrp="1"/>
          </p:cNvSpPr>
          <p:nvPr>
            <p:ph type="title"/>
          </p:nvPr>
        </p:nvSpPr>
        <p:spPr/>
        <p:txBody>
          <a:bodyPr>
            <a:normAutofit/>
          </a:bodyPr>
          <a:lstStyle/>
          <a:p>
            <a:r>
              <a:rPr lang="en-US" dirty="0">
                <a:solidFill>
                  <a:schemeClr val="bg1"/>
                </a:solidFill>
              </a:rPr>
              <a:t>Easter 2ABC – </a:t>
            </a:r>
            <a:r>
              <a:rPr lang="en-US" dirty="0">
                <a:solidFill>
                  <a:schemeClr val="tx1"/>
                </a:solidFill>
              </a:rPr>
              <a:t>John 20:19-31</a:t>
            </a:r>
            <a:r>
              <a:rPr lang="en-US" sz="4000" b="0" dirty="0">
                <a:solidFill>
                  <a:schemeClr val="tx1"/>
                </a:solidFill>
              </a:rPr>
              <a:t> </a:t>
            </a:r>
            <a:r>
              <a:rPr lang="en-US" sz="3600" b="0" dirty="0">
                <a:solidFill>
                  <a:schemeClr val="tx1"/>
                </a:solidFill>
              </a:rPr>
              <a:t>(cont.)</a:t>
            </a:r>
            <a:endParaRPr lang="en-US" b="0" dirty="0">
              <a:solidFill>
                <a:schemeClr val="tx1"/>
              </a:solidFill>
            </a:endParaRPr>
          </a:p>
        </p:txBody>
      </p:sp>
    </p:spTree>
    <p:extLst>
      <p:ext uri="{BB962C8B-B14F-4D97-AF65-F5344CB8AC3E}">
        <p14:creationId xmlns:p14="http://schemas.microsoft.com/office/powerpoint/2010/main" val="359392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458200" cy="5105400"/>
          </a:xfrm>
        </p:spPr>
        <p:txBody>
          <a:bodyPr>
            <a:normAutofit/>
          </a:bodyPr>
          <a:lstStyle/>
          <a:p>
            <a:r>
              <a:rPr lang="en-US" sz="2400" dirty="0"/>
              <a:t>In John, </a:t>
            </a:r>
            <a:r>
              <a:rPr lang="en-US" sz="2400" b="1" dirty="0"/>
              <a:t>“believe” </a:t>
            </a:r>
            <a:r>
              <a:rPr lang="en-US" sz="2400" dirty="0"/>
              <a:t>is always a VERB (action/ doing)</a:t>
            </a:r>
            <a:br>
              <a:rPr lang="en-US" sz="2400" dirty="0"/>
            </a:br>
            <a:r>
              <a:rPr lang="en-US" sz="2400" dirty="0"/>
              <a:t>never a noun (“faith” or “belief”).</a:t>
            </a:r>
          </a:p>
          <a:p>
            <a:endParaRPr lang="en-US" sz="2400" dirty="0"/>
          </a:p>
          <a:p>
            <a:r>
              <a:rPr lang="en-US" sz="2400" dirty="0"/>
              <a:t>“</a:t>
            </a:r>
            <a:r>
              <a:rPr lang="en-US" sz="2400" b="1" dirty="0"/>
              <a:t>Unless</a:t>
            </a:r>
            <a:r>
              <a:rPr lang="en-US" sz="2400" dirty="0"/>
              <a:t> I </a:t>
            </a:r>
            <a:r>
              <a:rPr lang="en-US" sz="2400" b="1" dirty="0"/>
              <a:t>see</a:t>
            </a:r>
            <a:r>
              <a:rPr lang="en-US" sz="2400" dirty="0"/>
              <a:t>… I </a:t>
            </a:r>
            <a:r>
              <a:rPr lang="en-US" sz="2400" b="1" dirty="0"/>
              <a:t>will not believe</a:t>
            </a:r>
            <a:r>
              <a:rPr lang="en-US" sz="2400" dirty="0"/>
              <a:t>” (Thomas)</a:t>
            </a:r>
          </a:p>
          <a:p>
            <a:endParaRPr lang="en-US" sz="2400" dirty="0"/>
          </a:p>
          <a:p>
            <a:r>
              <a:rPr lang="en-US" sz="2400" dirty="0"/>
              <a:t>“Blessed are those who have not seen and have believed” (Jesus)</a:t>
            </a:r>
          </a:p>
          <a:p>
            <a:endParaRPr lang="en-US" sz="2400" dirty="0"/>
          </a:p>
          <a:p>
            <a:r>
              <a:rPr lang="en-US" sz="2400" i="1" dirty="0"/>
              <a:t>Rather:</a:t>
            </a:r>
            <a:br>
              <a:rPr lang="en-US" sz="2400" dirty="0"/>
            </a:br>
            <a:r>
              <a:rPr lang="en-US" sz="2400" b="1" dirty="0"/>
              <a:t>Unless</a:t>
            </a:r>
            <a:r>
              <a:rPr lang="en-US" sz="2400" dirty="0"/>
              <a:t> we </a:t>
            </a:r>
            <a:r>
              <a:rPr lang="en-US" sz="2400" b="1" dirty="0"/>
              <a:t>believe</a:t>
            </a:r>
            <a:r>
              <a:rPr lang="en-US" sz="2400" dirty="0"/>
              <a:t>, we </a:t>
            </a:r>
            <a:r>
              <a:rPr lang="en-US" sz="2400" b="1" dirty="0"/>
              <a:t>cannot see</a:t>
            </a:r>
            <a:r>
              <a:rPr lang="en-US" sz="2400" dirty="0"/>
              <a:t>!</a:t>
            </a:r>
          </a:p>
        </p:txBody>
      </p:sp>
      <p:sp>
        <p:nvSpPr>
          <p:cNvPr id="3" name="Title 2"/>
          <p:cNvSpPr>
            <a:spLocks noGrp="1"/>
          </p:cNvSpPr>
          <p:nvPr>
            <p:ph type="title"/>
          </p:nvPr>
        </p:nvSpPr>
        <p:spPr/>
        <p:txBody>
          <a:bodyPr>
            <a:normAutofit/>
          </a:bodyPr>
          <a:lstStyle/>
          <a:p>
            <a:r>
              <a:rPr lang="en-US" dirty="0"/>
              <a:t>Relationship of Seeing &amp; Believing</a:t>
            </a:r>
          </a:p>
        </p:txBody>
      </p:sp>
    </p:spTree>
    <p:extLst>
      <p:ext uri="{BB962C8B-B14F-4D97-AF65-F5344CB8AC3E}">
        <p14:creationId xmlns:p14="http://schemas.microsoft.com/office/powerpoint/2010/main" val="1233660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2050" name="Picture 2" descr="http://www.christusrex.org/www2/art/images/carav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74025" cy="5951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102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DD2D0A-2C90-476C-9C53-D6B81973D3D4}"/>
              </a:ext>
            </a:extLst>
          </p:cNvPr>
          <p:cNvSpPr>
            <a:spLocks noGrp="1"/>
          </p:cNvSpPr>
          <p:nvPr>
            <p:ph idx="1"/>
          </p:nvPr>
        </p:nvSpPr>
        <p:spPr/>
        <p:txBody>
          <a:bodyPr>
            <a:noAutofit/>
          </a:bodyPr>
          <a:lstStyle/>
          <a:p>
            <a:pPr marL="228600" indent="-228600">
              <a:lnSpc>
                <a:spcPct val="80000"/>
              </a:lnSpc>
            </a:pPr>
            <a:r>
              <a:rPr lang="en-US" sz="1300" dirty="0"/>
              <a:t>That very day, the first day of the week, two of Jesus’ disciples were going</a:t>
            </a:r>
            <a:br>
              <a:rPr lang="en-US" sz="1300" dirty="0"/>
            </a:br>
            <a:r>
              <a:rPr lang="en-US" sz="1300" dirty="0"/>
              <a:t>to a village seven miles from Jerusalem called Emmaus,</a:t>
            </a:r>
            <a:br>
              <a:rPr lang="en-US" sz="1300" dirty="0"/>
            </a:br>
            <a:r>
              <a:rPr lang="en-US" sz="1300" dirty="0"/>
              <a:t>and they were conversing about all the things that had occurred.</a:t>
            </a:r>
            <a:br>
              <a:rPr lang="en-US" sz="1300" dirty="0"/>
            </a:br>
            <a:r>
              <a:rPr lang="en-US" sz="1300" dirty="0"/>
              <a:t>And it happened that while they were conversing and debating,</a:t>
            </a:r>
            <a:br>
              <a:rPr lang="en-US" sz="1300" dirty="0"/>
            </a:br>
            <a:r>
              <a:rPr lang="en-US" sz="1300" dirty="0"/>
              <a:t>Jesus himself drew near and walked with them, but their eyes were prevented from recognizing him.</a:t>
            </a:r>
            <a:br>
              <a:rPr lang="en-US" sz="1300" dirty="0"/>
            </a:br>
            <a:r>
              <a:rPr lang="en-US" sz="1300" dirty="0"/>
              <a:t>He asked them, “What are you discussing as you walk along?”</a:t>
            </a:r>
            <a:br>
              <a:rPr lang="en-US" sz="1300" dirty="0"/>
            </a:br>
            <a:r>
              <a:rPr lang="en-US" sz="1300" dirty="0"/>
              <a:t>They stopped, looking downcast. One of them, named Cleopas, said to him in reply,</a:t>
            </a:r>
            <a:br>
              <a:rPr lang="en-US" sz="1300" dirty="0"/>
            </a:br>
            <a:r>
              <a:rPr lang="en-US" sz="1300" dirty="0"/>
              <a:t>“Are you the only visitor to Jerusalem who does not know of the things that have taken place there in these days?”</a:t>
            </a:r>
            <a:br>
              <a:rPr lang="en-US" sz="1300" dirty="0"/>
            </a:br>
            <a:r>
              <a:rPr lang="en-US" sz="1300" dirty="0"/>
              <a:t>And he replied to them, “What sort of things?”</a:t>
            </a:r>
            <a:br>
              <a:rPr lang="en-US" sz="1300" dirty="0"/>
            </a:br>
            <a:r>
              <a:rPr lang="en-US" sz="1300" dirty="0"/>
              <a:t>They said to him, “The things that happened to Jesus the Nazarene,</a:t>
            </a:r>
            <a:br>
              <a:rPr lang="en-US" sz="1300" dirty="0"/>
            </a:br>
            <a:r>
              <a:rPr lang="en-US" sz="1300" dirty="0"/>
              <a:t>who was a prophet mighty in deed and word before God and all the people,</a:t>
            </a:r>
            <a:br>
              <a:rPr lang="en-US" sz="1300" dirty="0"/>
            </a:br>
            <a:r>
              <a:rPr lang="en-US" sz="1300" dirty="0"/>
              <a:t>how our chief priests and rulers both handed him over to a sentence of death and crucified him.</a:t>
            </a:r>
            <a:br>
              <a:rPr lang="en-US" sz="1300" dirty="0"/>
            </a:br>
            <a:r>
              <a:rPr lang="en-US" sz="1300" dirty="0"/>
              <a:t>But we were hoping that he would be the one to redeem Israel;</a:t>
            </a:r>
            <a:br>
              <a:rPr lang="en-US" sz="1300" dirty="0"/>
            </a:br>
            <a:r>
              <a:rPr lang="en-US" sz="1300" dirty="0"/>
              <a:t>and besides all this, it is now the third day since this took place.</a:t>
            </a:r>
            <a:br>
              <a:rPr lang="en-US" sz="1300" dirty="0"/>
            </a:br>
            <a:r>
              <a:rPr lang="en-US" sz="1300" dirty="0"/>
              <a:t>Some women from our group, however, have astounded us:</a:t>
            </a:r>
            <a:br>
              <a:rPr lang="en-US" sz="1300" dirty="0"/>
            </a:br>
            <a:r>
              <a:rPr lang="en-US" sz="1300" dirty="0"/>
              <a:t>they were at the tomb early in the morning and did not find his body;</a:t>
            </a:r>
            <a:br>
              <a:rPr lang="en-US" sz="1300" dirty="0"/>
            </a:br>
            <a:r>
              <a:rPr lang="en-US" sz="1300" dirty="0"/>
              <a:t>they came back and reported that they had indeed seen a vision of angels</a:t>
            </a:r>
            <a:br>
              <a:rPr lang="en-US" sz="1300" dirty="0"/>
            </a:br>
            <a:r>
              <a:rPr lang="en-US" sz="1300" dirty="0"/>
              <a:t>who announced that he was alive. Then some of those with us went to the tomb </a:t>
            </a:r>
            <a:br>
              <a:rPr lang="en-US" sz="1300" dirty="0"/>
            </a:br>
            <a:r>
              <a:rPr lang="en-US" sz="1300" dirty="0"/>
              <a:t>and found things just as the women had described, but him they did not see.”</a:t>
            </a:r>
            <a:br>
              <a:rPr lang="en-US" sz="1300" dirty="0"/>
            </a:br>
            <a:r>
              <a:rPr lang="en-US" sz="1300" dirty="0"/>
              <a:t>And he said to them, “Oh, how foolish you are! How slow of heart to believe all that the prophets spoke!</a:t>
            </a:r>
            <a:br>
              <a:rPr lang="en-US" sz="1300" dirty="0"/>
            </a:br>
            <a:r>
              <a:rPr lang="en-US" sz="1300" dirty="0"/>
              <a:t>Was it not necessary that the Christ should suffer these things and enter into his glory?”</a:t>
            </a:r>
            <a:br>
              <a:rPr lang="en-US" sz="1300" dirty="0"/>
            </a:br>
            <a:r>
              <a:rPr lang="en-US" sz="1300" dirty="0"/>
              <a:t>Then beginning with Moses and all the prophets, he interpreted to them what referred to him in all the Scriptures.</a:t>
            </a:r>
            <a:br>
              <a:rPr lang="en-US" sz="1300" dirty="0"/>
            </a:br>
            <a:r>
              <a:rPr lang="en-US" sz="1300" dirty="0"/>
              <a:t>As they approached the village to which they were going, he gave the impression that he was going on farther.</a:t>
            </a:r>
            <a:br>
              <a:rPr lang="en-US" sz="1300" dirty="0"/>
            </a:br>
            <a:r>
              <a:rPr lang="en-US" sz="1300" dirty="0"/>
              <a:t>But they urged him, “Stay with us, for it is nearly evening and the day is almost over.”</a:t>
            </a:r>
            <a:br>
              <a:rPr lang="en-US" sz="1300" dirty="0"/>
            </a:br>
            <a:r>
              <a:rPr lang="en-US" sz="1300" dirty="0"/>
              <a:t>So he went in to stay with them. And it happened that, while he was with them at table,</a:t>
            </a:r>
            <a:br>
              <a:rPr lang="en-US" sz="1300" dirty="0"/>
            </a:br>
            <a:r>
              <a:rPr lang="en-US" sz="1300" dirty="0"/>
              <a:t>he took bread, said the blessing, broke it, and gave it to them.</a:t>
            </a:r>
            <a:br>
              <a:rPr lang="en-US" sz="1300" dirty="0"/>
            </a:br>
            <a:r>
              <a:rPr lang="en-US" sz="1300" dirty="0"/>
              <a:t>With that their eyes were opened and they recognized him, but he vanished from their sight.</a:t>
            </a:r>
            <a:br>
              <a:rPr lang="en-US" sz="1300" dirty="0"/>
            </a:br>
            <a:r>
              <a:rPr lang="en-US" sz="1300" dirty="0"/>
              <a:t>Then they said to each other, “Were not our hearts burning within us</a:t>
            </a:r>
            <a:br>
              <a:rPr lang="en-US" sz="1300" dirty="0"/>
            </a:br>
            <a:r>
              <a:rPr lang="en-US" sz="1300" dirty="0"/>
              <a:t>while he spoke to us on the way and opened the Scriptures to us?”</a:t>
            </a:r>
            <a:br>
              <a:rPr lang="en-US" sz="1300" dirty="0"/>
            </a:br>
            <a:r>
              <a:rPr lang="en-US" sz="1300" dirty="0"/>
              <a:t>So they set out at once and returned to Jerusalem where they found gathered together</a:t>
            </a:r>
            <a:br>
              <a:rPr lang="en-US" sz="1300" dirty="0"/>
            </a:br>
            <a:r>
              <a:rPr lang="en-US" sz="1300" dirty="0"/>
              <a:t>the eleven and those with them who were saying,</a:t>
            </a:r>
            <a:br>
              <a:rPr lang="en-US" sz="1300" dirty="0"/>
            </a:br>
            <a:r>
              <a:rPr lang="en-US" sz="1300" dirty="0"/>
              <a:t>“The Lord has truly been raised and has appeared to Simon!”</a:t>
            </a:r>
            <a:br>
              <a:rPr lang="en-US" sz="1300" dirty="0"/>
            </a:br>
            <a:r>
              <a:rPr lang="en-US" sz="1300" dirty="0"/>
              <a:t>Then the two recounted what had taken place on the way and how he was made known to them in the breaking of bread.</a:t>
            </a:r>
          </a:p>
        </p:txBody>
      </p:sp>
      <p:sp>
        <p:nvSpPr>
          <p:cNvPr id="3" name="Title 2">
            <a:extLst>
              <a:ext uri="{FF2B5EF4-FFF2-40B4-BE49-F238E27FC236}">
                <a16:creationId xmlns:a16="http://schemas.microsoft.com/office/drawing/2014/main" id="{F305B516-84C3-46D4-B204-3A3BDED5911B}"/>
              </a:ext>
            </a:extLst>
          </p:cNvPr>
          <p:cNvSpPr>
            <a:spLocks noGrp="1"/>
          </p:cNvSpPr>
          <p:nvPr>
            <p:ph type="title"/>
          </p:nvPr>
        </p:nvSpPr>
        <p:spPr/>
        <p:txBody>
          <a:bodyPr/>
          <a:lstStyle/>
          <a:p>
            <a:r>
              <a:rPr lang="en-US" dirty="0"/>
              <a:t>Easter 3A – Luke 24:13-35</a:t>
            </a:r>
          </a:p>
        </p:txBody>
      </p:sp>
    </p:spTree>
    <p:extLst>
      <p:ext uri="{BB962C8B-B14F-4D97-AF65-F5344CB8AC3E}">
        <p14:creationId xmlns:p14="http://schemas.microsoft.com/office/powerpoint/2010/main" val="1094352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DD2D0A-2C90-476C-9C53-D6B81973D3D4}"/>
              </a:ext>
            </a:extLst>
          </p:cNvPr>
          <p:cNvSpPr>
            <a:spLocks noGrp="1"/>
          </p:cNvSpPr>
          <p:nvPr>
            <p:ph idx="1"/>
          </p:nvPr>
        </p:nvSpPr>
        <p:spPr/>
        <p:txBody>
          <a:bodyPr>
            <a:noAutofit/>
          </a:bodyPr>
          <a:lstStyle/>
          <a:p>
            <a:pPr marL="228600" indent="-228600">
              <a:lnSpc>
                <a:spcPct val="90000"/>
              </a:lnSpc>
            </a:pPr>
            <a:r>
              <a:rPr lang="en-US" sz="1900" dirty="0"/>
              <a:t>The two disciples recounted what had taken place on the way,</a:t>
            </a:r>
            <a:br>
              <a:rPr lang="en-US" sz="1900" dirty="0"/>
            </a:br>
            <a:r>
              <a:rPr lang="en-US" sz="1900" dirty="0"/>
              <a:t>and how Jesus was made known to them in the breaking of bread.</a:t>
            </a:r>
          </a:p>
          <a:p>
            <a:pPr marL="228600" indent="-228600">
              <a:lnSpc>
                <a:spcPct val="90000"/>
              </a:lnSpc>
            </a:pPr>
            <a:r>
              <a:rPr lang="en-US" sz="1900" dirty="0"/>
              <a:t>While they were still speaking about this, he stood in their midst and said to them,</a:t>
            </a:r>
            <a:br>
              <a:rPr lang="en-US" sz="1900" dirty="0"/>
            </a:br>
            <a:r>
              <a:rPr lang="en-US" sz="1900" dirty="0"/>
              <a:t>“Peace be with you.”</a:t>
            </a:r>
            <a:br>
              <a:rPr lang="en-US" sz="1900" dirty="0"/>
            </a:br>
            <a:r>
              <a:rPr lang="en-US" sz="1900" dirty="0"/>
              <a:t>But they were startled and terrified and thought that they were seeing a ghost.</a:t>
            </a:r>
            <a:br>
              <a:rPr lang="en-US" sz="1900" dirty="0"/>
            </a:br>
            <a:r>
              <a:rPr lang="en-US" sz="1900" dirty="0"/>
              <a:t>Then he said to them, “Why are you troubled? And why do questions arise in your hearts?</a:t>
            </a:r>
            <a:br>
              <a:rPr lang="en-US" sz="1900" dirty="0"/>
            </a:br>
            <a:r>
              <a:rPr lang="en-US" sz="1900" dirty="0"/>
              <a:t>Look at my hands and my feet, that it is I myself.</a:t>
            </a:r>
            <a:br>
              <a:rPr lang="en-US" sz="1900" dirty="0"/>
            </a:br>
            <a:r>
              <a:rPr lang="en-US" sz="1900" dirty="0"/>
              <a:t>Touch me and see, because a ghost does not have flesh and bones as you can see I have.”</a:t>
            </a:r>
            <a:br>
              <a:rPr lang="en-US" sz="1900" dirty="0"/>
            </a:br>
            <a:r>
              <a:rPr lang="en-US" sz="1900" dirty="0"/>
              <a:t>And as he said this, he showed them his hands and his feet.</a:t>
            </a:r>
            <a:br>
              <a:rPr lang="en-US" sz="1900" dirty="0"/>
            </a:br>
            <a:r>
              <a:rPr lang="en-US" sz="1900" dirty="0"/>
              <a:t>While they were still incredulous for joy and were amazed,</a:t>
            </a:r>
            <a:br>
              <a:rPr lang="en-US" sz="1900" dirty="0"/>
            </a:br>
            <a:r>
              <a:rPr lang="en-US" sz="1900" dirty="0"/>
              <a:t>he asked them, “Have you anything here to eat?”</a:t>
            </a:r>
            <a:br>
              <a:rPr lang="en-US" sz="1900" dirty="0"/>
            </a:br>
            <a:r>
              <a:rPr lang="en-US" sz="1900" dirty="0"/>
              <a:t>They gave him a piece of baked fish;  he took it and ate it in front of them.</a:t>
            </a:r>
          </a:p>
          <a:p>
            <a:pPr marL="228600" indent="-228600">
              <a:lnSpc>
                <a:spcPct val="90000"/>
              </a:lnSpc>
            </a:pPr>
            <a:r>
              <a:rPr lang="en-US" sz="1900" dirty="0"/>
              <a:t>He said to them, “These are my words that I spoke to you while I was still with you,</a:t>
            </a:r>
            <a:br>
              <a:rPr lang="en-US" sz="1900" dirty="0"/>
            </a:br>
            <a:r>
              <a:rPr lang="en-US" sz="1900" dirty="0"/>
              <a:t>that everything written about me in the law of Moses</a:t>
            </a:r>
            <a:br>
              <a:rPr lang="en-US" sz="1900" dirty="0"/>
            </a:br>
            <a:r>
              <a:rPr lang="en-US" sz="1900" dirty="0"/>
              <a:t>and in the prophets and psalms must be fulfilled.”</a:t>
            </a:r>
            <a:br>
              <a:rPr lang="en-US" sz="1900" dirty="0"/>
            </a:br>
            <a:r>
              <a:rPr lang="en-US" sz="1900" dirty="0"/>
              <a:t>Then he opened their minds to understand the Scriptures.</a:t>
            </a:r>
            <a:br>
              <a:rPr lang="en-US" sz="1900" dirty="0"/>
            </a:br>
            <a:r>
              <a:rPr lang="en-US" sz="1900" dirty="0"/>
              <a:t>And he said to them, “Thus it is written that the Christ would suffer</a:t>
            </a:r>
            <a:br>
              <a:rPr lang="en-US" sz="1900" dirty="0"/>
            </a:br>
            <a:r>
              <a:rPr lang="en-US" sz="1900" dirty="0"/>
              <a:t>and rise from the dead on the third day</a:t>
            </a:r>
            <a:br>
              <a:rPr lang="en-US" sz="1900" dirty="0"/>
            </a:br>
            <a:r>
              <a:rPr lang="en-US" sz="1900" dirty="0"/>
              <a:t>and that repentance, for the forgiveness of sins, would be preached in his name</a:t>
            </a:r>
            <a:br>
              <a:rPr lang="en-US" sz="1900" dirty="0"/>
            </a:br>
            <a:r>
              <a:rPr lang="en-US" sz="1900" dirty="0"/>
              <a:t>to all the nations, beginning from Jerusalem. You are witnesses of these things.”</a:t>
            </a:r>
          </a:p>
        </p:txBody>
      </p:sp>
      <p:sp>
        <p:nvSpPr>
          <p:cNvPr id="3" name="Title 2">
            <a:extLst>
              <a:ext uri="{FF2B5EF4-FFF2-40B4-BE49-F238E27FC236}">
                <a16:creationId xmlns:a16="http://schemas.microsoft.com/office/drawing/2014/main" id="{F305B516-84C3-46D4-B204-3A3BDED5911B}"/>
              </a:ext>
            </a:extLst>
          </p:cNvPr>
          <p:cNvSpPr>
            <a:spLocks noGrp="1"/>
          </p:cNvSpPr>
          <p:nvPr>
            <p:ph type="title"/>
          </p:nvPr>
        </p:nvSpPr>
        <p:spPr/>
        <p:txBody>
          <a:bodyPr/>
          <a:lstStyle/>
          <a:p>
            <a:r>
              <a:rPr lang="en-US" dirty="0"/>
              <a:t>Easter 3B – Luke 24:35-48</a:t>
            </a:r>
          </a:p>
        </p:txBody>
      </p:sp>
    </p:spTree>
    <p:extLst>
      <p:ext uri="{BB962C8B-B14F-4D97-AF65-F5344CB8AC3E}">
        <p14:creationId xmlns:p14="http://schemas.microsoft.com/office/powerpoint/2010/main" val="15567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EC2147-B852-4577-8120-F71E9DA7A050}"/>
              </a:ext>
            </a:extLst>
          </p:cNvPr>
          <p:cNvSpPr>
            <a:spLocks noGrp="1"/>
          </p:cNvSpPr>
          <p:nvPr>
            <p:ph idx="1"/>
          </p:nvPr>
        </p:nvSpPr>
        <p:spPr>
          <a:xfrm>
            <a:off x="381000" y="1066800"/>
            <a:ext cx="8534400" cy="5638800"/>
          </a:xfrm>
        </p:spPr>
        <p:txBody>
          <a:bodyPr>
            <a:noAutofit/>
          </a:bodyPr>
          <a:lstStyle/>
          <a:p>
            <a:pPr marL="228600" indent="-228600">
              <a:lnSpc>
                <a:spcPct val="90000"/>
              </a:lnSpc>
            </a:pPr>
            <a:r>
              <a:rPr lang="en-US" sz="1300" dirty="0"/>
              <a:t>At that time, Jesus revealed himself again to his disciples at the Sea of Tiberias. He revealed himself in this way.</a:t>
            </a:r>
            <a:br>
              <a:rPr lang="en-US" sz="1300" dirty="0"/>
            </a:br>
            <a:r>
              <a:rPr lang="en-US" sz="1300" dirty="0"/>
              <a:t>Together were Simon Peter, Thomas called Didymus, Nathanael from Cana in Galilee, Zebedee's sons, and two others of his disciples.</a:t>
            </a:r>
            <a:br>
              <a:rPr lang="en-US" sz="1300" dirty="0"/>
            </a:br>
            <a:r>
              <a:rPr lang="en-US" sz="1300" dirty="0"/>
              <a:t>Simon Peter said to them, "I am going fishing." They said to him, "We also will come with you."</a:t>
            </a:r>
            <a:br>
              <a:rPr lang="en-US" sz="1300" dirty="0"/>
            </a:br>
            <a:r>
              <a:rPr lang="en-US" sz="1300" dirty="0"/>
              <a:t>So they went out and got into the boat, but that night they caught nothing.</a:t>
            </a:r>
            <a:br>
              <a:rPr lang="en-US" sz="1300" dirty="0"/>
            </a:br>
            <a:r>
              <a:rPr lang="en-US" sz="1300" dirty="0"/>
              <a:t>When it was already dawn, Jesus was standing on the shore; but the disciples did not realize that it was Jesus.</a:t>
            </a:r>
            <a:br>
              <a:rPr lang="en-US" sz="1300" dirty="0"/>
            </a:br>
            <a:r>
              <a:rPr lang="en-US" sz="1300" dirty="0"/>
              <a:t>Jesus said to them, "Children, have you caught anything to eat?"  They answered him, "No."</a:t>
            </a:r>
            <a:br>
              <a:rPr lang="en-US" sz="1300" dirty="0"/>
            </a:br>
            <a:r>
              <a:rPr lang="en-US" sz="1300" dirty="0"/>
              <a:t>So he said to them, "Cast the net over the right side of the boat and you will find something."</a:t>
            </a:r>
            <a:br>
              <a:rPr lang="en-US" sz="1300" dirty="0"/>
            </a:br>
            <a:r>
              <a:rPr lang="en-US" sz="1300" dirty="0"/>
              <a:t>So they cast it, and were not able to pull it in because of the number of fish.</a:t>
            </a:r>
            <a:br>
              <a:rPr lang="en-US" sz="1300" dirty="0"/>
            </a:br>
            <a:r>
              <a:rPr lang="en-US" sz="1300" dirty="0"/>
              <a:t>So the disciple whom Jesus loved said to Peter, "It is the Lord."</a:t>
            </a:r>
            <a:br>
              <a:rPr lang="en-US" sz="1300" dirty="0"/>
            </a:br>
            <a:r>
              <a:rPr lang="en-US" sz="1300" dirty="0"/>
              <a:t>When Simon Peter heard that it was the Lord, he tucked in his garment, for he was lightly clad, and jumped into the sea.</a:t>
            </a:r>
            <a:br>
              <a:rPr lang="en-US" sz="1300" dirty="0"/>
            </a:br>
            <a:r>
              <a:rPr lang="en-US" sz="1300" dirty="0"/>
              <a:t>The other disciples came in the boat, for they were not far from shore, only about a hundred yards, dragging the net with the fish.</a:t>
            </a:r>
            <a:br>
              <a:rPr lang="en-US" sz="1300" dirty="0"/>
            </a:br>
            <a:r>
              <a:rPr lang="en-US" sz="1300" dirty="0"/>
              <a:t>When they climbed out on shore, they saw a charcoal fire with fish on it and bread.</a:t>
            </a:r>
            <a:br>
              <a:rPr lang="en-US" sz="1300" dirty="0"/>
            </a:br>
            <a:r>
              <a:rPr lang="en-US" sz="1300" dirty="0"/>
              <a:t>Jesus said to them, "Bring some of the fish you just caught."</a:t>
            </a:r>
            <a:br>
              <a:rPr lang="en-US" sz="1300" dirty="0"/>
            </a:br>
            <a:r>
              <a:rPr lang="en-US" sz="1300" dirty="0"/>
              <a:t>So Simon Peter went over and dragged the net ashore full of one hundred fifty-three large fish.</a:t>
            </a:r>
            <a:br>
              <a:rPr lang="en-US" sz="1300" dirty="0"/>
            </a:br>
            <a:r>
              <a:rPr lang="en-US" sz="1300" dirty="0"/>
              <a:t>Even though there were so many, the net was not torn. Jesus said to them, "Come, have breakfast."</a:t>
            </a:r>
            <a:br>
              <a:rPr lang="en-US" sz="1300" dirty="0"/>
            </a:br>
            <a:r>
              <a:rPr lang="en-US" sz="1300" dirty="0"/>
              <a:t>And none of the disciples dared to ask him, "Who are you?“ because they realized it was the Lord.</a:t>
            </a:r>
            <a:br>
              <a:rPr lang="en-US" sz="1300" dirty="0"/>
            </a:br>
            <a:r>
              <a:rPr lang="en-US" sz="1300" dirty="0"/>
              <a:t>Jesus came over and took the bread and gave it to them, and in like manner the fish.</a:t>
            </a:r>
            <a:br>
              <a:rPr lang="en-US" sz="1300" dirty="0"/>
            </a:br>
            <a:r>
              <a:rPr lang="en-US" sz="1300" dirty="0"/>
              <a:t>This was now the third time Jesus was revealed to his disciples after being raised from the dead.</a:t>
            </a:r>
          </a:p>
          <a:p>
            <a:pPr marL="228600" indent="-228600">
              <a:lnSpc>
                <a:spcPct val="90000"/>
              </a:lnSpc>
            </a:pPr>
            <a:r>
              <a:rPr lang="en-US" sz="1200" dirty="0"/>
              <a:t>When they had finished breakfast, Jesus said to Simon Peter,</a:t>
            </a:r>
            <a:br>
              <a:rPr lang="en-US" sz="1200" dirty="0"/>
            </a:br>
            <a:r>
              <a:rPr lang="en-US" sz="1200" dirty="0"/>
              <a:t>"Simon, son of John, do you love me more than these?"</a:t>
            </a:r>
            <a:br>
              <a:rPr lang="en-US" sz="1200" dirty="0"/>
            </a:br>
            <a:r>
              <a:rPr lang="en-US" sz="1200" dirty="0"/>
              <a:t>Simon Peter answered him, "Yes, Lord, you know that I love you."  Jesus said to him, "Feed my lambs."</a:t>
            </a:r>
            <a:br>
              <a:rPr lang="en-US" sz="1200" dirty="0"/>
            </a:br>
            <a:r>
              <a:rPr lang="en-US" sz="1200" dirty="0"/>
              <a:t>He then said to Simon Peter a second time, "Simon, son of John, do you love me?"</a:t>
            </a:r>
            <a:br>
              <a:rPr lang="en-US" sz="1200" dirty="0"/>
            </a:br>
            <a:r>
              <a:rPr lang="en-US" sz="1200" dirty="0"/>
              <a:t>Simon Peter answered him, "Yes, Lord, you know that I love you."  Jesus said to him, "Tend my sheep."</a:t>
            </a:r>
            <a:br>
              <a:rPr lang="en-US" sz="1200" dirty="0"/>
            </a:br>
            <a:r>
              <a:rPr lang="en-US" sz="1200" dirty="0"/>
              <a:t>Jesus said to him the third time, "Simon, son of John, do you love me?"</a:t>
            </a:r>
            <a:br>
              <a:rPr lang="en-US" sz="1200" dirty="0"/>
            </a:br>
            <a:r>
              <a:rPr lang="en-US" sz="1200" dirty="0"/>
              <a:t>Peter was distressed that Jesus had said to him a third time, "Do you love me?" and he said to him,</a:t>
            </a:r>
            <a:br>
              <a:rPr lang="en-US" sz="1200" dirty="0"/>
            </a:br>
            <a:r>
              <a:rPr lang="en-US" sz="1200" dirty="0"/>
              <a:t>"Lord, you know everything; you know that I love you."  Jesus said to him, "Feed my sheep.</a:t>
            </a:r>
            <a:br>
              <a:rPr lang="en-US" sz="1200" dirty="0"/>
            </a:br>
            <a:r>
              <a:rPr lang="en-US" sz="1200" dirty="0"/>
              <a:t>Amen, amen, I say to you, when you were younger, you used to dress yourself and go where you wanted;</a:t>
            </a:r>
            <a:br>
              <a:rPr lang="en-US" sz="1200" dirty="0"/>
            </a:br>
            <a:r>
              <a:rPr lang="en-US" sz="1200" dirty="0"/>
              <a:t>but when you grow old, you will stretch out your hands, and someone else will dress you</a:t>
            </a:r>
            <a:br>
              <a:rPr lang="en-US" sz="1200" dirty="0"/>
            </a:br>
            <a:r>
              <a:rPr lang="en-US" sz="1200" dirty="0"/>
              <a:t>and lead you where you do not want to go."</a:t>
            </a:r>
            <a:br>
              <a:rPr lang="en-US" sz="1200" dirty="0"/>
            </a:br>
            <a:r>
              <a:rPr lang="en-US" sz="1200" dirty="0"/>
              <a:t>He said this signifying by what kind of death he would glorify God.</a:t>
            </a:r>
            <a:br>
              <a:rPr lang="en-US" sz="1200" dirty="0"/>
            </a:br>
            <a:r>
              <a:rPr lang="en-US" sz="1200" dirty="0"/>
              <a:t>And when he had said this, he said to him, "Follow me."</a:t>
            </a:r>
          </a:p>
        </p:txBody>
      </p:sp>
      <p:sp>
        <p:nvSpPr>
          <p:cNvPr id="3" name="Title 2">
            <a:extLst>
              <a:ext uri="{FF2B5EF4-FFF2-40B4-BE49-F238E27FC236}">
                <a16:creationId xmlns:a16="http://schemas.microsoft.com/office/drawing/2014/main" id="{E6A21539-E3E9-4198-803E-282B5480E85E}"/>
              </a:ext>
            </a:extLst>
          </p:cNvPr>
          <p:cNvSpPr>
            <a:spLocks noGrp="1"/>
          </p:cNvSpPr>
          <p:nvPr>
            <p:ph type="title"/>
          </p:nvPr>
        </p:nvSpPr>
        <p:spPr/>
        <p:txBody>
          <a:bodyPr/>
          <a:lstStyle/>
          <a:p>
            <a:r>
              <a:rPr lang="en-US" dirty="0"/>
              <a:t>Easter 3C – John 21:1-19</a:t>
            </a:r>
            <a:r>
              <a:rPr lang="en-US" sz="3200" dirty="0"/>
              <a:t>   (or 1-14)</a:t>
            </a:r>
            <a:endParaRPr lang="en-US" dirty="0"/>
          </a:p>
        </p:txBody>
      </p:sp>
    </p:spTree>
    <p:extLst>
      <p:ext uri="{BB962C8B-B14F-4D97-AF65-F5344CB8AC3E}">
        <p14:creationId xmlns:p14="http://schemas.microsoft.com/office/powerpoint/2010/main" val="14047834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A5C817-65E3-4682-B74A-C04C1CDB0CB2}"/>
              </a:ext>
            </a:extLst>
          </p:cNvPr>
          <p:cNvSpPr>
            <a:spLocks noGrp="1"/>
          </p:cNvSpPr>
          <p:nvPr>
            <p:ph idx="1"/>
          </p:nvPr>
        </p:nvSpPr>
        <p:spPr/>
        <p:txBody>
          <a:bodyPr/>
          <a:lstStyle/>
          <a:p>
            <a:r>
              <a:rPr lang="en-US" b="1" dirty="0"/>
              <a:t>John 3 &amp; 6 </a:t>
            </a:r>
            <a:r>
              <a:rPr lang="en-US" dirty="0"/>
              <a:t>– weekdays only (</a:t>
            </a:r>
            <a:r>
              <a:rPr lang="en-US" dirty="0" err="1"/>
              <a:t>wks</a:t>
            </a:r>
            <a:r>
              <a:rPr lang="en-US" dirty="0"/>
              <a:t> 2 &amp; 3)</a:t>
            </a:r>
          </a:p>
          <a:p>
            <a:r>
              <a:rPr lang="en-US" b="1" dirty="0"/>
              <a:t>John 10 </a:t>
            </a:r>
            <a:r>
              <a:rPr lang="en-US" dirty="0"/>
              <a:t>– 4</a:t>
            </a:r>
            <a:r>
              <a:rPr lang="en-US" baseline="30000" dirty="0"/>
              <a:t>th</a:t>
            </a:r>
            <a:r>
              <a:rPr lang="en-US" dirty="0"/>
              <a:t> Sunday</a:t>
            </a:r>
          </a:p>
          <a:p>
            <a:r>
              <a:rPr lang="en-US" b="1" dirty="0"/>
              <a:t>John 13-16 </a:t>
            </a:r>
            <a:r>
              <a:rPr lang="en-US" dirty="0"/>
              <a:t>– 5</a:t>
            </a:r>
            <a:r>
              <a:rPr lang="en-US" baseline="30000" dirty="0"/>
              <a:t>th</a:t>
            </a:r>
            <a:r>
              <a:rPr lang="en-US" dirty="0"/>
              <a:t> &amp; 6</a:t>
            </a:r>
            <a:r>
              <a:rPr lang="en-US" baseline="30000" dirty="0"/>
              <a:t>th</a:t>
            </a:r>
            <a:r>
              <a:rPr lang="en-US" dirty="0"/>
              <a:t> Sundays</a:t>
            </a:r>
          </a:p>
          <a:p>
            <a:r>
              <a:rPr lang="en-US" dirty="0"/>
              <a:t>[</a:t>
            </a:r>
            <a:r>
              <a:rPr lang="en-US" b="1" dirty="0"/>
              <a:t>John 17 </a:t>
            </a:r>
            <a:r>
              <a:rPr lang="en-US" dirty="0"/>
              <a:t>– 7</a:t>
            </a:r>
            <a:r>
              <a:rPr lang="en-US" baseline="30000" dirty="0"/>
              <a:t>th</a:t>
            </a:r>
            <a:r>
              <a:rPr lang="en-US" dirty="0"/>
              <a:t> Sunday]</a:t>
            </a:r>
          </a:p>
          <a:p>
            <a:r>
              <a:rPr lang="en-US" b="1" dirty="0"/>
              <a:t>John 21</a:t>
            </a:r>
          </a:p>
          <a:p>
            <a:pPr lvl="1"/>
            <a:r>
              <a:rPr lang="en-US" b="1" dirty="0"/>
              <a:t>21:1-19</a:t>
            </a:r>
            <a:r>
              <a:rPr lang="en-US" sz="1800" b="1" dirty="0"/>
              <a:t>  (or 21:1-14)</a:t>
            </a:r>
            <a:r>
              <a:rPr lang="en-US" b="1" dirty="0"/>
              <a:t> – Sunday 3C</a:t>
            </a:r>
          </a:p>
          <a:p>
            <a:pPr lvl="1"/>
            <a:r>
              <a:rPr lang="en-US" b="1" dirty="0"/>
              <a:t>21:1-14 – Octave, Friday</a:t>
            </a:r>
          </a:p>
          <a:p>
            <a:pPr lvl="1"/>
            <a:r>
              <a:rPr lang="en-US" b="1" dirty="0"/>
              <a:t>21:15-19 – 7</a:t>
            </a:r>
            <a:r>
              <a:rPr lang="en-US" b="1" baseline="30000" dirty="0"/>
              <a:t>th</a:t>
            </a:r>
            <a:r>
              <a:rPr lang="en-US" b="1" dirty="0"/>
              <a:t> Week, Friday</a:t>
            </a:r>
          </a:p>
          <a:p>
            <a:pPr lvl="1"/>
            <a:r>
              <a:rPr lang="en-US" b="1" dirty="0"/>
              <a:t>21:20-25 – 7</a:t>
            </a:r>
            <a:r>
              <a:rPr lang="en-US" b="1" baseline="30000" dirty="0"/>
              <a:t>th</a:t>
            </a:r>
            <a:r>
              <a:rPr lang="en-US" b="1" dirty="0"/>
              <a:t> Week, Saturday</a:t>
            </a:r>
          </a:p>
        </p:txBody>
      </p:sp>
      <p:sp>
        <p:nvSpPr>
          <p:cNvPr id="3" name="Title 2">
            <a:extLst>
              <a:ext uri="{FF2B5EF4-FFF2-40B4-BE49-F238E27FC236}">
                <a16:creationId xmlns:a16="http://schemas.microsoft.com/office/drawing/2014/main" id="{D0574776-0B2C-4056-914F-EE0C86BC827A}"/>
              </a:ext>
            </a:extLst>
          </p:cNvPr>
          <p:cNvSpPr>
            <a:spLocks noGrp="1"/>
          </p:cNvSpPr>
          <p:nvPr>
            <p:ph type="title"/>
          </p:nvPr>
        </p:nvSpPr>
        <p:spPr/>
        <p:txBody>
          <a:bodyPr>
            <a:normAutofit fontScale="90000"/>
          </a:bodyPr>
          <a:lstStyle/>
          <a:p>
            <a:r>
              <a:rPr lang="en-US" dirty="0"/>
              <a:t>Easter Gospels – Sundays &amp; Weekdays</a:t>
            </a:r>
          </a:p>
        </p:txBody>
      </p:sp>
    </p:spTree>
    <p:extLst>
      <p:ext uri="{BB962C8B-B14F-4D97-AF65-F5344CB8AC3E}">
        <p14:creationId xmlns:p14="http://schemas.microsoft.com/office/powerpoint/2010/main" val="2735771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Break</a:t>
            </a:r>
          </a:p>
        </p:txBody>
      </p:sp>
      <p:sp>
        <p:nvSpPr>
          <p:cNvPr id="3" name="Content Placeholder 2"/>
          <p:cNvSpPr>
            <a:spLocks noGrp="1"/>
          </p:cNvSpPr>
          <p:nvPr>
            <p:ph idx="1"/>
          </p:nvPr>
        </p:nvSpPr>
        <p:spPr/>
        <p:txBody>
          <a:bodyPr/>
          <a:lstStyle/>
          <a:p>
            <a:r>
              <a:rPr lang="en-US" dirty="0"/>
              <a:t>Questions? </a:t>
            </a:r>
          </a:p>
          <a:p>
            <a:pPr lvl="1"/>
            <a:r>
              <a:rPr lang="en-US" dirty="0"/>
              <a:t>Please “raise your hands” (electronically)</a:t>
            </a:r>
          </a:p>
          <a:p>
            <a:pPr lvl="1"/>
            <a:r>
              <a:rPr lang="en-US" dirty="0"/>
              <a:t>Or open your mic</a:t>
            </a:r>
          </a:p>
          <a:p>
            <a:pPr lvl="1"/>
            <a:endParaRPr lang="en-US" dirty="0"/>
          </a:p>
          <a:p>
            <a:pPr lvl="1"/>
            <a:endParaRPr lang="en-US" dirty="0"/>
          </a:p>
          <a:p>
            <a:r>
              <a:rPr lang="en-US" dirty="0"/>
              <a:t>Break</a:t>
            </a:r>
          </a:p>
          <a:p>
            <a:pPr lvl="1"/>
            <a:r>
              <a:rPr lang="en-US" dirty="0"/>
              <a:t>We will continue in 10 minutes.</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10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3200" b="1" spc="100" dirty="0">
                <a:solidFill>
                  <a:schemeClr val="bg2">
                    <a:lumMod val="50000"/>
                  </a:schemeClr>
                </a:solidFill>
                <a:effectLst>
                  <a:outerShdw blurRad="38100" dist="38100" dir="2700000" algn="tl">
                    <a:srgbClr val="000000">
                      <a:alpha val="43137"/>
                    </a:srgbClr>
                  </a:outerShdw>
                </a:effectLst>
                <a:ea typeface="+mn-ea"/>
              </a:rPr>
            </a:br>
            <a:r>
              <a:rPr lang="en-US" b="1" dirty="0">
                <a:solidFill>
                  <a:schemeClr val="tx1"/>
                </a:solidFill>
                <a:effectLst>
                  <a:outerShdw blurRad="38100" dist="38100" dir="2700000" algn="tl">
                    <a:srgbClr val="000000">
                      <a:alpha val="43137"/>
                    </a:srgbClr>
                  </a:outerShdw>
                </a:effectLst>
              </a:rPr>
              <a:t>Lectionary Readings </a:t>
            </a:r>
            <a:br>
              <a:rPr lang="en-US" sz="4400" b="1" dirty="0">
                <a:solidFill>
                  <a:schemeClr val="tx1"/>
                </a:solidFill>
                <a:effectLst>
                  <a:outerShdw blurRad="38100" dist="38100" dir="2700000" algn="tl">
                    <a:srgbClr val="000000">
                      <a:alpha val="43137"/>
                    </a:srgbClr>
                  </a:outerShdw>
                </a:effectLst>
              </a:rPr>
            </a:br>
            <a:r>
              <a:rPr lang="en-US" sz="3200" b="1" dirty="0">
                <a:solidFill>
                  <a:schemeClr val="tx1"/>
                </a:solidFill>
                <a:effectLst>
                  <a:outerShdw blurRad="38100" dist="38100" dir="2700000" algn="tl">
                    <a:srgbClr val="000000">
                      <a:alpha val="43137"/>
                    </a:srgbClr>
                  </a:outerShdw>
                </a:effectLst>
              </a:rPr>
              <a:t>for the</a:t>
            </a:r>
            <a:br>
              <a:rPr lang="en-US" sz="4400" b="1" dirty="0">
                <a:solidFill>
                  <a:schemeClr val="tx1"/>
                </a:solidFill>
                <a:effectLst>
                  <a:outerShdw blurRad="38100" dist="38100" dir="2700000" algn="tl">
                    <a:srgbClr val="000000">
                      <a:alpha val="43137"/>
                    </a:srgbClr>
                  </a:outerShdw>
                </a:effectLst>
              </a:rPr>
            </a:br>
            <a:r>
              <a:rPr lang="en-US" sz="6600" b="1" dirty="0">
                <a:solidFill>
                  <a:schemeClr val="tx1"/>
                </a:solidFill>
                <a:effectLst>
                  <a:outerShdw blurRad="38100" dist="38100" dir="2700000" algn="tl">
                    <a:srgbClr val="000000">
                      <a:alpha val="43137"/>
                    </a:srgbClr>
                  </a:outerShdw>
                </a:effectLst>
              </a:rPr>
              <a:t>Easter Season</a:t>
            </a:r>
            <a:endParaRPr lang="en-US" sz="5000" dirty="0">
              <a:solidFill>
                <a:schemeClr val="bg2">
                  <a:lumMod val="50000"/>
                </a:schemeClr>
              </a:solidFill>
              <a:effectLst/>
            </a:endParaRPr>
          </a:p>
        </p:txBody>
      </p:sp>
      <p:pic>
        <p:nvPicPr>
          <p:cNvPr id="5" name="Picture 4" descr="A picture containing text, clipart&#10;&#10;Description automatically generated">
            <a:extLst>
              <a:ext uri="{FF2B5EF4-FFF2-40B4-BE49-F238E27FC236}">
                <a16:creationId xmlns:a16="http://schemas.microsoft.com/office/drawing/2014/main" id="{62991D09-F443-4739-B5B3-781496E68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657600"/>
            <a:ext cx="1576493" cy="2667000"/>
          </a:xfrm>
          <a:prstGeom prst="rect">
            <a:avLst/>
          </a:prstGeom>
        </p:spPr>
      </p:pic>
    </p:spTree>
    <p:extLst>
      <p:ext uri="{BB962C8B-B14F-4D97-AF65-F5344CB8AC3E}">
        <p14:creationId xmlns:p14="http://schemas.microsoft.com/office/powerpoint/2010/main" val="4030576506"/>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686800" cy="5562600"/>
          </a:xfrm>
        </p:spPr>
        <p:txBody>
          <a:bodyPr>
            <a:normAutofit/>
          </a:bodyPr>
          <a:lstStyle/>
          <a:p>
            <a:pPr marL="403225" indent="-403225">
              <a:buSzPct val="95000"/>
              <a:buFont typeface="+mj-lt"/>
              <a:buAutoNum type="arabicParenR"/>
            </a:pPr>
            <a:r>
              <a:rPr lang="en-US" sz="2800" b="1" dirty="0">
                <a:solidFill>
                  <a:schemeClr val="tx1"/>
                </a:solidFill>
              </a:rPr>
              <a:t>Easter Season: Overview &amp; Structure</a:t>
            </a:r>
            <a:endParaRPr lang="en-US" sz="2400" b="1" dirty="0">
              <a:solidFill>
                <a:schemeClr val="tx1"/>
              </a:solidFill>
            </a:endParaRPr>
          </a:p>
          <a:p>
            <a:pPr lvl="1"/>
            <a:r>
              <a:rPr lang="en-US" sz="2400" b="1" dirty="0">
                <a:solidFill>
                  <a:schemeClr val="tx1"/>
                </a:solidFill>
              </a:rPr>
              <a:t>Easter Triduum, Sunday, Octave, Season</a:t>
            </a:r>
          </a:p>
          <a:p>
            <a:pPr lvl="1"/>
            <a:r>
              <a:rPr lang="en-US" sz="2400" b="1" dirty="0">
                <a:solidFill>
                  <a:schemeClr val="tx1"/>
                </a:solidFill>
              </a:rPr>
              <a:t>Initial Gospels: </a:t>
            </a:r>
            <a:r>
              <a:rPr lang="en-US" sz="2400" dirty="0">
                <a:solidFill>
                  <a:schemeClr val="tx1"/>
                </a:solidFill>
              </a:rPr>
              <a:t>Empty Tomb &amp; Resurrection Appearances</a:t>
            </a:r>
          </a:p>
          <a:p>
            <a:pPr marL="403225" indent="-403225">
              <a:spcBef>
                <a:spcPts val="1800"/>
              </a:spcBef>
              <a:buFont typeface="+mj-lt"/>
              <a:buAutoNum type="arabicParenR"/>
            </a:pPr>
            <a:r>
              <a:rPr lang="en-US" sz="2800" b="1" dirty="0">
                <a:solidFill>
                  <a:schemeClr val="tx1"/>
                </a:solidFill>
              </a:rPr>
              <a:t>Easter Sundays &amp; Weekdays</a:t>
            </a:r>
            <a:r>
              <a:rPr lang="en-US" sz="2000" dirty="0">
                <a:solidFill>
                  <a:schemeClr val="tx1"/>
                </a:solidFill>
              </a:rPr>
              <a:t> (cont.)</a:t>
            </a:r>
            <a:endParaRPr lang="en-US" sz="2800" dirty="0">
              <a:solidFill>
                <a:schemeClr val="tx1"/>
              </a:solidFill>
            </a:endParaRPr>
          </a:p>
          <a:p>
            <a:pPr marL="698817" lvl="1" indent="-403225"/>
            <a:r>
              <a:rPr lang="en-US" sz="2400" b="1" dirty="0">
                <a:solidFill>
                  <a:schemeClr val="tx1"/>
                </a:solidFill>
              </a:rPr>
              <a:t>More Gospels: </a:t>
            </a:r>
            <a:r>
              <a:rPr lang="en-US" sz="2400" dirty="0">
                <a:solidFill>
                  <a:schemeClr val="tx1"/>
                </a:solidFill>
              </a:rPr>
              <a:t> mostly </a:t>
            </a:r>
            <a:r>
              <a:rPr lang="en-US" sz="2400" b="1" dirty="0">
                <a:solidFill>
                  <a:schemeClr val="tx1"/>
                </a:solidFill>
              </a:rPr>
              <a:t>JOHN</a:t>
            </a:r>
          </a:p>
          <a:p>
            <a:pPr marL="698817" lvl="1" indent="-403225"/>
            <a:r>
              <a:rPr lang="en-US" sz="2400" b="1" dirty="0">
                <a:solidFill>
                  <a:schemeClr val="tx1"/>
                </a:solidFill>
              </a:rPr>
              <a:t>First Readings: ACTS</a:t>
            </a:r>
            <a:r>
              <a:rPr lang="en-US" sz="2400" dirty="0">
                <a:solidFill>
                  <a:schemeClr val="tx1"/>
                </a:solidFill>
              </a:rPr>
              <a:t> of the Apostles</a:t>
            </a:r>
          </a:p>
          <a:p>
            <a:pPr marL="0" indent="0">
              <a:spcBef>
                <a:spcPts val="1800"/>
              </a:spcBef>
              <a:buNone/>
            </a:pPr>
            <a:r>
              <a:rPr lang="en-US" sz="2400" b="1" dirty="0">
                <a:solidFill>
                  <a:schemeClr val="accent2"/>
                </a:solidFill>
              </a:rPr>
              <a:t>3a) </a:t>
            </a:r>
            <a:r>
              <a:rPr lang="en-US" sz="2800" b="1" dirty="0">
                <a:solidFill>
                  <a:schemeClr val="tx1"/>
                </a:solidFill>
              </a:rPr>
              <a:t>Second Readings on Sundays</a:t>
            </a:r>
          </a:p>
          <a:p>
            <a:pPr lvl="1"/>
            <a:r>
              <a:rPr lang="en-US" sz="2400" dirty="0">
                <a:solidFill>
                  <a:schemeClr val="tx1"/>
                </a:solidFill>
              </a:rPr>
              <a:t>Year A:  1 Peter;  Year C:  Revelation</a:t>
            </a:r>
          </a:p>
          <a:p>
            <a:pPr lvl="1"/>
            <a:r>
              <a:rPr lang="en-US" sz="2400" b="1" dirty="0">
                <a:solidFill>
                  <a:schemeClr val="tx1"/>
                </a:solidFill>
              </a:rPr>
              <a:t>Year B:  1 John</a:t>
            </a:r>
          </a:p>
          <a:p>
            <a:pPr marL="0" indent="0">
              <a:spcBef>
                <a:spcPts val="0"/>
              </a:spcBef>
              <a:buNone/>
            </a:pPr>
            <a:r>
              <a:rPr lang="en-US" sz="2400" dirty="0">
                <a:solidFill>
                  <a:schemeClr val="accent2"/>
                </a:solidFill>
              </a:rPr>
              <a:t>3b) </a:t>
            </a:r>
            <a:r>
              <a:rPr lang="en-US" sz="2800" b="1" dirty="0">
                <a:solidFill>
                  <a:schemeClr val="tx1"/>
                </a:solidFill>
              </a:rPr>
              <a:t>Ascension  &amp;  Pentecost</a:t>
            </a:r>
          </a:p>
          <a:p>
            <a:r>
              <a:rPr lang="en-US" sz="2000" dirty="0">
                <a:solidFill>
                  <a:schemeClr val="tx1"/>
                </a:solidFill>
              </a:rPr>
              <a:t>Ten-minute break between each part.</a:t>
            </a:r>
          </a:p>
          <a:p>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6" name="Picture 5" descr="A white flower with green leaves&#10;&#10;Description automatically generated with low confidence">
            <a:extLst>
              <a:ext uri="{FF2B5EF4-FFF2-40B4-BE49-F238E27FC236}">
                <a16:creationId xmlns:a16="http://schemas.microsoft.com/office/drawing/2014/main" id="{36FE4836-0034-4C11-8B3C-C9A3E4D0F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514" y="3048000"/>
            <a:ext cx="2542189" cy="3276600"/>
          </a:xfrm>
          <a:prstGeom prst="rect">
            <a:avLst/>
          </a:prstGeom>
        </p:spPr>
      </p:pic>
    </p:spTree>
    <p:extLst>
      <p:ext uri="{BB962C8B-B14F-4D97-AF65-F5344CB8AC3E}">
        <p14:creationId xmlns:p14="http://schemas.microsoft.com/office/powerpoint/2010/main" val="2361991247"/>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A5C817-65E3-4682-B74A-C04C1CDB0CB2}"/>
              </a:ext>
            </a:extLst>
          </p:cNvPr>
          <p:cNvSpPr>
            <a:spLocks noGrp="1"/>
          </p:cNvSpPr>
          <p:nvPr>
            <p:ph idx="1"/>
          </p:nvPr>
        </p:nvSpPr>
        <p:spPr/>
        <p:txBody>
          <a:bodyPr>
            <a:normAutofit/>
          </a:bodyPr>
          <a:lstStyle/>
          <a:p>
            <a:r>
              <a:rPr lang="en-US" b="1" dirty="0"/>
              <a:t>John 3 &amp; 6 </a:t>
            </a:r>
            <a:r>
              <a:rPr lang="en-US" dirty="0"/>
              <a:t>– </a:t>
            </a:r>
            <a:r>
              <a:rPr lang="en-US" sz="3200" dirty="0"/>
              <a:t>weekdays only</a:t>
            </a:r>
            <a:r>
              <a:rPr lang="en-US" sz="2400" dirty="0"/>
              <a:t>  (weeks 2 &amp; 3)</a:t>
            </a:r>
            <a:endParaRPr lang="en-US" sz="2800" dirty="0"/>
          </a:p>
          <a:p>
            <a:r>
              <a:rPr lang="en-US" b="1" dirty="0"/>
              <a:t>John 10 </a:t>
            </a:r>
            <a:r>
              <a:rPr lang="en-US" dirty="0"/>
              <a:t>– 4</a:t>
            </a:r>
            <a:r>
              <a:rPr lang="en-US" baseline="30000" dirty="0"/>
              <a:t>th</a:t>
            </a:r>
            <a:r>
              <a:rPr lang="en-US" dirty="0"/>
              <a:t> Sunday</a:t>
            </a:r>
            <a:r>
              <a:rPr lang="en-US" sz="2400" dirty="0"/>
              <a:t>  &amp; weekdays</a:t>
            </a:r>
            <a:endParaRPr lang="en-US" dirty="0"/>
          </a:p>
          <a:p>
            <a:r>
              <a:rPr lang="en-US" b="1" dirty="0"/>
              <a:t>John 13-16 </a:t>
            </a:r>
            <a:r>
              <a:rPr lang="en-US" dirty="0"/>
              <a:t>– 5</a:t>
            </a:r>
            <a:r>
              <a:rPr lang="en-US" baseline="30000" dirty="0"/>
              <a:t>th</a:t>
            </a:r>
            <a:r>
              <a:rPr lang="en-US" dirty="0"/>
              <a:t> &amp; 6</a:t>
            </a:r>
            <a:r>
              <a:rPr lang="en-US" baseline="30000" dirty="0"/>
              <a:t>th</a:t>
            </a:r>
            <a:r>
              <a:rPr lang="en-US" dirty="0"/>
              <a:t> Sundays</a:t>
            </a:r>
            <a:r>
              <a:rPr lang="en-US" sz="2400" dirty="0"/>
              <a:t>  &amp; weekdays</a:t>
            </a:r>
            <a:endParaRPr lang="en-US" dirty="0"/>
          </a:p>
          <a:p>
            <a:r>
              <a:rPr lang="en-US" sz="3200" dirty="0"/>
              <a:t>[</a:t>
            </a:r>
            <a:r>
              <a:rPr lang="en-US" sz="3200" b="1" dirty="0"/>
              <a:t>John 17 </a:t>
            </a:r>
            <a:r>
              <a:rPr lang="en-US" sz="3200" dirty="0"/>
              <a:t>– 7</a:t>
            </a:r>
            <a:r>
              <a:rPr lang="en-US" sz="3200" baseline="30000" dirty="0"/>
              <a:t>th</a:t>
            </a:r>
            <a:r>
              <a:rPr lang="en-US" sz="3200" dirty="0"/>
              <a:t> Sunday</a:t>
            </a:r>
            <a:r>
              <a:rPr lang="en-US" sz="2400" dirty="0"/>
              <a:t>  &amp; week 7</a:t>
            </a:r>
            <a:r>
              <a:rPr lang="en-US" sz="3200" dirty="0"/>
              <a:t>]</a:t>
            </a:r>
          </a:p>
          <a:p>
            <a:r>
              <a:rPr lang="en-US" b="1" dirty="0"/>
              <a:t>John 21</a:t>
            </a:r>
          </a:p>
          <a:p>
            <a:pPr lvl="1">
              <a:spcBef>
                <a:spcPts val="0"/>
              </a:spcBef>
            </a:pPr>
            <a:r>
              <a:rPr lang="en-US" b="1" dirty="0"/>
              <a:t>21:1-19</a:t>
            </a:r>
            <a:r>
              <a:rPr lang="en-US" sz="1800" b="1" dirty="0"/>
              <a:t>  (or 21:1-14)</a:t>
            </a:r>
            <a:r>
              <a:rPr lang="en-US" b="1" dirty="0"/>
              <a:t> – Sunday 3C</a:t>
            </a:r>
          </a:p>
          <a:p>
            <a:pPr lvl="1">
              <a:spcBef>
                <a:spcPts val="0"/>
              </a:spcBef>
            </a:pPr>
            <a:r>
              <a:rPr lang="en-US" b="1" dirty="0"/>
              <a:t>21:1-14 – Octave, Friday</a:t>
            </a:r>
          </a:p>
          <a:p>
            <a:pPr lvl="1">
              <a:spcBef>
                <a:spcPts val="0"/>
              </a:spcBef>
            </a:pPr>
            <a:r>
              <a:rPr lang="en-US" sz="2400" b="1" dirty="0"/>
              <a:t>21:15-19 – 7</a:t>
            </a:r>
            <a:r>
              <a:rPr lang="en-US" sz="2400" b="1" baseline="30000" dirty="0"/>
              <a:t>th</a:t>
            </a:r>
            <a:r>
              <a:rPr lang="en-US" sz="2400" b="1" dirty="0"/>
              <a:t> Week, Friday</a:t>
            </a:r>
          </a:p>
          <a:p>
            <a:pPr lvl="1">
              <a:spcBef>
                <a:spcPts val="0"/>
              </a:spcBef>
            </a:pPr>
            <a:r>
              <a:rPr lang="en-US" sz="2400" b="1" dirty="0"/>
              <a:t>21:20-25 – 7</a:t>
            </a:r>
            <a:r>
              <a:rPr lang="en-US" sz="2400" b="1" baseline="30000" dirty="0"/>
              <a:t>th</a:t>
            </a:r>
            <a:r>
              <a:rPr lang="en-US" sz="2400" b="1" dirty="0"/>
              <a:t> Week, Saturday</a:t>
            </a:r>
          </a:p>
          <a:p>
            <a:pPr>
              <a:spcBef>
                <a:spcPts val="1800"/>
              </a:spcBef>
            </a:pPr>
            <a:r>
              <a:rPr lang="en-US" sz="2800" dirty="0"/>
              <a:t>See </a:t>
            </a:r>
            <a:r>
              <a:rPr lang="en-US" sz="2800" dirty="0">
                <a:hlinkClick r:id="rId2"/>
              </a:rPr>
              <a:t>https://catholic-resources.org/John/Outlines.html</a:t>
            </a:r>
            <a:r>
              <a:rPr lang="en-US" sz="2800" dirty="0"/>
              <a:t> </a:t>
            </a:r>
          </a:p>
        </p:txBody>
      </p:sp>
      <p:sp>
        <p:nvSpPr>
          <p:cNvPr id="3" name="Title 2">
            <a:extLst>
              <a:ext uri="{FF2B5EF4-FFF2-40B4-BE49-F238E27FC236}">
                <a16:creationId xmlns:a16="http://schemas.microsoft.com/office/drawing/2014/main" id="{D0574776-0B2C-4056-914F-EE0C86BC827A}"/>
              </a:ext>
            </a:extLst>
          </p:cNvPr>
          <p:cNvSpPr>
            <a:spLocks noGrp="1"/>
          </p:cNvSpPr>
          <p:nvPr>
            <p:ph type="title"/>
          </p:nvPr>
        </p:nvSpPr>
        <p:spPr/>
        <p:txBody>
          <a:bodyPr>
            <a:normAutofit fontScale="90000"/>
          </a:bodyPr>
          <a:lstStyle/>
          <a:p>
            <a:r>
              <a:rPr lang="en-US" dirty="0"/>
              <a:t>Easter Gospels – Sundays &amp; Weekdays</a:t>
            </a:r>
          </a:p>
        </p:txBody>
      </p:sp>
    </p:spTree>
    <p:extLst>
      <p:ext uri="{BB962C8B-B14F-4D97-AF65-F5344CB8AC3E}">
        <p14:creationId xmlns:p14="http://schemas.microsoft.com/office/powerpoint/2010/main" val="4084800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1C2C48-5984-4D4E-9379-03CACC541BC0}"/>
              </a:ext>
            </a:extLst>
          </p:cNvPr>
          <p:cNvSpPr>
            <a:spLocks noGrp="1"/>
          </p:cNvSpPr>
          <p:nvPr>
            <p:ph idx="1"/>
          </p:nvPr>
        </p:nvSpPr>
        <p:spPr/>
        <p:txBody>
          <a:bodyPr/>
          <a:lstStyle/>
          <a:p>
            <a:pPr marL="0" indent="0">
              <a:buNone/>
            </a:pPr>
            <a:r>
              <a:rPr lang="en-US" sz="3600" dirty="0"/>
              <a:t>See</a:t>
            </a:r>
            <a:endParaRPr lang="en-US" dirty="0">
              <a:hlinkClick r:id="rId2"/>
            </a:endParaRPr>
          </a:p>
          <a:p>
            <a:r>
              <a:rPr lang="en-US" dirty="0">
                <a:hlinkClick r:id="rId2"/>
              </a:rPr>
              <a:t>https://catholic-resources.org/Bible/Acts.htm</a:t>
            </a:r>
            <a:endParaRPr lang="en-US" dirty="0"/>
          </a:p>
          <a:p>
            <a:pPr marL="0" indent="0">
              <a:buNone/>
            </a:pPr>
            <a:r>
              <a:rPr lang="en-US" sz="2800" dirty="0"/>
              <a:t>and</a:t>
            </a:r>
          </a:p>
          <a:p>
            <a:r>
              <a:rPr lang="en-US" sz="2800" dirty="0">
                <a:hlinkClick r:id="rId3"/>
              </a:rPr>
              <a:t>https://catholic-resources.org/Lectionary/Overview-Acts.htm</a:t>
            </a:r>
            <a:r>
              <a:rPr lang="en-US" sz="2800" dirty="0"/>
              <a:t> </a:t>
            </a:r>
          </a:p>
        </p:txBody>
      </p:sp>
      <p:sp>
        <p:nvSpPr>
          <p:cNvPr id="3" name="Title 2">
            <a:extLst>
              <a:ext uri="{FF2B5EF4-FFF2-40B4-BE49-F238E27FC236}">
                <a16:creationId xmlns:a16="http://schemas.microsoft.com/office/drawing/2014/main" id="{DDFE0F00-958B-49EA-A5FD-04E0FE3D0217}"/>
              </a:ext>
            </a:extLst>
          </p:cNvPr>
          <p:cNvSpPr>
            <a:spLocks noGrp="1"/>
          </p:cNvSpPr>
          <p:nvPr>
            <p:ph type="title"/>
          </p:nvPr>
        </p:nvSpPr>
        <p:spPr/>
        <p:txBody>
          <a:bodyPr/>
          <a:lstStyle/>
          <a:p>
            <a:pPr algn="ctr"/>
            <a:r>
              <a:rPr lang="en-US" b="1" dirty="0"/>
              <a:t>ACTS  of  the  APOSTLES</a:t>
            </a:r>
          </a:p>
        </p:txBody>
      </p:sp>
    </p:spTree>
    <p:extLst>
      <p:ext uri="{BB962C8B-B14F-4D97-AF65-F5344CB8AC3E}">
        <p14:creationId xmlns:p14="http://schemas.microsoft.com/office/powerpoint/2010/main" val="13909121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1">
            <a:extLst>
              <a:ext uri="{FF2B5EF4-FFF2-40B4-BE49-F238E27FC236}">
                <a16:creationId xmlns:a16="http://schemas.microsoft.com/office/drawing/2014/main" id="{95EABB63-1E70-4E8E-9E7A-F3F373352251}"/>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2E43A26A-0253-414B-9712-CB68CBF3E1DA}"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49</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58371" name="Rectangle 2">
            <a:extLst>
              <a:ext uri="{FF2B5EF4-FFF2-40B4-BE49-F238E27FC236}">
                <a16:creationId xmlns:a16="http://schemas.microsoft.com/office/drawing/2014/main" id="{00A76CD7-B0B8-46D6-B549-69817F97D341}"/>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a:t>Holy Spirit in ACTS</a:t>
            </a:r>
          </a:p>
        </p:txBody>
      </p:sp>
      <p:sp>
        <p:nvSpPr>
          <p:cNvPr id="2" name="Rectangle 3">
            <a:extLst>
              <a:ext uri="{FF2B5EF4-FFF2-40B4-BE49-F238E27FC236}">
                <a16:creationId xmlns:a16="http://schemas.microsoft.com/office/drawing/2014/main" id="{8CD190B5-280A-4C6D-981A-4F2DABD7105F}"/>
              </a:ext>
            </a:extLst>
          </p:cNvPr>
          <p:cNvSpPr>
            <a:spLocks noGrp="1" noChangeArrowheads="1"/>
          </p:cNvSpPr>
          <p:nvPr>
            <p:ph type="body" idx="1"/>
          </p:nvPr>
        </p:nvSpPr>
        <p:spPr/>
        <p:txBody>
          <a:bodyPr/>
          <a:lstStyle/>
          <a:p>
            <a:r>
              <a:rPr lang="en-US" altLang="en-US" sz="3200" b="1" dirty="0"/>
              <a:t>The Acts of the Apostles?</a:t>
            </a:r>
          </a:p>
          <a:p>
            <a:pPr lvl="1"/>
            <a:r>
              <a:rPr lang="en-US" altLang="en-US" sz="2400" dirty="0"/>
              <a:t>Vol. 2, sequel to Luke’s Gospel (see Acts 1:1)</a:t>
            </a:r>
          </a:p>
          <a:p>
            <a:pPr lvl="1"/>
            <a:r>
              <a:rPr lang="en-US" altLang="en-US" sz="2400" dirty="0"/>
              <a:t>Similar themes &amp; emphases as Luke’s Gospel</a:t>
            </a:r>
          </a:p>
          <a:p>
            <a:pPr lvl="1"/>
            <a:r>
              <a:rPr lang="en-US" altLang="en-US" sz="2400" dirty="0"/>
              <a:t>Prayer, Praise, Preaching, Poor, Healings, Meals…</a:t>
            </a:r>
          </a:p>
          <a:p>
            <a:pPr lvl="3"/>
            <a:endParaRPr lang="en-US" altLang="en-US" sz="1600" dirty="0"/>
          </a:p>
          <a:p>
            <a:r>
              <a:rPr lang="en-US" altLang="en-US" sz="3200" b="1" dirty="0"/>
              <a:t>The Acts of the Holy Spirit?</a:t>
            </a:r>
          </a:p>
          <a:p>
            <a:pPr lvl="1"/>
            <a:r>
              <a:rPr lang="en-US" altLang="en-US" sz="2400" dirty="0"/>
              <a:t>As in Luke's Gospel, </a:t>
            </a:r>
            <a:r>
              <a:rPr lang="en-US" altLang="en-US" sz="2400" b="1" dirty="0"/>
              <a:t>the Spirit of God </a:t>
            </a:r>
            <a:r>
              <a:rPr lang="en-US" altLang="en-US" sz="2400" dirty="0"/>
              <a:t>inspires and guides most of the action in Acts.</a:t>
            </a:r>
          </a:p>
          <a:p>
            <a:pPr lvl="1"/>
            <a:r>
              <a:rPr lang="en-US" altLang="en-US" sz="2400" dirty="0"/>
              <a:t>Disciples depicted </a:t>
            </a:r>
            <a:r>
              <a:rPr lang="en-US" altLang="en-US" sz="2400" i="1" dirty="0"/>
              <a:t>just like Jesus</a:t>
            </a:r>
            <a:r>
              <a:rPr lang="en-US" altLang="en-US" sz="2400" dirty="0"/>
              <a:t>, </a:t>
            </a:r>
            <a:r>
              <a:rPr lang="en-US" altLang="en-US" sz="2400" b="1" dirty="0"/>
              <a:t>filled</a:t>
            </a:r>
            <a:r>
              <a:rPr lang="en-US" altLang="en-US" sz="2400" dirty="0"/>
              <a:t> w/ God’s Spirit</a:t>
            </a:r>
          </a:p>
          <a:p>
            <a:pPr lvl="1"/>
            <a:r>
              <a:rPr lang="en-US" altLang="en-US" sz="2400" dirty="0"/>
              <a:t>This book could be called "</a:t>
            </a:r>
            <a:r>
              <a:rPr lang="en-US" altLang="en-US" sz="2400" b="1" dirty="0"/>
              <a:t>The Acts</a:t>
            </a:r>
            <a:r>
              <a:rPr lang="en-US" altLang="en-US" sz="2000" b="1" dirty="0"/>
              <a:t> of the </a:t>
            </a:r>
            <a:r>
              <a:rPr lang="en-US" altLang="en-US" sz="2400" b="1" dirty="0"/>
              <a:t>Holy Spirit</a:t>
            </a:r>
            <a:r>
              <a:rPr lang="en-US" altLang="en-US" sz="2400"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ontent Placeholder 1">
            <a:extLst>
              <a:ext uri="{FF2B5EF4-FFF2-40B4-BE49-F238E27FC236}">
                <a16:creationId xmlns:a16="http://schemas.microsoft.com/office/drawing/2014/main" id="{768064C7-995C-4203-816D-F49EE71A3592}"/>
              </a:ext>
            </a:extLst>
          </p:cNvPr>
          <p:cNvSpPr>
            <a:spLocks noGrp="1"/>
          </p:cNvSpPr>
          <p:nvPr>
            <p:ph idx="1"/>
          </p:nvPr>
        </p:nvSpPr>
        <p:spPr/>
        <p:txBody>
          <a:bodyPr/>
          <a:lstStyle/>
          <a:p>
            <a:pPr marL="0" indent="0">
              <a:buFont typeface="Arial" panose="020B0604020202020204" pitchFamily="34" charset="0"/>
              <a:buNone/>
            </a:pPr>
            <a:endParaRPr lang="en-US" altLang="en-US"/>
          </a:p>
        </p:txBody>
      </p:sp>
      <p:sp>
        <p:nvSpPr>
          <p:cNvPr id="3" name="Title 2">
            <a:extLst>
              <a:ext uri="{FF2B5EF4-FFF2-40B4-BE49-F238E27FC236}">
                <a16:creationId xmlns:a16="http://schemas.microsoft.com/office/drawing/2014/main" id="{8EAAD4A4-9CA8-4E32-92E7-382DAD89F676}"/>
              </a:ext>
            </a:extLst>
          </p:cNvPr>
          <p:cNvSpPr>
            <a:spLocks noGrp="1"/>
          </p:cNvSpPr>
          <p:nvPr>
            <p:ph type="title"/>
          </p:nvPr>
        </p:nvSpPr>
        <p:spPr/>
        <p:txBody>
          <a:bodyPr/>
          <a:lstStyle/>
          <a:p>
            <a:pPr>
              <a:defRPr/>
            </a:pPr>
            <a:r>
              <a:rPr lang="en-US" b="1" dirty="0"/>
              <a:t>“Acts of the Holy Spirit”</a:t>
            </a:r>
          </a:p>
        </p:txBody>
      </p:sp>
      <p:sp>
        <p:nvSpPr>
          <p:cNvPr id="94212" name="Date Placeholder 3">
            <a:extLst>
              <a:ext uri="{FF2B5EF4-FFF2-40B4-BE49-F238E27FC236}">
                <a16:creationId xmlns:a16="http://schemas.microsoft.com/office/drawing/2014/main" id="{0534F46E-07D7-4828-8385-59BD6D4C3024}"/>
              </a:ext>
            </a:extLst>
          </p:cNvPr>
          <p:cNvSpPr>
            <a:spLocks noGrp="1"/>
          </p:cNvSpPr>
          <p:nvPr>
            <p:ph type="dt" sz="quarter" idx="4294967295"/>
          </p:nvPr>
        </p:nvSpPr>
        <p:spPr bwMode="auto">
          <a:xfrm>
            <a:off x="457200" y="19050"/>
            <a:ext cx="3505200" cy="3286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4213" name="Footer Placeholder 4">
            <a:extLst>
              <a:ext uri="{FF2B5EF4-FFF2-40B4-BE49-F238E27FC236}">
                <a16:creationId xmlns:a16="http://schemas.microsoft.com/office/drawing/2014/main" id="{FA2876D7-3CE4-4805-BC48-3A057B992010}"/>
              </a:ext>
            </a:extLst>
          </p:cNvPr>
          <p:cNvSpPr>
            <a:spLocks noGrp="1"/>
          </p:cNvSpPr>
          <p:nvPr>
            <p:ph type="ftr" sz="quarter" idx="4294967295"/>
          </p:nvPr>
        </p:nvSpPr>
        <p:spPr bwMode="auto">
          <a:xfrm>
            <a:off x="4419600" y="19050"/>
            <a:ext cx="3810000" cy="3286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4214" name="Picture 2">
            <a:extLst>
              <a:ext uri="{FF2B5EF4-FFF2-40B4-BE49-F238E27FC236}">
                <a16:creationId xmlns:a16="http://schemas.microsoft.com/office/drawing/2014/main" id="{A2BC8B13-E235-41BA-B917-ECEE5AD31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31837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1">
            <a:extLst>
              <a:ext uri="{FF2B5EF4-FFF2-40B4-BE49-F238E27FC236}">
                <a16:creationId xmlns:a16="http://schemas.microsoft.com/office/drawing/2014/main" id="{E5ACD31F-3CE7-4822-BA04-93104922739F}"/>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C92D725E-A92D-403E-B477-4B67802756A3}"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51</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59395" name="Rectangle 2">
            <a:extLst>
              <a:ext uri="{FF2B5EF4-FFF2-40B4-BE49-F238E27FC236}">
                <a16:creationId xmlns:a16="http://schemas.microsoft.com/office/drawing/2014/main" id="{6434C66D-0752-4FE9-9B32-448E287340B0}"/>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a:t>Holy Spirit in ACTS</a:t>
            </a:r>
            <a:r>
              <a:rPr lang="en-US" altLang="en-US" sz="3600"/>
              <a:t> (cont.)</a:t>
            </a:r>
          </a:p>
        </p:txBody>
      </p:sp>
      <p:sp>
        <p:nvSpPr>
          <p:cNvPr id="64515" name="Rectangle 3">
            <a:extLst>
              <a:ext uri="{FF2B5EF4-FFF2-40B4-BE49-F238E27FC236}">
                <a16:creationId xmlns:a16="http://schemas.microsoft.com/office/drawing/2014/main" id="{35744C67-7A15-46D8-AC53-195C7B6A02F1}"/>
              </a:ext>
            </a:extLst>
          </p:cNvPr>
          <p:cNvSpPr>
            <a:spLocks noGrp="1" noChangeArrowheads="1"/>
          </p:cNvSpPr>
          <p:nvPr>
            <p:ph type="body" idx="1"/>
          </p:nvPr>
        </p:nvSpPr>
        <p:spPr/>
        <p:txBody>
          <a:bodyPr/>
          <a:lstStyle/>
          <a:p>
            <a:r>
              <a:rPr lang="en-US" altLang="en-US" sz="3200" dirty="0"/>
              <a:t>Author (Luke) tells us that Jesus gave instructions to his chosen apostles "</a:t>
            </a:r>
            <a:r>
              <a:rPr lang="en-US" altLang="en-US" sz="3200" b="1" i="1" dirty="0"/>
              <a:t>through the Holy Spirit </a:t>
            </a:r>
            <a:r>
              <a:rPr lang="en-US" altLang="en-US" sz="3200" dirty="0"/>
              <a:t>"</a:t>
            </a:r>
            <a:r>
              <a:rPr lang="en-US" altLang="en-US" sz="2400" dirty="0"/>
              <a:t> (Acts 1:2)</a:t>
            </a:r>
            <a:endParaRPr lang="en-US" altLang="en-US" sz="3200" dirty="0"/>
          </a:p>
          <a:p>
            <a:r>
              <a:rPr lang="en-US" altLang="en-US" sz="3200" dirty="0"/>
              <a:t>The disciples are "</a:t>
            </a:r>
            <a:r>
              <a:rPr lang="en-US" altLang="en-US" sz="3200" b="1" i="1" dirty="0"/>
              <a:t>baptized with the Holy Spirit </a:t>
            </a:r>
            <a:r>
              <a:rPr lang="en-US" altLang="en-US" sz="3200" dirty="0"/>
              <a:t>" on the day of Pentecost</a:t>
            </a:r>
          </a:p>
          <a:p>
            <a:pPr lvl="1"/>
            <a:r>
              <a:rPr lang="en-US" altLang="en-US" sz="2800" dirty="0"/>
              <a:t>Event promised by Jesus in 1:5, 8</a:t>
            </a:r>
          </a:p>
          <a:p>
            <a:pPr lvl="1"/>
            <a:r>
              <a:rPr lang="en-US" altLang="en-US" sz="2800" dirty="0"/>
              <a:t>Event narrated by the Evangelist in 2:1-4</a:t>
            </a:r>
          </a:p>
          <a:p>
            <a:pPr lvl="1"/>
            <a:r>
              <a:rPr lang="en-US" altLang="en-US" sz="2800" dirty="0"/>
              <a:t>Event recalled by Peter in 11:15-16</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1">
            <a:extLst>
              <a:ext uri="{FF2B5EF4-FFF2-40B4-BE49-F238E27FC236}">
                <a16:creationId xmlns:a16="http://schemas.microsoft.com/office/drawing/2014/main" id="{F51360FB-1FFB-4B3E-8F5C-1D6A5FF3E408}"/>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C4ABEF9C-30C1-447C-B1FA-1514B00B6B8C}"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52</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60419" name="Rectangle 4">
            <a:extLst>
              <a:ext uri="{FF2B5EF4-FFF2-40B4-BE49-F238E27FC236}">
                <a16:creationId xmlns:a16="http://schemas.microsoft.com/office/drawing/2014/main" id="{A6DBF7C4-24B1-4A3C-A8D1-875EEDC0C2EC}"/>
              </a:ext>
            </a:extLst>
          </p:cNvPr>
          <p:cNvSpPr>
            <a:spLocks noGrp="1" noChangeArrowheads="1"/>
          </p:cNvSpPr>
          <p:nvPr>
            <p:ph type="title"/>
          </p:nvPr>
        </p:nvSpPr>
        <p:spPr>
          <a:xfrm>
            <a:off x="533400" y="609600"/>
            <a:ext cx="2895600" cy="2590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en-US" altLang="en-US" dirty="0"/>
              <a:t>Pentecost</a:t>
            </a:r>
            <a:br>
              <a:rPr lang="en-US" altLang="en-US" dirty="0"/>
            </a:br>
            <a:r>
              <a:rPr lang="en-US" altLang="en-US" sz="3600" dirty="0"/>
              <a:t>(Acts 2)</a:t>
            </a:r>
            <a:br>
              <a:rPr lang="en-US" altLang="en-US" sz="3600" dirty="0"/>
            </a:br>
            <a:br>
              <a:rPr lang="en-US" altLang="en-US" dirty="0"/>
            </a:br>
            <a:r>
              <a:rPr lang="en-US" altLang="en-US" sz="3200" dirty="0"/>
              <a:t>Gustave </a:t>
            </a:r>
            <a:r>
              <a:rPr lang="en-US" altLang="en-US" sz="3200" dirty="0" err="1"/>
              <a:t>Doré</a:t>
            </a:r>
            <a:endParaRPr lang="en-US" altLang="en-US" sz="3200" dirty="0"/>
          </a:p>
        </p:txBody>
      </p:sp>
      <p:pic>
        <p:nvPicPr>
          <p:cNvPr id="96260" name="Picture 6" descr="Acts02a">
            <a:extLst>
              <a:ext uri="{FF2B5EF4-FFF2-40B4-BE49-F238E27FC236}">
                <a16:creationId xmlns:a16="http://schemas.microsoft.com/office/drawing/2014/main" id="{CA43BCD4-966B-4472-8922-71C6C7F94B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4763" y="0"/>
            <a:ext cx="5329237" cy="7467600"/>
          </a:xfr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1">
            <a:extLst>
              <a:ext uri="{FF2B5EF4-FFF2-40B4-BE49-F238E27FC236}">
                <a16:creationId xmlns:a16="http://schemas.microsoft.com/office/drawing/2014/main" id="{0CC2CC71-6152-4D64-A20E-6F3B23D88287}"/>
              </a:ext>
            </a:extLst>
          </p:cNvPr>
          <p:cNvSpPr>
            <a:spLocks noGrp="1" noChangeArrowheads="1"/>
          </p:cNvSpPr>
          <p:nvPr>
            <p:ph type="sldNum" sz="quarter" idx="10"/>
          </p:nvPr>
        </p:nvSpPr>
        <p:spPr>
          <a:noFill/>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Arial Narrow" panose="020B0606020202030204" pitchFamily="34" charset="0"/>
              </a:defRPr>
            </a:lvl1pPr>
            <a:lvl2pPr marL="742950" indent="-285750">
              <a:spcBef>
                <a:spcPct val="20000"/>
              </a:spcBef>
              <a:buClr>
                <a:schemeClr val="tx1"/>
              </a:buClr>
              <a:buChar char="–"/>
              <a:defRPr sz="2800">
                <a:solidFill>
                  <a:schemeClr val="tx1"/>
                </a:solidFill>
                <a:latin typeface="Arial Narrow" panose="020B060602020203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Arial Narrow" panose="020B0606020202030204" pitchFamily="34" charset="0"/>
              </a:defRPr>
            </a:lvl3pPr>
            <a:lvl4pPr marL="1600200" indent="-228600">
              <a:spcBef>
                <a:spcPct val="20000"/>
              </a:spcBef>
              <a:buClr>
                <a:schemeClr val="tx1"/>
              </a:buClr>
              <a:buChar char="–"/>
              <a:defRPr sz="2000">
                <a:solidFill>
                  <a:schemeClr val="tx1"/>
                </a:solidFill>
                <a:latin typeface="Arial Narrow" panose="020B060602020203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33F2002-0EE1-41B4-9AA5-8EEF236D0115}" type="slidenum">
              <a:rPr kumimoji="0" lang="en-US" altLang="en-US" sz="1400" b="0" i="0" u="none" strike="noStrike" kern="1200" cap="none" spc="0" normalizeH="0" baseline="0" noProof="0" smtClean="0">
                <a:ln>
                  <a:noFill/>
                </a:ln>
                <a:solidFill>
                  <a:srgbClr val="FFFFFF"/>
                </a:solidFill>
                <a:effectLst/>
                <a:uLnTx/>
                <a:uFillTx/>
                <a:latin typeface="Tahoma" panose="020B060403050404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4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96259" name="Rectangle 2">
            <a:extLst>
              <a:ext uri="{FF2B5EF4-FFF2-40B4-BE49-F238E27FC236}">
                <a16:creationId xmlns:a16="http://schemas.microsoft.com/office/drawing/2014/main" id="{030A94A3-595C-4F75-BBAC-56EF89787811}"/>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a:effectLst>
                  <a:outerShdw blurRad="38100" dist="38100" dir="2700000" algn="tl">
                    <a:srgbClr val="000000">
                      <a:alpha val="43137"/>
                    </a:srgbClr>
                  </a:outerShdw>
                </a:effectLst>
              </a:rPr>
              <a:t>Pentecost Event in ACTS 2</a:t>
            </a:r>
            <a:endParaRPr lang="en-US" altLang="en-US" sz="3600" b="0" dirty="0">
              <a:effectLst>
                <a:outerShdw blurRad="38100" dist="38100" dir="2700000" algn="tl">
                  <a:srgbClr val="000000">
                    <a:alpha val="43137"/>
                  </a:srgbClr>
                </a:outerShdw>
              </a:effectLst>
            </a:endParaRPr>
          </a:p>
        </p:txBody>
      </p:sp>
      <p:sp>
        <p:nvSpPr>
          <p:cNvPr id="135171" name="Rectangle 3">
            <a:extLst>
              <a:ext uri="{FF2B5EF4-FFF2-40B4-BE49-F238E27FC236}">
                <a16:creationId xmlns:a16="http://schemas.microsoft.com/office/drawing/2014/main" id="{A93134DB-31AD-4E08-BE98-2FD63E8AABD1}"/>
              </a:ext>
            </a:extLst>
          </p:cNvPr>
          <p:cNvSpPr>
            <a:spLocks noGrp="1" noChangeArrowheads="1"/>
          </p:cNvSpPr>
          <p:nvPr>
            <p:ph type="body" idx="1"/>
          </p:nvPr>
        </p:nvSpPr>
        <p:spPr>
          <a:xfrm>
            <a:off x="990600" y="1905000"/>
            <a:ext cx="8001000" cy="495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Wingdings" panose="05000000000000000000" pitchFamily="2" charset="2"/>
              <a:buNone/>
              <a:defRPr/>
            </a:pPr>
            <a:r>
              <a:rPr lang="en-US" altLang="en-US" sz="2400" dirty="0">
                <a:effectLst>
                  <a:outerShdw blurRad="38100" dist="38100" dir="2700000" algn="tl">
                    <a:srgbClr val="000000">
                      <a:alpha val="43137"/>
                    </a:srgbClr>
                  </a:outerShdw>
                </a:effectLst>
              </a:rPr>
              <a:t>When the day of Pentecost had come, they were all together in one place.</a:t>
            </a:r>
            <a:r>
              <a:rPr lang="en-US" altLang="en-US" sz="2400" baseline="30000" dirty="0">
                <a:effectLst>
                  <a:outerShdw blurRad="38100" dist="38100" dir="2700000" algn="tl">
                    <a:srgbClr val="000000">
                      <a:alpha val="43137"/>
                    </a:srgbClr>
                  </a:outerShdw>
                </a:effectLst>
              </a:rPr>
              <a:t> 2 </a:t>
            </a:r>
            <a:r>
              <a:rPr lang="en-US" altLang="en-US" sz="2400" dirty="0">
                <a:effectLst>
                  <a:outerShdw blurRad="38100" dist="38100" dir="2700000" algn="tl">
                    <a:srgbClr val="000000">
                      <a:alpha val="43137"/>
                    </a:srgbClr>
                  </a:outerShdw>
                </a:effectLst>
              </a:rPr>
              <a:t>And suddenly from heaven there came </a:t>
            </a:r>
            <a:r>
              <a:rPr lang="en-US" altLang="en-US" sz="2400" b="1" i="1" dirty="0">
                <a:effectLst>
                  <a:outerShdw blurRad="38100" dist="38100" dir="2700000" algn="tl">
                    <a:srgbClr val="000000">
                      <a:alpha val="43137"/>
                    </a:srgbClr>
                  </a:outerShdw>
                </a:effectLst>
              </a:rPr>
              <a:t>a sound </a:t>
            </a:r>
            <a:r>
              <a:rPr lang="en-US" altLang="en-US" sz="2400" b="1" i="1" u="sng" dirty="0">
                <a:effectLst>
                  <a:outerShdw blurRad="38100" dist="38100" dir="2700000" algn="tl">
                    <a:srgbClr val="000000">
                      <a:alpha val="43137"/>
                    </a:srgbClr>
                  </a:outerShdw>
                </a:effectLst>
              </a:rPr>
              <a:t>like</a:t>
            </a:r>
            <a:r>
              <a:rPr lang="en-US" altLang="en-US" sz="2400" b="1" i="1" dirty="0">
                <a:effectLst>
                  <a:outerShdw blurRad="38100" dist="38100" dir="2700000" algn="tl">
                    <a:srgbClr val="000000">
                      <a:alpha val="43137"/>
                    </a:srgbClr>
                  </a:outerShdw>
                </a:effectLst>
              </a:rPr>
              <a:t> </a:t>
            </a:r>
            <a:r>
              <a:rPr lang="en-US" altLang="en-US" sz="2400" i="1" dirty="0">
                <a:effectLst>
                  <a:outerShdw blurRad="38100" dist="38100" dir="2700000" algn="tl">
                    <a:srgbClr val="000000">
                      <a:alpha val="43137"/>
                    </a:srgbClr>
                  </a:outerShdw>
                </a:effectLst>
              </a:rPr>
              <a:t>the </a:t>
            </a:r>
            <a:r>
              <a:rPr lang="en-US" altLang="en-US" sz="2400" i="1" u="sng" dirty="0">
                <a:effectLst>
                  <a:outerShdw blurRad="38100" dist="38100" dir="2700000" algn="tl">
                    <a:srgbClr val="000000">
                      <a:alpha val="43137"/>
                    </a:srgbClr>
                  </a:outerShdw>
                </a:effectLst>
              </a:rPr>
              <a:t>rush of a violent </a:t>
            </a:r>
            <a:r>
              <a:rPr lang="en-US" altLang="en-US" sz="2400" b="1" i="1" u="sng" dirty="0">
                <a:effectLst>
                  <a:outerShdw blurRad="38100" dist="38100" dir="2700000" algn="tl">
                    <a:srgbClr val="000000">
                      <a:alpha val="43137"/>
                    </a:srgbClr>
                  </a:outerShdw>
                </a:effectLst>
              </a:rPr>
              <a:t>wind</a:t>
            </a:r>
            <a:r>
              <a:rPr lang="en-US" altLang="en-US" sz="2400" dirty="0">
                <a:effectLst>
                  <a:outerShdw blurRad="38100" dist="38100" dir="2700000" algn="tl">
                    <a:srgbClr val="000000">
                      <a:alpha val="43137"/>
                    </a:srgbClr>
                  </a:outerShdw>
                </a:effectLst>
              </a:rPr>
              <a:t>, and it filled the entire house where they were sitting. </a:t>
            </a:r>
            <a:r>
              <a:rPr lang="en-US" altLang="en-US" sz="2400" baseline="30000" dirty="0">
                <a:effectLst>
                  <a:outerShdw blurRad="38100" dist="38100" dir="2700000" algn="tl">
                    <a:srgbClr val="000000">
                      <a:alpha val="43137"/>
                    </a:srgbClr>
                  </a:outerShdw>
                </a:effectLst>
              </a:rPr>
              <a:t>3 </a:t>
            </a:r>
            <a:r>
              <a:rPr lang="en-US" altLang="en-US" sz="2400" dirty="0">
                <a:effectLst>
                  <a:outerShdw blurRad="38100" dist="38100" dir="2700000" algn="tl">
                    <a:srgbClr val="000000">
                      <a:alpha val="43137"/>
                    </a:srgbClr>
                  </a:outerShdw>
                </a:effectLst>
              </a:rPr>
              <a:t>Divided tongues, </a:t>
            </a:r>
            <a:r>
              <a:rPr lang="en-US" altLang="en-US" sz="2400" b="1" i="1" u="sng" dirty="0">
                <a:effectLst>
                  <a:outerShdw blurRad="38100" dist="38100" dir="2700000" algn="tl">
                    <a:srgbClr val="000000">
                      <a:alpha val="43137"/>
                    </a:srgbClr>
                  </a:outerShdw>
                </a:effectLst>
              </a:rPr>
              <a:t>as</a:t>
            </a:r>
            <a:r>
              <a:rPr lang="en-US" altLang="en-US" sz="2400" i="1" u="sng" dirty="0">
                <a:effectLst>
                  <a:outerShdw blurRad="38100" dist="38100" dir="2700000" algn="tl">
                    <a:srgbClr val="000000">
                      <a:alpha val="43137"/>
                    </a:srgbClr>
                  </a:outerShdw>
                </a:effectLst>
              </a:rPr>
              <a:t> of </a:t>
            </a:r>
            <a:r>
              <a:rPr lang="en-US" altLang="en-US" sz="2400" b="1" i="1" u="sng" dirty="0">
                <a:effectLst>
                  <a:outerShdw blurRad="38100" dist="38100" dir="2700000" algn="tl">
                    <a:srgbClr val="000000">
                      <a:alpha val="43137"/>
                    </a:srgbClr>
                  </a:outerShdw>
                </a:effectLst>
              </a:rPr>
              <a:t>fire</a:t>
            </a:r>
            <a:r>
              <a:rPr lang="en-US" altLang="en-US" sz="2400" dirty="0">
                <a:effectLst>
                  <a:outerShdw blurRad="38100" dist="38100" dir="2700000" algn="tl">
                    <a:srgbClr val="000000">
                      <a:alpha val="43137"/>
                    </a:srgbClr>
                  </a:outerShdw>
                </a:effectLst>
              </a:rPr>
              <a:t>, appeared among them, and a tongue rested on each of them. </a:t>
            </a:r>
            <a:r>
              <a:rPr lang="en-US" altLang="en-US" sz="2400" baseline="30000" dirty="0">
                <a:effectLst>
                  <a:outerShdw blurRad="38100" dist="38100" dir="2700000" algn="tl">
                    <a:srgbClr val="000000">
                      <a:alpha val="43137"/>
                    </a:srgbClr>
                  </a:outerShdw>
                </a:effectLst>
              </a:rPr>
              <a:t>4 </a:t>
            </a:r>
            <a:r>
              <a:rPr lang="en-US" altLang="en-US" sz="2400" i="1" dirty="0">
                <a:effectLst>
                  <a:outerShdw blurRad="38100" dist="38100" dir="2700000" algn="tl">
                    <a:srgbClr val="000000">
                      <a:alpha val="43137"/>
                    </a:srgbClr>
                  </a:outerShdw>
                </a:effectLst>
              </a:rPr>
              <a:t>All of them were </a:t>
            </a:r>
            <a:r>
              <a:rPr lang="en-US" altLang="en-US" sz="2400" b="1" i="1" dirty="0">
                <a:effectLst>
                  <a:outerShdw blurRad="38100" dist="38100" dir="2700000" algn="tl">
                    <a:srgbClr val="000000">
                      <a:alpha val="43137"/>
                    </a:srgbClr>
                  </a:outerShdw>
                </a:effectLst>
              </a:rPr>
              <a:t>filled with the Holy Spirit</a:t>
            </a:r>
            <a:r>
              <a:rPr lang="en-US" altLang="en-US" sz="2400" b="1" dirty="0">
                <a:effectLst>
                  <a:outerShdw blurRad="38100" dist="38100" dir="2700000" algn="tl">
                    <a:srgbClr val="000000">
                      <a:alpha val="43137"/>
                    </a:srgbClr>
                  </a:outerShdw>
                </a:effectLst>
              </a:rPr>
              <a:t> </a:t>
            </a:r>
            <a:r>
              <a:rPr lang="en-US" altLang="en-US" sz="2300" dirty="0">
                <a:effectLst>
                  <a:outerShdw blurRad="38100" dist="38100" dir="2700000" algn="tl">
                    <a:srgbClr val="000000">
                      <a:alpha val="43137"/>
                    </a:srgbClr>
                  </a:outerShdw>
                </a:effectLst>
              </a:rPr>
              <a:t>and began to speak in other languages, as </a:t>
            </a:r>
            <a:r>
              <a:rPr lang="en-US" altLang="en-US" sz="2300" b="1" dirty="0">
                <a:effectLst>
                  <a:outerShdw blurRad="38100" dist="38100" dir="2700000" algn="tl">
                    <a:srgbClr val="000000">
                      <a:alpha val="43137"/>
                    </a:srgbClr>
                  </a:outerShdw>
                </a:effectLst>
              </a:rPr>
              <a:t>the Spirit </a:t>
            </a:r>
            <a:r>
              <a:rPr lang="en-US" altLang="en-US" sz="2300" dirty="0">
                <a:effectLst>
                  <a:outerShdw blurRad="38100" dist="38100" dir="2700000" algn="tl">
                    <a:srgbClr val="000000">
                      <a:alpha val="43137"/>
                    </a:srgbClr>
                  </a:outerShdw>
                </a:effectLst>
              </a:rPr>
              <a:t>gave them ability.</a:t>
            </a:r>
          </a:p>
          <a:p>
            <a:pPr marL="0" indent="0">
              <a:buFont typeface="Wingdings" panose="05000000000000000000" pitchFamily="2" charset="2"/>
              <a:buNone/>
              <a:defRPr/>
            </a:pPr>
            <a:r>
              <a:rPr lang="en-US" altLang="en-US" sz="1600" baseline="30000" dirty="0">
                <a:effectLst>
                  <a:outerShdw blurRad="38100" dist="38100" dir="2700000" algn="tl">
                    <a:srgbClr val="000000">
                      <a:alpha val="43137"/>
                    </a:srgbClr>
                  </a:outerShdw>
                </a:effectLst>
              </a:rPr>
              <a:t>5 </a:t>
            </a:r>
            <a:r>
              <a:rPr lang="en-US" altLang="en-US" sz="1600" dirty="0">
                <a:effectLst>
                  <a:outerShdw blurRad="38100" dist="38100" dir="2700000" algn="tl">
                    <a:srgbClr val="000000">
                      <a:alpha val="43137"/>
                    </a:srgbClr>
                  </a:outerShdw>
                </a:effectLst>
              </a:rPr>
              <a:t>Now there were devout Jews from every nation under heaven living in Jerusalem. </a:t>
            </a:r>
            <a:r>
              <a:rPr lang="en-US" altLang="en-US" sz="1600" baseline="30000" dirty="0">
                <a:effectLst>
                  <a:outerShdw blurRad="38100" dist="38100" dir="2700000" algn="tl">
                    <a:srgbClr val="000000">
                      <a:alpha val="43137"/>
                    </a:srgbClr>
                  </a:outerShdw>
                </a:effectLst>
              </a:rPr>
              <a:t>6 </a:t>
            </a:r>
            <a:r>
              <a:rPr lang="en-US" altLang="en-US" sz="1600" dirty="0">
                <a:effectLst>
                  <a:outerShdw blurRad="38100" dist="38100" dir="2700000" algn="tl">
                    <a:srgbClr val="000000">
                      <a:alpha val="43137"/>
                    </a:srgbClr>
                  </a:outerShdw>
                </a:effectLst>
              </a:rPr>
              <a:t>And at this sound the crowd gathered and was bewildered, because each one heard them speaking in the native language of each. </a:t>
            </a:r>
            <a:r>
              <a:rPr lang="en-US" altLang="en-US" sz="1600" baseline="30000" dirty="0">
                <a:effectLst>
                  <a:outerShdw blurRad="38100" dist="38100" dir="2700000" algn="tl">
                    <a:srgbClr val="000000">
                      <a:alpha val="43137"/>
                    </a:srgbClr>
                  </a:outerShdw>
                </a:effectLst>
              </a:rPr>
              <a:t>7 </a:t>
            </a:r>
            <a:r>
              <a:rPr lang="en-US" altLang="en-US" sz="1600" dirty="0">
                <a:effectLst>
                  <a:outerShdw blurRad="38100" dist="38100" dir="2700000" algn="tl">
                    <a:srgbClr val="000000">
                      <a:alpha val="43137"/>
                    </a:srgbClr>
                  </a:outerShdw>
                </a:effectLst>
              </a:rPr>
              <a:t>Amazed and astonished, they asked, "Are not all these who are speaking Galileans? </a:t>
            </a:r>
            <a:r>
              <a:rPr lang="en-US" altLang="en-US" sz="1600" baseline="30000" dirty="0">
                <a:effectLst>
                  <a:outerShdw blurRad="38100" dist="38100" dir="2700000" algn="tl">
                    <a:srgbClr val="000000">
                      <a:alpha val="43137"/>
                    </a:srgbClr>
                  </a:outerShdw>
                </a:effectLst>
              </a:rPr>
              <a:t>8 </a:t>
            </a:r>
            <a:r>
              <a:rPr lang="en-US" altLang="en-US" sz="1600" dirty="0">
                <a:effectLst>
                  <a:outerShdw blurRad="38100" dist="38100" dir="2700000" algn="tl">
                    <a:srgbClr val="000000">
                      <a:alpha val="43137"/>
                    </a:srgbClr>
                  </a:outerShdw>
                </a:effectLst>
              </a:rPr>
              <a:t>And how is it that we hear, each of us, in our own native language? </a:t>
            </a:r>
            <a:r>
              <a:rPr lang="en-US" altLang="en-US" sz="1600" baseline="30000" dirty="0">
                <a:effectLst>
                  <a:outerShdw blurRad="38100" dist="38100" dir="2700000" algn="tl">
                    <a:srgbClr val="000000">
                      <a:alpha val="43137"/>
                    </a:srgbClr>
                  </a:outerShdw>
                </a:effectLst>
              </a:rPr>
              <a:t>9 </a:t>
            </a:r>
            <a:r>
              <a:rPr lang="en-US" altLang="en-US" sz="1600" dirty="0">
                <a:effectLst>
                  <a:outerShdw blurRad="38100" dist="38100" dir="2700000" algn="tl">
                    <a:srgbClr val="000000">
                      <a:alpha val="43137"/>
                    </a:srgbClr>
                  </a:outerShdw>
                </a:effectLst>
              </a:rPr>
              <a:t>Parthians, Medes, Elamites, and residents of Mesopotamia, Judea and Cappadocia, Pontus and Asia, </a:t>
            </a:r>
            <a:r>
              <a:rPr lang="en-US" altLang="en-US" sz="1600" baseline="30000" dirty="0">
                <a:effectLst>
                  <a:outerShdw blurRad="38100" dist="38100" dir="2700000" algn="tl">
                    <a:srgbClr val="000000">
                      <a:alpha val="43137"/>
                    </a:srgbClr>
                  </a:outerShdw>
                </a:effectLst>
              </a:rPr>
              <a:t>10 </a:t>
            </a:r>
            <a:r>
              <a:rPr lang="en-US" altLang="en-US" sz="1600" dirty="0">
                <a:effectLst>
                  <a:outerShdw blurRad="38100" dist="38100" dir="2700000" algn="tl">
                    <a:srgbClr val="000000">
                      <a:alpha val="43137"/>
                    </a:srgbClr>
                  </a:outerShdw>
                </a:effectLst>
              </a:rPr>
              <a:t>Phrygia and Pamphylia, Egypt and the parts of Libya belonging to Cyrene, and visitors from Rome, both Jews and proselytes, </a:t>
            </a:r>
            <a:r>
              <a:rPr lang="en-US" altLang="en-US" sz="1600" baseline="30000" dirty="0">
                <a:effectLst>
                  <a:outerShdw blurRad="38100" dist="38100" dir="2700000" algn="tl">
                    <a:srgbClr val="000000">
                      <a:alpha val="43137"/>
                    </a:srgbClr>
                  </a:outerShdw>
                </a:effectLst>
              </a:rPr>
              <a:t>11 </a:t>
            </a:r>
            <a:r>
              <a:rPr lang="en-US" altLang="en-US" sz="1600" dirty="0">
                <a:effectLst>
                  <a:outerShdw blurRad="38100" dist="38100" dir="2700000" algn="tl">
                    <a:srgbClr val="000000">
                      <a:alpha val="43137"/>
                    </a:srgbClr>
                  </a:outerShdw>
                </a:effectLst>
              </a:rPr>
              <a:t>Cretans and Arabs--in our own languages we hear them speaking about God's deeds of power." </a:t>
            </a:r>
          </a:p>
          <a:p>
            <a:pPr marL="0" indent="0">
              <a:buFont typeface="Wingdings" panose="05000000000000000000" pitchFamily="2" charset="2"/>
              <a:buNone/>
              <a:defRPr/>
            </a:pPr>
            <a:r>
              <a:rPr lang="en-US" altLang="en-US" sz="2000" baseline="30000" dirty="0">
                <a:effectLst>
                  <a:outerShdw blurRad="38100" dist="38100" dir="2700000" algn="tl">
                    <a:srgbClr val="000000">
                      <a:alpha val="43137"/>
                    </a:srgbClr>
                  </a:outerShdw>
                </a:effectLst>
              </a:rPr>
              <a:t>12 </a:t>
            </a:r>
            <a:r>
              <a:rPr lang="en-US" altLang="en-US" sz="2000" dirty="0">
                <a:effectLst>
                  <a:outerShdw blurRad="38100" dist="38100" dir="2700000" algn="tl">
                    <a:srgbClr val="000000">
                      <a:alpha val="43137"/>
                    </a:srgbClr>
                  </a:outerShdw>
                </a:effectLst>
              </a:rPr>
              <a:t>All were amazed and perplexed, saying to one another, "What does this mean?"</a:t>
            </a:r>
          </a:p>
          <a:p>
            <a:pPr marL="0" indent="0">
              <a:buFont typeface="Wingdings" panose="05000000000000000000" pitchFamily="2" charset="2"/>
              <a:buNone/>
              <a:defRPr/>
            </a:pPr>
            <a:r>
              <a:rPr lang="en-US" altLang="en-US" sz="2000" baseline="30000" dirty="0">
                <a:effectLst>
                  <a:outerShdw blurRad="38100" dist="38100" dir="2700000" algn="tl">
                    <a:srgbClr val="000000">
                      <a:alpha val="43137"/>
                    </a:srgbClr>
                  </a:outerShdw>
                </a:effectLst>
              </a:rPr>
              <a:t>13 </a:t>
            </a:r>
            <a:r>
              <a:rPr lang="en-US" altLang="en-US" sz="2000" dirty="0">
                <a:effectLst>
                  <a:outerShdw blurRad="38100" dist="38100" dir="2700000" algn="tl">
                    <a:srgbClr val="000000">
                      <a:alpha val="43137"/>
                    </a:srgbClr>
                  </a:outerShdw>
                </a:effectLst>
              </a:rPr>
              <a:t>But others sneered and said, "They are filled with new wine."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1">
            <a:extLst>
              <a:ext uri="{FF2B5EF4-FFF2-40B4-BE49-F238E27FC236}">
                <a16:creationId xmlns:a16="http://schemas.microsoft.com/office/drawing/2014/main" id="{A2D61A85-BA47-4D02-A771-63A4A2944361}"/>
              </a:ext>
            </a:extLst>
          </p:cNvPr>
          <p:cNvSpPr>
            <a:spLocks noGrp="1" noChangeArrowheads="1"/>
          </p:cNvSpPr>
          <p:nvPr>
            <p:ph type="sldNum" sz="quarter" idx="10"/>
          </p:nvPr>
        </p:nvSpPr>
        <p:spPr>
          <a:noFill/>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Arial Narrow" panose="020B0606020202030204" pitchFamily="34" charset="0"/>
              </a:defRPr>
            </a:lvl1pPr>
            <a:lvl2pPr marL="742950" indent="-285750">
              <a:spcBef>
                <a:spcPct val="20000"/>
              </a:spcBef>
              <a:buClr>
                <a:schemeClr val="tx1"/>
              </a:buClr>
              <a:buChar char="–"/>
              <a:defRPr sz="2800">
                <a:solidFill>
                  <a:schemeClr val="tx1"/>
                </a:solidFill>
                <a:latin typeface="Arial Narrow" panose="020B060602020203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Arial Narrow" panose="020B0606020202030204" pitchFamily="34" charset="0"/>
              </a:defRPr>
            </a:lvl3pPr>
            <a:lvl4pPr marL="1600200" indent="-228600">
              <a:spcBef>
                <a:spcPct val="20000"/>
              </a:spcBef>
              <a:buClr>
                <a:schemeClr val="tx1"/>
              </a:buClr>
              <a:buChar char="–"/>
              <a:defRPr sz="2000">
                <a:solidFill>
                  <a:schemeClr val="tx1"/>
                </a:solidFill>
                <a:latin typeface="Arial Narrow" panose="020B060602020203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2A376E1-2CC6-4735-BB91-90EE08CDCE95}" type="slidenum">
              <a:rPr kumimoji="0" lang="en-US" altLang="en-US" sz="1400" b="0" i="0" u="none" strike="noStrike" kern="1200" cap="none" spc="0" normalizeH="0" baseline="0" noProof="0" smtClean="0">
                <a:ln>
                  <a:noFill/>
                </a:ln>
                <a:solidFill>
                  <a:srgbClr val="FFFFFF"/>
                </a:solidFill>
                <a:effectLst/>
                <a:uLnTx/>
                <a:uFillTx/>
                <a:latin typeface="Tahoma" panose="020B060403050404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4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95235" name="Rectangle 4">
            <a:extLst>
              <a:ext uri="{FF2B5EF4-FFF2-40B4-BE49-F238E27FC236}">
                <a16:creationId xmlns:a16="http://schemas.microsoft.com/office/drawing/2014/main" id="{72FF6718-9484-48C6-9485-0A81C7BE4FC1}"/>
              </a:ext>
            </a:extLst>
          </p:cNvPr>
          <p:cNvSpPr>
            <a:spLocks noGrp="1" noChangeArrowheads="1"/>
          </p:cNvSpPr>
          <p:nvPr>
            <p:ph type="title"/>
          </p:nvPr>
        </p:nvSpPr>
        <p:spPr>
          <a:xfrm>
            <a:off x="685800" y="304800"/>
            <a:ext cx="8305800" cy="14319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en-US" altLang="en-US" b="0" dirty="0">
                <a:effectLst>
                  <a:outerShdw blurRad="38100" dist="38100" dir="2700000" algn="tl">
                    <a:srgbClr val="000000">
                      <a:alpha val="43137"/>
                    </a:srgbClr>
                  </a:outerShdw>
                </a:effectLst>
              </a:rPr>
              <a:t>Pentecost: </a:t>
            </a:r>
            <a:r>
              <a:rPr lang="en-US" altLang="en-US" dirty="0">
                <a:effectLst>
                  <a:outerShdw blurRad="38100" dist="38100" dir="2700000" algn="tl">
                    <a:srgbClr val="000000">
                      <a:alpha val="43137"/>
                    </a:srgbClr>
                  </a:outerShdw>
                </a:effectLst>
              </a:rPr>
              <a:t>Spirit, Wind, Fire</a:t>
            </a:r>
          </a:p>
        </p:txBody>
      </p:sp>
      <p:pic>
        <p:nvPicPr>
          <p:cNvPr id="98308" name="Picture 7" descr="Acts2-Pentecost-Wind-Luiken">
            <a:extLst>
              <a:ext uri="{FF2B5EF4-FFF2-40B4-BE49-F238E27FC236}">
                <a16:creationId xmlns:a16="http://schemas.microsoft.com/office/drawing/2014/main" id="{222F467F-1FE0-4CB4-8680-03FC8F724E8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828800"/>
            <a:ext cx="4232275" cy="6248400"/>
          </a:xfrm>
          <a:noFill/>
          <a:extLst>
            <a:ext uri="{909E8E84-426E-40DD-AFC4-6F175D3DCCD1}">
              <a14:hiddenFill xmlns:a14="http://schemas.microsoft.com/office/drawing/2010/main">
                <a:solidFill>
                  <a:srgbClr val="FFFFFF"/>
                </a:solidFill>
              </a14:hiddenFill>
            </a:ext>
          </a:extLst>
        </p:spPr>
      </p:pic>
      <p:pic>
        <p:nvPicPr>
          <p:cNvPr id="98309" name="Picture 8" descr="Acts2-Pentecost-Wind-Weigel">
            <a:extLst>
              <a:ext uri="{FF2B5EF4-FFF2-40B4-BE49-F238E27FC236}">
                <a16:creationId xmlns:a16="http://schemas.microsoft.com/office/drawing/2014/main" id="{DD529676-8126-4532-AF97-D6B40E365F2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00613" y="1828800"/>
            <a:ext cx="4243387" cy="6248400"/>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1">
            <a:extLst>
              <a:ext uri="{FF2B5EF4-FFF2-40B4-BE49-F238E27FC236}">
                <a16:creationId xmlns:a16="http://schemas.microsoft.com/office/drawing/2014/main" id="{D16DED58-EDA5-430A-AD03-84440163473A}"/>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2E6E5648-6D17-403A-8359-A37810DD8E8D}"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55</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571180B9-56A2-46CF-995A-B21051BFA9E9}"/>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a:t>Holy Spirit in ACTS</a:t>
            </a:r>
            <a:r>
              <a:rPr lang="en-US" altLang="en-US" sz="3600"/>
              <a:t> (cont.)</a:t>
            </a:r>
          </a:p>
        </p:txBody>
      </p:sp>
      <p:sp>
        <p:nvSpPr>
          <p:cNvPr id="67587" name="Rectangle 3">
            <a:extLst>
              <a:ext uri="{FF2B5EF4-FFF2-40B4-BE49-F238E27FC236}">
                <a16:creationId xmlns:a16="http://schemas.microsoft.com/office/drawing/2014/main" id="{7F9F28E9-58C7-4B48-B34C-2365F88F883F}"/>
              </a:ext>
            </a:extLst>
          </p:cNvPr>
          <p:cNvSpPr>
            <a:spLocks noGrp="1" noChangeArrowheads="1"/>
          </p:cNvSpPr>
          <p:nvPr>
            <p:ph type="body" idx="1"/>
          </p:nvPr>
        </p:nvSpPr>
        <p:spPr/>
        <p:txBody>
          <a:bodyPr/>
          <a:lstStyle/>
          <a:p>
            <a:pPr>
              <a:spcBef>
                <a:spcPts val="1200"/>
              </a:spcBef>
            </a:pPr>
            <a:r>
              <a:rPr lang="en-US" altLang="en-US" sz="2400" dirty="0"/>
              <a:t>The apostles are "full of" or "filled with" the Holy Spirit, esp. when they preach.</a:t>
            </a:r>
          </a:p>
          <a:p>
            <a:pPr marL="273050" lvl="1" indent="0">
              <a:spcBef>
                <a:spcPts val="1200"/>
              </a:spcBef>
              <a:buFont typeface="Arial" panose="020B0604020202020204" pitchFamily="34" charset="0"/>
              <a:buNone/>
            </a:pPr>
            <a:r>
              <a:rPr lang="en-US" altLang="en-US" sz="2000" dirty="0"/>
              <a:t>(1:8; 2:4; 4:8, 31; 11:24; 13:9, 52)</a:t>
            </a:r>
          </a:p>
          <a:p>
            <a:pPr>
              <a:spcBef>
                <a:spcPts val="1200"/>
              </a:spcBef>
            </a:pPr>
            <a:r>
              <a:rPr lang="en-US" altLang="en-US" sz="2400" dirty="0"/>
              <a:t>The Spirit "speaks to" the apostles and prophets.</a:t>
            </a:r>
          </a:p>
          <a:p>
            <a:pPr marL="273050" lvl="1" indent="0">
              <a:spcBef>
                <a:spcPts val="1200"/>
              </a:spcBef>
              <a:buFont typeface="Arial" panose="020B0604020202020204" pitchFamily="34" charset="0"/>
              <a:buNone/>
            </a:pPr>
            <a:r>
              <a:rPr lang="en-US" altLang="en-US" sz="2000" dirty="0"/>
              <a:t>(8:29; 10:19; 11:12; 13:1-4; 21:11)</a:t>
            </a:r>
          </a:p>
          <a:p>
            <a:pPr>
              <a:spcBef>
                <a:spcPts val="1200"/>
              </a:spcBef>
            </a:pPr>
            <a:r>
              <a:rPr lang="en-US" altLang="en-US" sz="2400" dirty="0"/>
              <a:t>Deacons/ministers must also be "full of the Spirit," </a:t>
            </a:r>
            <a:br>
              <a:rPr lang="en-US" altLang="en-US" sz="2400" dirty="0"/>
            </a:br>
            <a:r>
              <a:rPr lang="en-US" altLang="en-US" sz="2400" dirty="0"/>
              <a:t>esp. when they prophesy.</a:t>
            </a:r>
          </a:p>
          <a:p>
            <a:pPr marL="273050" lvl="1" indent="0">
              <a:spcBef>
                <a:spcPts val="1200"/>
              </a:spcBef>
              <a:buFont typeface="Arial" panose="020B0604020202020204" pitchFamily="34" charset="0"/>
              <a:buNone/>
            </a:pPr>
            <a:r>
              <a:rPr lang="en-US" altLang="en-US" sz="2000" dirty="0"/>
              <a:t>(6:1-6, 10; 7:55-59; 11:28; 21:4)</a:t>
            </a:r>
          </a:p>
          <a:p>
            <a:pPr>
              <a:spcBef>
                <a:spcPts val="1200"/>
              </a:spcBef>
            </a:pPr>
            <a:r>
              <a:rPr lang="en-US" altLang="en-US" sz="2400" dirty="0"/>
              <a:t>Just as H.S. spoke through King David and the prophets in ancient Israel.</a:t>
            </a:r>
            <a:r>
              <a:rPr lang="en-US" altLang="en-US" sz="2000" dirty="0"/>
              <a:t> (1:16; 4:25; 28:25)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1">
            <a:extLst>
              <a:ext uri="{FF2B5EF4-FFF2-40B4-BE49-F238E27FC236}">
                <a16:creationId xmlns:a16="http://schemas.microsoft.com/office/drawing/2014/main" id="{00917B41-5D75-4348-97B1-FF45AB8B33C5}"/>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7A1EA175-8BFF-447F-BC50-EE15C008F131}"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56</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64515" name="Rectangle 2">
            <a:extLst>
              <a:ext uri="{FF2B5EF4-FFF2-40B4-BE49-F238E27FC236}">
                <a16:creationId xmlns:a16="http://schemas.microsoft.com/office/drawing/2014/main" id="{B35BE261-D7F0-446D-A67E-C3DBB9BD54ED}"/>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a:t>Holy Spirit in ACTS</a:t>
            </a:r>
            <a:r>
              <a:rPr lang="en-US" altLang="en-US" sz="3600"/>
              <a:t> (cont.)</a:t>
            </a:r>
          </a:p>
        </p:txBody>
      </p:sp>
      <p:sp>
        <p:nvSpPr>
          <p:cNvPr id="65539" name="Rectangle 3">
            <a:extLst>
              <a:ext uri="{FF2B5EF4-FFF2-40B4-BE49-F238E27FC236}">
                <a16:creationId xmlns:a16="http://schemas.microsoft.com/office/drawing/2014/main" id="{D3643378-7A73-4DB8-AB77-194AB7BEB77F}"/>
              </a:ext>
            </a:extLst>
          </p:cNvPr>
          <p:cNvSpPr>
            <a:spLocks noGrp="1" noChangeArrowheads="1"/>
          </p:cNvSpPr>
          <p:nvPr>
            <p:ph type="body" idx="1"/>
          </p:nvPr>
        </p:nvSpPr>
        <p:spPr/>
        <p:txBody>
          <a:bodyPr/>
          <a:lstStyle/>
          <a:p>
            <a:pPr>
              <a:spcBef>
                <a:spcPts val="1800"/>
              </a:spcBef>
            </a:pPr>
            <a:r>
              <a:rPr lang="en-US" altLang="en-US" sz="2800" dirty="0"/>
              <a:t>God "will pour out" his Spirit on all people and all nations in the last days.</a:t>
            </a:r>
          </a:p>
          <a:p>
            <a:pPr marL="273050" lvl="1" indent="0">
              <a:spcBef>
                <a:spcPts val="1800"/>
              </a:spcBef>
              <a:buFont typeface="Arial" panose="020B0604020202020204" pitchFamily="34" charset="0"/>
              <a:buNone/>
            </a:pPr>
            <a:r>
              <a:rPr lang="en-US" altLang="en-US" sz="2400" dirty="0"/>
              <a:t>(2:17-18, 33; 10:45)</a:t>
            </a:r>
          </a:p>
          <a:p>
            <a:pPr>
              <a:spcBef>
                <a:spcPts val="1800"/>
              </a:spcBef>
            </a:pPr>
            <a:r>
              <a:rPr lang="en-US" altLang="en-US" sz="2800" dirty="0"/>
              <a:t>Believers, including Gentiles, receive the Holy Spirit when they repent and are baptized.</a:t>
            </a:r>
          </a:p>
          <a:p>
            <a:pPr marL="273050" lvl="1" indent="0">
              <a:spcBef>
                <a:spcPts val="1800"/>
              </a:spcBef>
              <a:buFont typeface="Arial" panose="020B0604020202020204" pitchFamily="34" charset="0"/>
              <a:buNone/>
            </a:pPr>
            <a:r>
              <a:rPr lang="en-US" altLang="en-US" sz="2400" dirty="0"/>
              <a:t>(2:38; 15:8; 19:5-6)</a:t>
            </a:r>
          </a:p>
          <a:p>
            <a:pPr>
              <a:spcBef>
                <a:spcPts val="1800"/>
              </a:spcBef>
            </a:pPr>
            <a:r>
              <a:rPr lang="en-US" altLang="en-US" sz="2800" dirty="0"/>
              <a:t>Sometimes the reception of the Holy Spirit even precedes baptism. </a:t>
            </a:r>
            <a:r>
              <a:rPr lang="en-US" altLang="en-US" sz="2400" dirty="0"/>
              <a:t>(see 10:44-48)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1">
            <a:extLst>
              <a:ext uri="{FF2B5EF4-FFF2-40B4-BE49-F238E27FC236}">
                <a16:creationId xmlns:a16="http://schemas.microsoft.com/office/drawing/2014/main" id="{262E075F-F5FF-41D3-91A0-CFF9F69A125E}"/>
              </a:ext>
            </a:extLst>
          </p:cNvPr>
          <p:cNvSpPr>
            <a:spLocks noGrp="1" noChangeArrowheads="1"/>
          </p:cNvSpPr>
          <p:nvPr>
            <p:ph type="sldNum" sz="quarter" idx="10"/>
          </p:nvPr>
        </p:nvSpPr>
        <p:spPr>
          <a:noFill/>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Arial Narrow" panose="020B0606020202030204" pitchFamily="34" charset="0"/>
              </a:defRPr>
            </a:lvl1pPr>
            <a:lvl2pPr marL="742950" indent="-285750">
              <a:spcBef>
                <a:spcPct val="20000"/>
              </a:spcBef>
              <a:buClr>
                <a:schemeClr val="tx1"/>
              </a:buClr>
              <a:buChar char="–"/>
              <a:defRPr sz="2800">
                <a:solidFill>
                  <a:schemeClr val="tx1"/>
                </a:solidFill>
                <a:latin typeface="Arial Narrow" panose="020B060602020203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Arial Narrow" panose="020B0606020202030204" pitchFamily="34" charset="0"/>
              </a:defRPr>
            </a:lvl3pPr>
            <a:lvl4pPr marL="1600200" indent="-228600">
              <a:spcBef>
                <a:spcPct val="20000"/>
              </a:spcBef>
              <a:buClr>
                <a:schemeClr val="tx1"/>
              </a:buClr>
              <a:buChar char="–"/>
              <a:defRPr sz="2000">
                <a:solidFill>
                  <a:schemeClr val="tx1"/>
                </a:solidFill>
                <a:latin typeface="Arial Narrow" panose="020B060602020203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1AEC67D-2D0E-4116-810E-81E1952F2C36}" type="slidenum">
              <a:rPr kumimoji="0" lang="en-US" altLang="en-US" sz="1400" b="0" i="0" u="none" strike="noStrike" kern="1200" cap="none" spc="0" normalizeH="0" baseline="0" noProof="0" smtClean="0">
                <a:ln>
                  <a:noFill/>
                </a:ln>
                <a:solidFill>
                  <a:srgbClr val="FFFFFF"/>
                </a:solidFill>
                <a:effectLst/>
                <a:uLnTx/>
                <a:uFillTx/>
                <a:latin typeface="Tahoma" panose="020B060403050404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4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99331" name="Rectangle 2">
            <a:extLst>
              <a:ext uri="{FF2B5EF4-FFF2-40B4-BE49-F238E27FC236}">
                <a16:creationId xmlns:a16="http://schemas.microsoft.com/office/drawing/2014/main" id="{4A6E14A2-E1C3-41F6-ABAB-97F75F3C5B72}"/>
              </a:ext>
            </a:extLst>
          </p:cNvPr>
          <p:cNvSpPr>
            <a:spLocks noGrp="1" noChangeArrowheads="1"/>
          </p:cNvSpPr>
          <p:nvPr>
            <p:ph type="title"/>
          </p:nvPr>
        </p:nvSpPr>
        <p:spPr>
          <a:xfrm>
            <a:off x="990600" y="76200"/>
            <a:ext cx="8001000" cy="990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en-US" altLang="en-US" dirty="0">
                <a:effectLst>
                  <a:outerShdw blurRad="38100" dist="38100" dir="2700000" algn="tl">
                    <a:srgbClr val="000000">
                      <a:alpha val="43137"/>
                    </a:srgbClr>
                  </a:outerShdw>
                </a:effectLst>
              </a:rPr>
              <a:t>Peter &amp; Cornelius</a:t>
            </a:r>
            <a:r>
              <a:rPr lang="en-US" altLang="en-US" sz="3600" b="0" dirty="0">
                <a:effectLst>
                  <a:outerShdw blurRad="38100" dist="38100" dir="2700000" algn="tl">
                    <a:srgbClr val="000000">
                      <a:alpha val="43137"/>
                    </a:srgbClr>
                  </a:outerShdw>
                </a:effectLst>
              </a:rPr>
              <a:t> (Acts 10)</a:t>
            </a:r>
          </a:p>
        </p:txBody>
      </p:sp>
      <p:pic>
        <p:nvPicPr>
          <p:cNvPr id="101380" name="Picture 5" descr="Acts10-Cornelius">
            <a:extLst>
              <a:ext uri="{FF2B5EF4-FFF2-40B4-BE49-F238E27FC236}">
                <a16:creationId xmlns:a16="http://schemas.microsoft.com/office/drawing/2014/main" id="{1CF4ADEE-CFF1-43BC-98FC-07601FAC55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122363"/>
            <a:ext cx="8229600" cy="5735637"/>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1">
            <a:extLst>
              <a:ext uri="{FF2B5EF4-FFF2-40B4-BE49-F238E27FC236}">
                <a16:creationId xmlns:a16="http://schemas.microsoft.com/office/drawing/2014/main" id="{B373DF9B-DEC9-455A-AC8F-63DEC86B769D}"/>
              </a:ext>
            </a:extLst>
          </p:cNvPr>
          <p:cNvSpPr>
            <a:spLocks noGrp="1" noChangeArrowheads="1"/>
          </p:cNvSpPr>
          <p:nvPr>
            <p:ph type="sldNum" sz="quarter" idx="10"/>
          </p:nvPr>
        </p:nvSpPr>
        <p:spPr>
          <a:noFill/>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Arial Narrow" panose="020B0606020202030204" pitchFamily="34" charset="0"/>
              </a:defRPr>
            </a:lvl1pPr>
            <a:lvl2pPr marL="742950" indent="-285750">
              <a:spcBef>
                <a:spcPct val="20000"/>
              </a:spcBef>
              <a:buClr>
                <a:schemeClr val="tx1"/>
              </a:buClr>
              <a:buChar char="–"/>
              <a:defRPr sz="2800">
                <a:solidFill>
                  <a:schemeClr val="tx1"/>
                </a:solidFill>
                <a:latin typeface="Arial Narrow" panose="020B060602020203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Arial Narrow" panose="020B0606020202030204" pitchFamily="34" charset="0"/>
              </a:defRPr>
            </a:lvl3pPr>
            <a:lvl4pPr marL="1600200" indent="-228600">
              <a:spcBef>
                <a:spcPct val="20000"/>
              </a:spcBef>
              <a:buClr>
                <a:schemeClr val="tx1"/>
              </a:buClr>
              <a:buChar char="–"/>
              <a:defRPr sz="2000">
                <a:solidFill>
                  <a:schemeClr val="tx1"/>
                </a:solidFill>
                <a:latin typeface="Arial Narrow" panose="020B060602020203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Narrow" panose="020B0606020202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608E88E-2AAC-49BC-B310-7FE86C5E77F3}" type="slidenum">
              <a:rPr kumimoji="0" lang="en-US" altLang="en-US" sz="1400" b="0" i="0" u="none" strike="noStrike" kern="1200" cap="none" spc="0" normalizeH="0" baseline="0" noProof="0" smtClean="0">
                <a:ln>
                  <a:noFill/>
                </a:ln>
                <a:solidFill>
                  <a:srgbClr val="FFFFFF"/>
                </a:solidFill>
                <a:effectLst/>
                <a:uLnTx/>
                <a:uFillTx/>
                <a:latin typeface="Tahoma" panose="020B060403050404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400" b="0"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endParaRPr>
          </a:p>
        </p:txBody>
      </p:sp>
      <p:sp>
        <p:nvSpPr>
          <p:cNvPr id="100355" name="Rectangle 2">
            <a:extLst>
              <a:ext uri="{FF2B5EF4-FFF2-40B4-BE49-F238E27FC236}">
                <a16:creationId xmlns:a16="http://schemas.microsoft.com/office/drawing/2014/main" id="{96A803B5-FA67-4C3A-BB9F-5401B64CCDA4}"/>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a:effectLst>
                  <a:outerShdw blurRad="38100" dist="38100" dir="2700000" algn="tl">
                    <a:srgbClr val="000000">
                      <a:alpha val="43137"/>
                    </a:srgbClr>
                  </a:outerShdw>
                </a:effectLst>
              </a:rPr>
              <a:t>Holy Spirit in ACTS 10</a:t>
            </a:r>
            <a:endParaRPr lang="en-US" altLang="en-US" sz="3600" b="0" dirty="0">
              <a:effectLst>
                <a:outerShdw blurRad="38100" dist="38100" dir="2700000" algn="tl">
                  <a:srgbClr val="000000">
                    <a:alpha val="43137"/>
                  </a:srgbClr>
                </a:outerShdw>
              </a:effectLst>
            </a:endParaRPr>
          </a:p>
        </p:txBody>
      </p:sp>
      <p:sp>
        <p:nvSpPr>
          <p:cNvPr id="136195" name="Rectangle 3">
            <a:extLst>
              <a:ext uri="{FF2B5EF4-FFF2-40B4-BE49-F238E27FC236}">
                <a16:creationId xmlns:a16="http://schemas.microsoft.com/office/drawing/2014/main" id="{A92205D0-4936-418B-91D0-AB0509890480}"/>
              </a:ext>
            </a:extLst>
          </p:cNvPr>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200"/>
              </a:spcBef>
              <a:defRPr/>
            </a:pPr>
            <a:r>
              <a:rPr lang="en-US" altLang="en-US" sz="2800" b="1" dirty="0">
                <a:effectLst>
                  <a:outerShdw blurRad="38100" dist="38100" dir="2700000" algn="tl">
                    <a:srgbClr val="000000">
                      <a:alpha val="43137"/>
                    </a:srgbClr>
                  </a:outerShdw>
                </a:effectLst>
              </a:rPr>
              <a:t>Peter in the Household of Cornelius</a:t>
            </a:r>
            <a:r>
              <a:rPr lang="en-US" altLang="en-US" sz="2400" b="1" dirty="0">
                <a:effectLst>
                  <a:outerShdw blurRad="38100" dist="38100" dir="2700000" algn="tl">
                    <a:srgbClr val="000000">
                      <a:alpha val="43137"/>
                    </a:srgbClr>
                  </a:outerShdw>
                </a:effectLst>
              </a:rPr>
              <a:t> (Roman Centurion)</a:t>
            </a:r>
          </a:p>
          <a:p>
            <a:pPr>
              <a:lnSpc>
                <a:spcPct val="105000"/>
              </a:lnSpc>
              <a:spcBef>
                <a:spcPts val="1200"/>
              </a:spcBef>
              <a:defRPr/>
            </a:pPr>
            <a:r>
              <a:rPr lang="en-US" altLang="en-US" sz="2600" baseline="30000" dirty="0">
                <a:effectLst>
                  <a:outerShdw blurRad="38100" dist="38100" dir="2700000" algn="tl">
                    <a:srgbClr val="000000">
                      <a:alpha val="43137"/>
                    </a:srgbClr>
                  </a:outerShdw>
                </a:effectLst>
              </a:rPr>
              <a:t>44 </a:t>
            </a:r>
            <a:r>
              <a:rPr lang="en-US" altLang="en-US" sz="2600" dirty="0">
                <a:effectLst>
                  <a:outerShdw blurRad="38100" dist="38100" dir="2700000" algn="tl">
                    <a:srgbClr val="000000">
                      <a:alpha val="43137"/>
                    </a:srgbClr>
                  </a:outerShdw>
                </a:effectLst>
              </a:rPr>
              <a:t>While Peter was still speaking, </a:t>
            </a:r>
            <a:r>
              <a:rPr lang="en-US" altLang="en-US" sz="2600" b="1" dirty="0">
                <a:effectLst>
                  <a:outerShdw blurRad="38100" dist="38100" dir="2700000" algn="tl">
                    <a:srgbClr val="000000">
                      <a:alpha val="43137"/>
                    </a:srgbClr>
                  </a:outerShdw>
                </a:effectLst>
              </a:rPr>
              <a:t>the Holy Spirit </a:t>
            </a:r>
            <a:r>
              <a:rPr lang="en-US" altLang="en-US" sz="2600" dirty="0">
                <a:effectLst>
                  <a:outerShdw blurRad="38100" dist="38100" dir="2700000" algn="tl">
                    <a:srgbClr val="000000">
                      <a:alpha val="43137"/>
                    </a:srgbClr>
                  </a:outerShdw>
                </a:effectLst>
              </a:rPr>
              <a:t>fell upon all who heard the word. </a:t>
            </a:r>
            <a:r>
              <a:rPr lang="en-US" altLang="en-US" sz="2600" baseline="30000" dirty="0">
                <a:effectLst>
                  <a:outerShdw blurRad="38100" dist="38100" dir="2700000" algn="tl">
                    <a:srgbClr val="000000">
                      <a:alpha val="43137"/>
                    </a:srgbClr>
                  </a:outerShdw>
                </a:effectLst>
              </a:rPr>
              <a:t>45</a:t>
            </a:r>
            <a:r>
              <a:rPr lang="en-US" altLang="en-US" sz="2600" dirty="0">
                <a:effectLst>
                  <a:outerShdw blurRad="38100" dist="38100" dir="2700000" algn="tl">
                    <a:srgbClr val="000000">
                      <a:alpha val="43137"/>
                    </a:srgbClr>
                  </a:outerShdw>
                </a:effectLst>
              </a:rPr>
              <a:t> The circumcised believers who had come with Peter were astounded that </a:t>
            </a:r>
            <a:r>
              <a:rPr lang="en-US" altLang="en-US" sz="2600" b="1" dirty="0">
                <a:effectLst>
                  <a:outerShdw blurRad="38100" dist="38100" dir="2700000" algn="tl">
                    <a:srgbClr val="000000">
                      <a:alpha val="43137"/>
                    </a:srgbClr>
                  </a:outerShdw>
                </a:effectLst>
              </a:rPr>
              <a:t>the gift of the Holy Spirit </a:t>
            </a:r>
            <a:r>
              <a:rPr lang="en-US" altLang="en-US" sz="2600" dirty="0">
                <a:effectLst>
                  <a:outerShdw blurRad="38100" dist="38100" dir="2700000" algn="tl">
                    <a:srgbClr val="000000">
                      <a:alpha val="43137"/>
                    </a:srgbClr>
                  </a:outerShdw>
                </a:effectLst>
              </a:rPr>
              <a:t>had been poured out even on the Gentiles, </a:t>
            </a:r>
            <a:br>
              <a:rPr lang="en-US" altLang="en-US" sz="2600" dirty="0">
                <a:effectLst>
                  <a:outerShdw blurRad="38100" dist="38100" dir="2700000" algn="tl">
                    <a:srgbClr val="000000">
                      <a:alpha val="43137"/>
                    </a:srgbClr>
                  </a:outerShdw>
                </a:effectLst>
              </a:rPr>
            </a:br>
            <a:r>
              <a:rPr lang="en-US" altLang="en-US" sz="2600" baseline="30000" dirty="0">
                <a:effectLst>
                  <a:outerShdw blurRad="38100" dist="38100" dir="2700000" algn="tl">
                    <a:srgbClr val="000000">
                      <a:alpha val="43137"/>
                    </a:srgbClr>
                  </a:outerShdw>
                </a:effectLst>
              </a:rPr>
              <a:t>46</a:t>
            </a:r>
            <a:r>
              <a:rPr lang="en-US" altLang="en-US" sz="2600" dirty="0">
                <a:effectLst>
                  <a:outerShdw blurRad="38100" dist="38100" dir="2700000" algn="tl">
                    <a:srgbClr val="000000">
                      <a:alpha val="43137"/>
                    </a:srgbClr>
                  </a:outerShdw>
                </a:effectLst>
              </a:rPr>
              <a:t> for they heard them speaking in tongues and extolling God. Then Peter said, </a:t>
            </a:r>
            <a:r>
              <a:rPr lang="en-US" altLang="en-US" sz="2600" baseline="30000" dirty="0">
                <a:effectLst>
                  <a:outerShdw blurRad="38100" dist="38100" dir="2700000" algn="tl">
                    <a:srgbClr val="000000">
                      <a:alpha val="43137"/>
                    </a:srgbClr>
                  </a:outerShdw>
                </a:effectLst>
              </a:rPr>
              <a:t>47</a:t>
            </a:r>
            <a:r>
              <a:rPr lang="en-US" altLang="en-US" sz="2600" dirty="0">
                <a:effectLst>
                  <a:outerShdw blurRad="38100" dist="38100" dir="2700000" algn="tl">
                    <a:srgbClr val="000000">
                      <a:alpha val="43137"/>
                    </a:srgbClr>
                  </a:outerShdw>
                </a:effectLst>
              </a:rPr>
              <a:t> "</a:t>
            </a:r>
            <a:r>
              <a:rPr lang="en-US" altLang="en-US" sz="2600" i="1" dirty="0">
                <a:effectLst>
                  <a:outerShdw blurRad="38100" dist="38100" dir="2700000" algn="tl">
                    <a:srgbClr val="000000">
                      <a:alpha val="43137"/>
                    </a:srgbClr>
                  </a:outerShdw>
                </a:effectLst>
              </a:rPr>
              <a:t>Can anyone withhold the water for baptizing these people who have received </a:t>
            </a:r>
            <a:r>
              <a:rPr lang="en-US" altLang="en-US" sz="2600" b="1" i="1" dirty="0">
                <a:effectLst>
                  <a:outerShdw blurRad="38100" dist="38100" dir="2700000" algn="tl">
                    <a:srgbClr val="000000">
                      <a:alpha val="43137"/>
                    </a:srgbClr>
                  </a:outerShdw>
                </a:effectLst>
              </a:rPr>
              <a:t>the Holy Spirit </a:t>
            </a:r>
            <a:r>
              <a:rPr lang="en-US" altLang="en-US" sz="2600" i="1" dirty="0">
                <a:effectLst>
                  <a:outerShdw blurRad="38100" dist="38100" dir="2700000" algn="tl">
                    <a:srgbClr val="000000">
                      <a:alpha val="43137"/>
                    </a:srgbClr>
                  </a:outerShdw>
                </a:effectLst>
              </a:rPr>
              <a:t>just as we have?</a:t>
            </a:r>
            <a:r>
              <a:rPr lang="en-US" altLang="en-US" sz="2600" dirty="0">
                <a:effectLst>
                  <a:outerShdw blurRad="38100" dist="38100" dir="2700000" algn="tl">
                    <a:srgbClr val="000000">
                      <a:alpha val="43137"/>
                    </a:srgbClr>
                  </a:outerShdw>
                </a:effectLst>
              </a:rPr>
              <a:t>" </a:t>
            </a:r>
            <a:r>
              <a:rPr lang="en-US" altLang="en-US" sz="2500" baseline="30000" dirty="0">
                <a:effectLst>
                  <a:outerShdw blurRad="38100" dist="38100" dir="2700000" algn="tl">
                    <a:srgbClr val="000000">
                      <a:alpha val="43137"/>
                    </a:srgbClr>
                  </a:outerShdw>
                </a:effectLst>
              </a:rPr>
              <a:t>48</a:t>
            </a:r>
            <a:r>
              <a:rPr lang="en-US" altLang="en-US" sz="2500" dirty="0">
                <a:effectLst>
                  <a:outerShdw blurRad="38100" dist="38100" dir="2700000" algn="tl">
                    <a:srgbClr val="000000">
                      <a:alpha val="43137"/>
                    </a:srgbClr>
                  </a:outerShdw>
                </a:effectLst>
              </a:rPr>
              <a:t> So he ordered them to be baptized in the name of Jesus Christ. Then they invited him to stay for several days.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1">
            <a:extLst>
              <a:ext uri="{FF2B5EF4-FFF2-40B4-BE49-F238E27FC236}">
                <a16:creationId xmlns:a16="http://schemas.microsoft.com/office/drawing/2014/main" id="{DB6816E5-8755-4A15-8D90-0CF232A749B0}"/>
              </a:ext>
            </a:extLst>
          </p:cNvPr>
          <p:cNvSpPr>
            <a:spLocks noGrp="1" noChangeArrowheads="1"/>
          </p:cNvSpPr>
          <p:nvPr>
            <p:ph type="sldNum" sz="quarter" idx="10"/>
          </p:nvPr>
        </p:nvSpPr>
        <p:spPr bwMode="auto">
          <a:xfrm>
            <a:off x="457200" y="19050"/>
            <a:ext cx="35052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36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32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E0507129-76D5-4E5E-BCA1-B8D6DF332E19}" type="slidenum">
              <a:rPr kumimoji="0" lang="en-US" altLang="en-US" sz="1400" b="1" i="0" u="none" strike="noStrike" kern="1200" cap="none" spc="0" normalizeH="0" baseline="0" noProof="0" smtClean="0">
                <a:ln>
                  <a:noFill/>
                </a:ln>
                <a:solidFill>
                  <a:prstClr val="black"/>
                </a:solidFill>
                <a:effectLst/>
                <a:uLnTx/>
                <a:uFillTx/>
                <a:latin typeface="Tahoma" panose="020B060403050404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59</a:t>
            </a:fld>
            <a:endParaRPr kumimoji="0" lang="en-US" altLang="en-US" sz="1400" b="1"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67587" name="Rectangle 2">
            <a:extLst>
              <a:ext uri="{FF2B5EF4-FFF2-40B4-BE49-F238E27FC236}">
                <a16:creationId xmlns:a16="http://schemas.microsoft.com/office/drawing/2014/main" id="{2F9613A0-D150-4F27-8D51-769A1D77E75B}"/>
              </a:ext>
            </a:extLst>
          </p:cNvPr>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a:t>Holy Spirit in ACTS</a:t>
            </a:r>
            <a:r>
              <a:rPr lang="en-US" altLang="en-US" sz="3600"/>
              <a:t> (cont.)</a:t>
            </a:r>
          </a:p>
        </p:txBody>
      </p:sp>
      <p:sp>
        <p:nvSpPr>
          <p:cNvPr id="68611" name="Rectangle 3">
            <a:extLst>
              <a:ext uri="{FF2B5EF4-FFF2-40B4-BE49-F238E27FC236}">
                <a16:creationId xmlns:a16="http://schemas.microsoft.com/office/drawing/2014/main" id="{D513B7AF-F721-4CE5-B07C-CF499F5E0C45}"/>
              </a:ext>
            </a:extLst>
          </p:cNvPr>
          <p:cNvSpPr>
            <a:spLocks noGrp="1" noChangeArrowheads="1"/>
          </p:cNvSpPr>
          <p:nvPr>
            <p:ph type="body" idx="1"/>
          </p:nvPr>
        </p:nvSpPr>
        <p:spPr/>
        <p:txBody>
          <a:bodyPr/>
          <a:lstStyle/>
          <a:p>
            <a:pPr>
              <a:spcBef>
                <a:spcPts val="1200"/>
              </a:spcBef>
            </a:pPr>
            <a:r>
              <a:rPr lang="en-US" altLang="en-US" sz="2800" dirty="0"/>
              <a:t>Some people "test" or "lie to" or "oppose" the Holy Spirit, with dire consequences.</a:t>
            </a:r>
          </a:p>
          <a:p>
            <a:pPr marL="273050" lvl="1" indent="0">
              <a:spcBef>
                <a:spcPts val="1200"/>
              </a:spcBef>
              <a:buFont typeface="Arial" panose="020B0604020202020204" pitchFamily="34" charset="0"/>
              <a:buNone/>
            </a:pPr>
            <a:r>
              <a:rPr lang="en-US" altLang="en-US" sz="2400" dirty="0"/>
              <a:t>(5:1-11; 7:51)</a:t>
            </a:r>
          </a:p>
          <a:p>
            <a:pPr>
              <a:spcBef>
                <a:spcPts val="1200"/>
              </a:spcBef>
            </a:pPr>
            <a:r>
              <a:rPr lang="en-US" altLang="en-US" sz="2800" dirty="0"/>
              <a:t>Spirit is conferred through the "laying on of hands."</a:t>
            </a:r>
          </a:p>
          <a:p>
            <a:pPr marL="273050" lvl="1" indent="0">
              <a:spcBef>
                <a:spcPts val="1200"/>
              </a:spcBef>
              <a:buFont typeface="Arial" panose="020B0604020202020204" pitchFamily="34" charset="0"/>
              <a:buNone/>
            </a:pPr>
            <a:r>
              <a:rPr lang="en-US" altLang="en-US" sz="2400" dirty="0"/>
              <a:t>(8:17-19; 9:17; 19:6)</a:t>
            </a:r>
          </a:p>
          <a:p>
            <a:pPr>
              <a:spcBef>
                <a:spcPts val="1200"/>
              </a:spcBef>
            </a:pPr>
            <a:r>
              <a:rPr lang="en-US" altLang="en-US" sz="2800" dirty="0"/>
              <a:t>The Spirit leads and guides the decisions and actions of the Christian leaders.</a:t>
            </a:r>
          </a:p>
          <a:p>
            <a:pPr marL="273050" lvl="1" indent="0">
              <a:spcBef>
                <a:spcPts val="1200"/>
              </a:spcBef>
              <a:buFont typeface="Arial" panose="020B0604020202020204" pitchFamily="34" charset="0"/>
              <a:buNone/>
            </a:pPr>
            <a:r>
              <a:rPr lang="en-US" altLang="en-US" sz="2400" dirty="0"/>
              <a:t>(15:28; 16:6-7; 19:21; 20:22-23)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Break</a:t>
            </a:r>
          </a:p>
        </p:txBody>
      </p:sp>
      <p:sp>
        <p:nvSpPr>
          <p:cNvPr id="3" name="Content Placeholder 2"/>
          <p:cNvSpPr>
            <a:spLocks noGrp="1"/>
          </p:cNvSpPr>
          <p:nvPr>
            <p:ph idx="1"/>
          </p:nvPr>
        </p:nvSpPr>
        <p:spPr/>
        <p:txBody>
          <a:bodyPr/>
          <a:lstStyle/>
          <a:p>
            <a:r>
              <a:rPr lang="en-US" dirty="0"/>
              <a:t>Questions? </a:t>
            </a:r>
          </a:p>
          <a:p>
            <a:pPr lvl="1"/>
            <a:r>
              <a:rPr lang="en-US" dirty="0"/>
              <a:t>Please “raise your hands” (electronically)</a:t>
            </a:r>
          </a:p>
          <a:p>
            <a:pPr lvl="1"/>
            <a:r>
              <a:rPr lang="en-US" dirty="0"/>
              <a:t>Or open your mic</a:t>
            </a:r>
          </a:p>
          <a:p>
            <a:pPr lvl="1"/>
            <a:endParaRPr lang="en-US" dirty="0"/>
          </a:p>
          <a:p>
            <a:pPr lvl="1"/>
            <a:endParaRPr lang="en-US" dirty="0"/>
          </a:p>
          <a:p>
            <a:r>
              <a:rPr lang="en-US" dirty="0"/>
              <a:t>Break</a:t>
            </a:r>
          </a:p>
          <a:p>
            <a:pPr lvl="1"/>
            <a:r>
              <a:rPr lang="en-US" dirty="0"/>
              <a:t>We will continue in 10 minutes.</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5454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3200" b="1" spc="100" dirty="0">
                <a:solidFill>
                  <a:schemeClr val="bg2">
                    <a:lumMod val="50000"/>
                  </a:schemeClr>
                </a:solidFill>
                <a:effectLst>
                  <a:outerShdw blurRad="38100" dist="38100" dir="2700000" algn="tl">
                    <a:srgbClr val="000000">
                      <a:alpha val="43137"/>
                    </a:srgbClr>
                  </a:outerShdw>
                </a:effectLst>
                <a:ea typeface="+mn-ea"/>
              </a:rPr>
            </a:br>
            <a:r>
              <a:rPr lang="en-US" b="1" dirty="0">
                <a:solidFill>
                  <a:schemeClr val="tx1"/>
                </a:solidFill>
                <a:effectLst>
                  <a:outerShdw blurRad="38100" dist="38100" dir="2700000" algn="tl">
                    <a:srgbClr val="000000">
                      <a:alpha val="43137"/>
                    </a:srgbClr>
                  </a:outerShdw>
                </a:effectLst>
              </a:rPr>
              <a:t>Lectionary Readings </a:t>
            </a:r>
            <a:br>
              <a:rPr lang="en-US" sz="4400" b="1" dirty="0">
                <a:solidFill>
                  <a:schemeClr val="tx1"/>
                </a:solidFill>
                <a:effectLst>
                  <a:outerShdw blurRad="38100" dist="38100" dir="2700000" algn="tl">
                    <a:srgbClr val="000000">
                      <a:alpha val="43137"/>
                    </a:srgbClr>
                  </a:outerShdw>
                </a:effectLst>
              </a:rPr>
            </a:br>
            <a:r>
              <a:rPr lang="en-US" sz="3200" b="1" dirty="0">
                <a:solidFill>
                  <a:schemeClr val="tx1"/>
                </a:solidFill>
                <a:effectLst>
                  <a:outerShdw blurRad="38100" dist="38100" dir="2700000" algn="tl">
                    <a:srgbClr val="000000">
                      <a:alpha val="43137"/>
                    </a:srgbClr>
                  </a:outerShdw>
                </a:effectLst>
              </a:rPr>
              <a:t>for the</a:t>
            </a:r>
            <a:br>
              <a:rPr lang="en-US" sz="4400" b="1" dirty="0">
                <a:solidFill>
                  <a:schemeClr val="tx1"/>
                </a:solidFill>
                <a:effectLst>
                  <a:outerShdw blurRad="38100" dist="38100" dir="2700000" algn="tl">
                    <a:srgbClr val="000000">
                      <a:alpha val="43137"/>
                    </a:srgbClr>
                  </a:outerShdw>
                </a:effectLst>
              </a:rPr>
            </a:br>
            <a:r>
              <a:rPr lang="en-US" sz="6600" b="1" dirty="0">
                <a:solidFill>
                  <a:schemeClr val="tx1"/>
                </a:solidFill>
                <a:effectLst>
                  <a:outerShdw blurRad="38100" dist="38100" dir="2700000" algn="tl">
                    <a:srgbClr val="000000">
                      <a:alpha val="43137"/>
                    </a:srgbClr>
                  </a:outerShdw>
                </a:effectLst>
              </a:rPr>
              <a:t>Easter Season</a:t>
            </a:r>
            <a:endParaRPr lang="en-US" sz="5000" dirty="0">
              <a:solidFill>
                <a:schemeClr val="bg2">
                  <a:lumMod val="50000"/>
                </a:schemeClr>
              </a:solidFill>
              <a:effectLst/>
            </a:endParaRPr>
          </a:p>
        </p:txBody>
      </p:sp>
      <p:pic>
        <p:nvPicPr>
          <p:cNvPr id="5" name="Picture 4" descr="A picture containing text, clipart&#10;&#10;Description automatically generated">
            <a:extLst>
              <a:ext uri="{FF2B5EF4-FFF2-40B4-BE49-F238E27FC236}">
                <a16:creationId xmlns:a16="http://schemas.microsoft.com/office/drawing/2014/main" id="{62991D09-F443-4739-B5B3-781496E68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657600"/>
            <a:ext cx="1576493" cy="2667000"/>
          </a:xfrm>
          <a:prstGeom prst="rect">
            <a:avLst/>
          </a:prstGeom>
        </p:spPr>
      </p:pic>
    </p:spTree>
    <p:extLst>
      <p:ext uri="{BB962C8B-B14F-4D97-AF65-F5344CB8AC3E}">
        <p14:creationId xmlns:p14="http://schemas.microsoft.com/office/powerpoint/2010/main" val="3804944079"/>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686800" cy="5562600"/>
          </a:xfrm>
        </p:spPr>
        <p:txBody>
          <a:bodyPr>
            <a:normAutofit/>
          </a:bodyPr>
          <a:lstStyle/>
          <a:p>
            <a:pPr marL="403225" indent="-403225">
              <a:buSzPct val="95000"/>
              <a:buFont typeface="+mj-lt"/>
              <a:buAutoNum type="arabicParenR"/>
            </a:pPr>
            <a:r>
              <a:rPr lang="en-US" sz="2800" b="1" dirty="0">
                <a:solidFill>
                  <a:schemeClr val="tx1"/>
                </a:solidFill>
              </a:rPr>
              <a:t>Easter Season: Overview &amp; Structure</a:t>
            </a:r>
            <a:endParaRPr lang="en-US" sz="2400" b="1" dirty="0">
              <a:solidFill>
                <a:schemeClr val="tx1"/>
              </a:solidFill>
            </a:endParaRPr>
          </a:p>
          <a:p>
            <a:pPr lvl="1"/>
            <a:r>
              <a:rPr lang="en-US" sz="2400" b="1" dirty="0">
                <a:solidFill>
                  <a:schemeClr val="tx1"/>
                </a:solidFill>
              </a:rPr>
              <a:t>Easter Triduum, Sunday, Octave, Season</a:t>
            </a:r>
          </a:p>
          <a:p>
            <a:pPr lvl="1"/>
            <a:r>
              <a:rPr lang="en-US" sz="2400" b="1" dirty="0">
                <a:solidFill>
                  <a:schemeClr val="tx1"/>
                </a:solidFill>
              </a:rPr>
              <a:t>Initial Gospels: </a:t>
            </a:r>
            <a:r>
              <a:rPr lang="en-US" sz="2400" dirty="0">
                <a:solidFill>
                  <a:schemeClr val="tx1"/>
                </a:solidFill>
              </a:rPr>
              <a:t>Empty Tomb &amp; Resurrection Appearances</a:t>
            </a:r>
          </a:p>
          <a:p>
            <a:pPr marL="403225" indent="-403225">
              <a:spcBef>
                <a:spcPts val="1800"/>
              </a:spcBef>
              <a:buFont typeface="+mj-lt"/>
              <a:buAutoNum type="arabicParenR"/>
            </a:pPr>
            <a:r>
              <a:rPr lang="en-US" sz="2800" b="1" dirty="0">
                <a:solidFill>
                  <a:schemeClr val="tx1"/>
                </a:solidFill>
              </a:rPr>
              <a:t>Easter Sundays &amp; Weekdays</a:t>
            </a:r>
            <a:r>
              <a:rPr lang="en-US" sz="2000" dirty="0">
                <a:solidFill>
                  <a:schemeClr val="tx1"/>
                </a:solidFill>
              </a:rPr>
              <a:t> (cont.)</a:t>
            </a:r>
            <a:endParaRPr lang="en-US" sz="2800" dirty="0">
              <a:solidFill>
                <a:schemeClr val="tx1"/>
              </a:solidFill>
            </a:endParaRPr>
          </a:p>
          <a:p>
            <a:pPr marL="698817" lvl="1" indent="-403225"/>
            <a:r>
              <a:rPr lang="en-US" sz="2400" b="1" dirty="0">
                <a:solidFill>
                  <a:schemeClr val="tx1"/>
                </a:solidFill>
              </a:rPr>
              <a:t>More Gospels: </a:t>
            </a:r>
            <a:r>
              <a:rPr lang="en-US" sz="2400" dirty="0">
                <a:solidFill>
                  <a:schemeClr val="tx1"/>
                </a:solidFill>
              </a:rPr>
              <a:t> mostly </a:t>
            </a:r>
            <a:r>
              <a:rPr lang="en-US" sz="2400" b="1" dirty="0">
                <a:solidFill>
                  <a:schemeClr val="tx1"/>
                </a:solidFill>
              </a:rPr>
              <a:t>JOHN</a:t>
            </a:r>
          </a:p>
          <a:p>
            <a:pPr marL="698817" lvl="1" indent="-403225"/>
            <a:r>
              <a:rPr lang="en-US" sz="2400" b="1" dirty="0">
                <a:solidFill>
                  <a:schemeClr val="tx1"/>
                </a:solidFill>
              </a:rPr>
              <a:t>First Readings: ACTS</a:t>
            </a:r>
            <a:r>
              <a:rPr lang="en-US" sz="2400" dirty="0">
                <a:solidFill>
                  <a:schemeClr val="tx1"/>
                </a:solidFill>
              </a:rPr>
              <a:t> of the Apostles</a:t>
            </a:r>
          </a:p>
          <a:p>
            <a:pPr marL="0" indent="0">
              <a:spcBef>
                <a:spcPts val="1800"/>
              </a:spcBef>
              <a:buNone/>
            </a:pPr>
            <a:r>
              <a:rPr lang="en-US" sz="2400" b="1" dirty="0">
                <a:solidFill>
                  <a:schemeClr val="accent2"/>
                </a:solidFill>
              </a:rPr>
              <a:t>3a) </a:t>
            </a:r>
            <a:r>
              <a:rPr lang="en-US" sz="2800" b="1" dirty="0">
                <a:solidFill>
                  <a:schemeClr val="tx1"/>
                </a:solidFill>
              </a:rPr>
              <a:t>Second Readings on Sundays</a:t>
            </a:r>
          </a:p>
          <a:p>
            <a:pPr lvl="1"/>
            <a:r>
              <a:rPr lang="en-US" sz="2400" dirty="0">
                <a:solidFill>
                  <a:schemeClr val="tx1"/>
                </a:solidFill>
              </a:rPr>
              <a:t>Year A:  1 Peter;  Year C:  Revelation</a:t>
            </a:r>
          </a:p>
          <a:p>
            <a:pPr lvl="1"/>
            <a:r>
              <a:rPr lang="en-US" sz="2400" b="1" dirty="0">
                <a:solidFill>
                  <a:schemeClr val="tx1"/>
                </a:solidFill>
              </a:rPr>
              <a:t>Year B:  1 John</a:t>
            </a:r>
          </a:p>
          <a:p>
            <a:pPr marL="0" indent="0">
              <a:spcBef>
                <a:spcPts val="0"/>
              </a:spcBef>
              <a:buNone/>
            </a:pPr>
            <a:r>
              <a:rPr lang="en-US" sz="2400" dirty="0">
                <a:solidFill>
                  <a:schemeClr val="accent2"/>
                </a:solidFill>
              </a:rPr>
              <a:t>3b) </a:t>
            </a:r>
            <a:r>
              <a:rPr lang="en-US" sz="2800" b="1" dirty="0">
                <a:solidFill>
                  <a:schemeClr val="tx1"/>
                </a:solidFill>
              </a:rPr>
              <a:t>Ascension  &amp;  Pentecost</a:t>
            </a:r>
          </a:p>
          <a:p>
            <a:r>
              <a:rPr lang="en-US" sz="2000" dirty="0">
                <a:solidFill>
                  <a:schemeClr val="tx1"/>
                </a:solidFill>
              </a:rPr>
              <a:t>Ten-minute break between each part.</a:t>
            </a:r>
          </a:p>
          <a:p>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6" name="Picture 5" descr="A white flower with green leaves&#10;&#10;Description automatically generated with low confidence">
            <a:extLst>
              <a:ext uri="{FF2B5EF4-FFF2-40B4-BE49-F238E27FC236}">
                <a16:creationId xmlns:a16="http://schemas.microsoft.com/office/drawing/2014/main" id="{36FE4836-0034-4C11-8B3C-C9A3E4D0F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514" y="3048000"/>
            <a:ext cx="2542189" cy="3276600"/>
          </a:xfrm>
          <a:prstGeom prst="rect">
            <a:avLst/>
          </a:prstGeom>
        </p:spPr>
      </p:pic>
    </p:spTree>
    <p:extLst>
      <p:ext uri="{BB962C8B-B14F-4D97-AF65-F5344CB8AC3E}">
        <p14:creationId xmlns:p14="http://schemas.microsoft.com/office/powerpoint/2010/main" val="2064908799"/>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0" indent="0" algn="l">
              <a:lnSpc>
                <a:spcPct val="110000"/>
              </a:lnSpc>
              <a:buNone/>
            </a:pPr>
            <a:r>
              <a:rPr lang="en-US" sz="2200" b="1" i="1" dirty="0"/>
              <a:t>The Sundays:</a:t>
            </a:r>
          </a:p>
          <a:p>
            <a:pPr marL="228600" indent="-228600" algn="l">
              <a:lnSpc>
                <a:spcPct val="110000"/>
              </a:lnSpc>
            </a:pPr>
            <a:r>
              <a:rPr lang="en-US" sz="2200" dirty="0"/>
              <a:t>The </a:t>
            </a:r>
            <a:r>
              <a:rPr lang="en-US" sz="2200" b="1" dirty="0"/>
              <a:t>Gospel readings…</a:t>
            </a:r>
          </a:p>
          <a:p>
            <a:pPr marL="228600" indent="-228600" algn="l">
              <a:lnSpc>
                <a:spcPct val="110000"/>
              </a:lnSpc>
            </a:pPr>
            <a:r>
              <a:rPr lang="en-US" sz="2200" dirty="0"/>
              <a:t>The </a:t>
            </a:r>
            <a:r>
              <a:rPr lang="en-US" sz="2200" b="1" dirty="0"/>
              <a:t>first reading…</a:t>
            </a:r>
            <a:endParaRPr lang="en-US" sz="2200" dirty="0"/>
          </a:p>
          <a:p>
            <a:pPr marL="228600" indent="-228600" algn="l">
              <a:lnSpc>
                <a:spcPct val="110000"/>
              </a:lnSpc>
            </a:pPr>
            <a:r>
              <a:rPr lang="en-US" sz="2400" dirty="0"/>
              <a:t>For the</a:t>
            </a:r>
            <a:r>
              <a:rPr lang="en-US" sz="2000" dirty="0"/>
              <a:t> </a:t>
            </a:r>
            <a:r>
              <a:rPr lang="en-US" sz="2400" b="1" u="sng" dirty="0"/>
              <a:t>reading from the Apostles</a:t>
            </a:r>
            <a:r>
              <a:rPr lang="en-US" sz="2400" dirty="0"/>
              <a:t> </a:t>
            </a:r>
            <a:r>
              <a:rPr lang="en-US" sz="2000" dirty="0"/>
              <a:t>(i.e., the “second reading”),</a:t>
            </a:r>
            <a:br>
              <a:rPr lang="en-US" sz="2000" dirty="0"/>
            </a:br>
            <a:r>
              <a:rPr lang="en-US" sz="2400" dirty="0"/>
              <a:t>the </a:t>
            </a:r>
            <a:r>
              <a:rPr lang="en-US" sz="2400" b="1" i="1" dirty="0"/>
              <a:t>First Letter of Peter </a:t>
            </a:r>
            <a:r>
              <a:rPr lang="en-US" sz="2400" dirty="0"/>
              <a:t>is in Year A, </a:t>
            </a:r>
            <a:br>
              <a:rPr lang="en-US" sz="2400" dirty="0"/>
            </a:br>
            <a:r>
              <a:rPr lang="en-US" sz="2400" dirty="0"/>
              <a:t>the </a:t>
            </a:r>
            <a:r>
              <a:rPr lang="en-US" sz="2400" b="1" i="1" dirty="0"/>
              <a:t>First Letter of John </a:t>
            </a:r>
            <a:r>
              <a:rPr lang="en-US" sz="2400" dirty="0"/>
              <a:t>in Year B, </a:t>
            </a:r>
            <a:br>
              <a:rPr lang="en-US" sz="2400" dirty="0"/>
            </a:br>
            <a:r>
              <a:rPr lang="en-US" sz="2400" dirty="0"/>
              <a:t>the </a:t>
            </a:r>
            <a:r>
              <a:rPr lang="en-US" sz="2400" b="1" i="1" dirty="0"/>
              <a:t>Book of Revelation </a:t>
            </a:r>
            <a:r>
              <a:rPr lang="en-US" sz="2400" dirty="0"/>
              <a:t>in Year C. </a:t>
            </a:r>
            <a:br>
              <a:rPr lang="en-US" sz="2400" dirty="0"/>
            </a:br>
            <a:r>
              <a:rPr lang="en-US" sz="2400" dirty="0"/>
              <a:t>These are the texts that seem to fit in especially well </a:t>
            </a:r>
            <a:br>
              <a:rPr lang="en-US" sz="2400" dirty="0"/>
            </a:br>
            <a:r>
              <a:rPr lang="en-US" sz="2400" dirty="0"/>
              <a:t>with the </a:t>
            </a:r>
            <a:r>
              <a:rPr lang="en-US" sz="2400" b="1" i="1" dirty="0"/>
              <a:t>spirit of joyous faith and sure hope proper to this season</a:t>
            </a:r>
            <a:r>
              <a:rPr lang="en-US" sz="2400" dirty="0"/>
              <a:t>.</a:t>
            </a:r>
          </a:p>
          <a:p>
            <a:pPr marL="228600" indent="-228600">
              <a:lnSpc>
                <a:spcPct val="110000"/>
              </a:lnSpc>
              <a:spcBef>
                <a:spcPts val="1800"/>
              </a:spcBef>
            </a:pPr>
            <a:r>
              <a:rPr lang="en-US" sz="2000" dirty="0"/>
              <a:t>(</a:t>
            </a:r>
            <a:r>
              <a:rPr lang="en-US" sz="2000" i="1" dirty="0"/>
              <a:t>Lectionary for Mass</a:t>
            </a:r>
            <a:r>
              <a:rPr lang="en-US" sz="2000" dirty="0"/>
              <a:t>, "Introduction," chap. 5, par. 100. – </a:t>
            </a:r>
            <a:r>
              <a:rPr lang="en-US" sz="2000" b="1" dirty="0"/>
              <a:t>bold</a:t>
            </a:r>
            <a:r>
              <a:rPr lang="en-US" sz="2000" dirty="0"/>
              <a:t> emphases added)</a:t>
            </a:r>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3443301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638800"/>
          </a:xfrm>
        </p:spPr>
        <p:txBody>
          <a:bodyPr>
            <a:normAutofit/>
          </a:bodyPr>
          <a:lstStyle/>
          <a:p>
            <a:r>
              <a:rPr lang="en-US" dirty="0"/>
              <a:t>2</a:t>
            </a:r>
            <a:r>
              <a:rPr lang="en-US" baseline="30000" dirty="0"/>
              <a:t>nd</a:t>
            </a:r>
            <a:r>
              <a:rPr lang="en-US" dirty="0"/>
              <a:t> Sun:  </a:t>
            </a:r>
            <a:r>
              <a:rPr lang="en-US" b="1" dirty="0"/>
              <a:t>1 Pet 1:3-9</a:t>
            </a:r>
          </a:p>
          <a:p>
            <a:r>
              <a:rPr lang="en-US" dirty="0"/>
              <a:t>3</a:t>
            </a:r>
            <a:r>
              <a:rPr lang="en-US" baseline="30000" dirty="0"/>
              <a:t>rd</a:t>
            </a:r>
            <a:r>
              <a:rPr lang="en-US" dirty="0"/>
              <a:t> Sun:  </a:t>
            </a:r>
            <a:r>
              <a:rPr lang="en-US" b="1" dirty="0"/>
              <a:t>1 Pet 1:17-21</a:t>
            </a:r>
          </a:p>
          <a:p>
            <a:r>
              <a:rPr lang="en-US" dirty="0"/>
              <a:t>4</a:t>
            </a:r>
            <a:r>
              <a:rPr lang="en-US" baseline="30000" dirty="0"/>
              <a:t>th</a:t>
            </a:r>
            <a:r>
              <a:rPr lang="en-US" dirty="0"/>
              <a:t> Sun:  </a:t>
            </a:r>
            <a:r>
              <a:rPr lang="en-US" b="1" dirty="0"/>
              <a:t>1 Pet 2:20b-25</a:t>
            </a:r>
          </a:p>
          <a:p>
            <a:r>
              <a:rPr lang="en-US" dirty="0"/>
              <a:t>5</a:t>
            </a:r>
            <a:r>
              <a:rPr lang="en-US" baseline="30000" dirty="0"/>
              <a:t>th</a:t>
            </a:r>
            <a:r>
              <a:rPr lang="en-US" dirty="0"/>
              <a:t> Sun:  </a:t>
            </a:r>
            <a:r>
              <a:rPr lang="en-US" b="1" dirty="0"/>
              <a:t>1 Pet 2:4-9</a:t>
            </a:r>
          </a:p>
          <a:p>
            <a:r>
              <a:rPr lang="en-US" dirty="0"/>
              <a:t>6</a:t>
            </a:r>
            <a:r>
              <a:rPr lang="en-US" baseline="30000" dirty="0"/>
              <a:t>th</a:t>
            </a:r>
            <a:r>
              <a:rPr lang="en-US" dirty="0"/>
              <a:t> Sun:  </a:t>
            </a:r>
            <a:r>
              <a:rPr lang="en-US" b="1" dirty="0"/>
              <a:t>1 Pet 3:15-18</a:t>
            </a:r>
          </a:p>
          <a:p>
            <a:r>
              <a:rPr lang="en-US" dirty="0"/>
              <a:t>7</a:t>
            </a:r>
            <a:r>
              <a:rPr lang="en-US" baseline="30000" dirty="0"/>
              <a:t>th</a:t>
            </a:r>
            <a:r>
              <a:rPr lang="en-US" dirty="0"/>
              <a:t> Sun:  </a:t>
            </a:r>
            <a:r>
              <a:rPr lang="en-US" b="1" dirty="0"/>
              <a:t>1 Pet 4:13-16</a:t>
            </a:r>
          </a:p>
          <a:p>
            <a:pPr marL="0" indent="0" algn="ctr">
              <a:spcBef>
                <a:spcPts val="1800"/>
              </a:spcBef>
              <a:buNone/>
            </a:pPr>
            <a:r>
              <a:rPr lang="en-US" sz="3200" b="1" dirty="0"/>
              <a:t>Suggestion:  </a:t>
            </a:r>
            <a:r>
              <a:rPr lang="en-US" sz="3200" dirty="0"/>
              <a:t>Read ALL of </a:t>
            </a:r>
            <a:r>
              <a:rPr lang="en-US" sz="3200" b="1" dirty="0"/>
              <a:t>1 Peter</a:t>
            </a:r>
            <a:br>
              <a:rPr lang="en-US" sz="3200" dirty="0"/>
            </a:br>
            <a:r>
              <a:rPr lang="en-US" sz="2800" b="1" dirty="0">
                <a:latin typeface="Arial Narrow" panose="020B0606020202030204" pitchFamily="34" charset="0"/>
              </a:rPr>
              <a:t>See</a:t>
            </a:r>
            <a:r>
              <a:rPr lang="en-US" sz="2800" dirty="0">
                <a:latin typeface="Arial Narrow" panose="020B0606020202030204" pitchFamily="34" charset="0"/>
              </a:rPr>
              <a:t> </a:t>
            </a:r>
            <a:r>
              <a:rPr lang="en-US" sz="2800" dirty="0">
                <a:latin typeface="Arial Narrow" panose="020B0606020202030204" pitchFamily="34" charset="0"/>
                <a:hlinkClick r:id="rId2">
                  <a:extLst>
                    <a:ext uri="{A12FA001-AC4F-418D-AE19-62706E023703}">
                      <ahyp:hlinkClr xmlns:ahyp="http://schemas.microsoft.com/office/drawing/2018/hyperlinkcolor" val="tx"/>
                    </a:ext>
                  </a:extLst>
                </a:hlinkClick>
              </a:rPr>
              <a:t>http://</a:t>
            </a:r>
            <a:r>
              <a:rPr lang="en-US" sz="2800" dirty="0">
                <a:solidFill>
                  <a:srgbClr val="C64847"/>
                </a:solidFill>
                <a:latin typeface="Arial Narrow" panose="020B0606020202030204" pitchFamily="34" charset="0"/>
                <a:hlinkClick r:id="rId2">
                  <a:extLst>
                    <a:ext uri="{A12FA001-AC4F-418D-AE19-62706E023703}">
                      <ahyp:hlinkClr xmlns:ahyp="http://schemas.microsoft.com/office/drawing/2018/hyperlinkcolor" val="tx"/>
                    </a:ext>
                  </a:extLst>
                </a:hlinkClick>
              </a:rPr>
              <a:t>catholic-resources.org/Bible/Epistles-Peter.htm</a:t>
            </a:r>
            <a:r>
              <a:rPr lang="en-US" sz="2800" dirty="0">
                <a:latin typeface="Arial Narrow" panose="020B0606020202030204" pitchFamily="34" charset="0"/>
              </a:rPr>
              <a:t> </a:t>
            </a:r>
            <a:endParaRPr lang="en-US" sz="32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t>Easter Sundays, Year A – </a:t>
            </a:r>
            <a:r>
              <a:rPr lang="en-US" b="1" dirty="0"/>
              <a:t>2</a:t>
            </a:r>
            <a:r>
              <a:rPr lang="en-US" b="1" baseline="30000" dirty="0"/>
              <a:t>nd</a:t>
            </a:r>
            <a:r>
              <a:rPr lang="en-US" b="1" dirty="0"/>
              <a:t> </a:t>
            </a:r>
            <a:r>
              <a:rPr lang="en-US" b="1" dirty="0" err="1"/>
              <a:t>Rdgs</a:t>
            </a:r>
            <a:endParaRPr lang="en-US" b="1" dirty="0"/>
          </a:p>
        </p:txBody>
      </p:sp>
    </p:spTree>
    <p:extLst>
      <p:ext uri="{BB962C8B-B14F-4D97-AF65-F5344CB8AC3E}">
        <p14:creationId xmlns:p14="http://schemas.microsoft.com/office/powerpoint/2010/main" val="2649830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638800"/>
          </a:xfrm>
        </p:spPr>
        <p:txBody>
          <a:bodyPr>
            <a:normAutofit/>
          </a:bodyPr>
          <a:lstStyle/>
          <a:p>
            <a:pPr>
              <a:lnSpc>
                <a:spcPct val="95000"/>
              </a:lnSpc>
            </a:pPr>
            <a:r>
              <a:rPr lang="en-US" dirty="0"/>
              <a:t>2</a:t>
            </a:r>
            <a:r>
              <a:rPr lang="en-US" baseline="30000" dirty="0"/>
              <a:t>nd</a:t>
            </a:r>
            <a:r>
              <a:rPr lang="en-US" dirty="0"/>
              <a:t> Sun:  </a:t>
            </a:r>
            <a:r>
              <a:rPr lang="en-US" b="1" dirty="0"/>
              <a:t>Rev</a:t>
            </a:r>
            <a:r>
              <a:rPr lang="en-US" dirty="0"/>
              <a:t> 1:9-11a, 12-13, 17-19</a:t>
            </a:r>
          </a:p>
          <a:p>
            <a:pPr lvl="0"/>
            <a:r>
              <a:rPr lang="en-US" dirty="0"/>
              <a:t>3</a:t>
            </a:r>
            <a:r>
              <a:rPr lang="en-US" baseline="30000" dirty="0"/>
              <a:t>rd</a:t>
            </a:r>
            <a:r>
              <a:rPr lang="en-US" dirty="0"/>
              <a:t> Sun:  </a:t>
            </a:r>
            <a:r>
              <a:rPr lang="en-US" b="1" dirty="0"/>
              <a:t>Rev</a:t>
            </a:r>
            <a:r>
              <a:rPr lang="en-US" dirty="0"/>
              <a:t> 5:11-14</a:t>
            </a:r>
          </a:p>
          <a:p>
            <a:pPr lvl="0"/>
            <a:r>
              <a:rPr lang="en-US" dirty="0"/>
              <a:t>4</a:t>
            </a:r>
            <a:r>
              <a:rPr lang="en-US" baseline="30000" dirty="0"/>
              <a:t>th</a:t>
            </a:r>
            <a:r>
              <a:rPr lang="en-US" dirty="0"/>
              <a:t> Sun:  </a:t>
            </a:r>
            <a:r>
              <a:rPr lang="en-US" b="1" dirty="0"/>
              <a:t>Rev</a:t>
            </a:r>
            <a:r>
              <a:rPr lang="en-US" dirty="0"/>
              <a:t> 7:9, 14b-17</a:t>
            </a:r>
          </a:p>
          <a:p>
            <a:pPr lvl="0"/>
            <a:r>
              <a:rPr lang="en-US" dirty="0"/>
              <a:t>5</a:t>
            </a:r>
            <a:r>
              <a:rPr lang="en-US" baseline="30000" dirty="0"/>
              <a:t>th</a:t>
            </a:r>
            <a:r>
              <a:rPr lang="en-US" dirty="0"/>
              <a:t> Sun:  </a:t>
            </a:r>
            <a:r>
              <a:rPr lang="en-US" b="1" dirty="0"/>
              <a:t>Rev</a:t>
            </a:r>
            <a:r>
              <a:rPr lang="en-US" dirty="0"/>
              <a:t> 21:1-5a</a:t>
            </a:r>
          </a:p>
          <a:p>
            <a:pPr lvl="0"/>
            <a:r>
              <a:rPr lang="en-US" dirty="0"/>
              <a:t>6</a:t>
            </a:r>
            <a:r>
              <a:rPr lang="en-US" baseline="30000" dirty="0"/>
              <a:t>th</a:t>
            </a:r>
            <a:r>
              <a:rPr lang="en-US" dirty="0"/>
              <a:t> Sun:  </a:t>
            </a:r>
            <a:r>
              <a:rPr lang="en-US" b="1" dirty="0"/>
              <a:t>Rev</a:t>
            </a:r>
            <a:r>
              <a:rPr lang="en-US" dirty="0"/>
              <a:t> 21:10-14, 22-23</a:t>
            </a:r>
          </a:p>
          <a:p>
            <a:pPr lvl="0"/>
            <a:r>
              <a:rPr lang="en-US" sz="3200" dirty="0"/>
              <a:t>[7</a:t>
            </a:r>
            <a:r>
              <a:rPr lang="en-US" sz="3200" baseline="30000" dirty="0"/>
              <a:t>th</a:t>
            </a:r>
            <a:r>
              <a:rPr lang="en-US" sz="3200" dirty="0"/>
              <a:t> Sun:  Rev 22:12-14, 16-17, 20]</a:t>
            </a:r>
          </a:p>
          <a:p>
            <a:pPr lvl="1"/>
            <a:r>
              <a:rPr lang="en-US" sz="2400" dirty="0"/>
              <a:t>Supplanted by Ascension?</a:t>
            </a:r>
          </a:p>
          <a:p>
            <a:pPr>
              <a:lnSpc>
                <a:spcPct val="95000"/>
              </a:lnSpc>
            </a:pPr>
            <a:endParaRPr lang="en-US" sz="1400" dirty="0"/>
          </a:p>
          <a:p>
            <a:pPr marL="0" indent="0" algn="ctr">
              <a:lnSpc>
                <a:spcPct val="95000"/>
              </a:lnSpc>
              <a:buNone/>
            </a:pPr>
            <a:r>
              <a:rPr lang="en-US" sz="3200" b="1" dirty="0"/>
              <a:t>Suggestion:  </a:t>
            </a:r>
            <a:r>
              <a:rPr lang="en-US" sz="3200" dirty="0"/>
              <a:t>Read ALL of REV, esp. </a:t>
            </a:r>
            <a:r>
              <a:rPr lang="en-US" sz="3200" dirty="0" err="1"/>
              <a:t>ch.</a:t>
            </a:r>
            <a:r>
              <a:rPr lang="en-US" sz="3200" dirty="0"/>
              <a:t> 21-22</a:t>
            </a:r>
          </a:p>
        </p:txBody>
      </p:sp>
      <p:sp>
        <p:nvSpPr>
          <p:cNvPr id="3" name="Title 2"/>
          <p:cNvSpPr>
            <a:spLocks noGrp="1"/>
          </p:cNvSpPr>
          <p:nvPr>
            <p:ph type="title"/>
          </p:nvPr>
        </p:nvSpPr>
        <p:spPr/>
        <p:txBody>
          <a:bodyPr>
            <a:normAutofit/>
          </a:bodyPr>
          <a:lstStyle/>
          <a:p>
            <a:r>
              <a:rPr lang="en-US" dirty="0"/>
              <a:t>Easter Sundays, Year C – </a:t>
            </a:r>
            <a:r>
              <a:rPr lang="en-US" b="1" dirty="0"/>
              <a:t>2</a:t>
            </a:r>
            <a:r>
              <a:rPr lang="en-US" b="1" baseline="30000" dirty="0"/>
              <a:t>nd</a:t>
            </a:r>
            <a:r>
              <a:rPr lang="en-US" b="1" dirty="0"/>
              <a:t> </a:t>
            </a:r>
            <a:r>
              <a:rPr lang="en-US" b="1" dirty="0" err="1"/>
              <a:t>Rdgs</a:t>
            </a:r>
            <a:endParaRPr lang="en-US" b="1" dirty="0"/>
          </a:p>
        </p:txBody>
      </p:sp>
    </p:spTree>
    <p:extLst>
      <p:ext uri="{BB962C8B-B14F-4D97-AF65-F5344CB8AC3E}">
        <p14:creationId xmlns:p14="http://schemas.microsoft.com/office/powerpoint/2010/main" val="3235582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791200"/>
          </a:xfrm>
        </p:spPr>
        <p:txBody>
          <a:bodyPr>
            <a:normAutofit/>
          </a:bodyPr>
          <a:lstStyle/>
          <a:p>
            <a:pPr>
              <a:spcBef>
                <a:spcPts val="0"/>
              </a:spcBef>
            </a:pPr>
            <a:r>
              <a:rPr lang="en-US" sz="2800" dirty="0"/>
              <a:t>2</a:t>
            </a:r>
            <a:r>
              <a:rPr lang="en-US" sz="2800" baseline="30000" dirty="0"/>
              <a:t>nd</a:t>
            </a:r>
            <a:r>
              <a:rPr lang="en-US" sz="2800" dirty="0"/>
              <a:t> Sun:  </a:t>
            </a:r>
            <a:r>
              <a:rPr lang="en-US" sz="2800" b="1" dirty="0"/>
              <a:t>1 John 5:1-6</a:t>
            </a:r>
          </a:p>
          <a:p>
            <a:pPr lvl="1">
              <a:spcBef>
                <a:spcPts val="0"/>
              </a:spcBef>
            </a:pPr>
            <a:r>
              <a:rPr lang="en-US" sz="2000" i="1" dirty="0"/>
              <a:t>“Whoever is begotten by God conquers the world.”</a:t>
            </a:r>
          </a:p>
          <a:p>
            <a:pPr>
              <a:spcBef>
                <a:spcPts val="900"/>
              </a:spcBef>
            </a:pPr>
            <a:r>
              <a:rPr lang="en-US" sz="2800" dirty="0"/>
              <a:t>3</a:t>
            </a:r>
            <a:r>
              <a:rPr lang="en-US" sz="2800" baseline="30000" dirty="0"/>
              <a:t>rd</a:t>
            </a:r>
            <a:r>
              <a:rPr lang="en-US" sz="2800" dirty="0"/>
              <a:t> Sun:  </a:t>
            </a:r>
            <a:r>
              <a:rPr lang="en-US" sz="2800" b="1" dirty="0"/>
              <a:t>1 John 2:1-5a</a:t>
            </a:r>
          </a:p>
          <a:p>
            <a:pPr lvl="1">
              <a:spcBef>
                <a:spcPts val="0"/>
              </a:spcBef>
            </a:pPr>
            <a:r>
              <a:rPr lang="en-US" sz="2000" i="1" dirty="0"/>
              <a:t>“Jesus Christ is expiation not for our sins only but for those of the whole world.”</a:t>
            </a:r>
            <a:endParaRPr lang="en-US" i="1" dirty="0"/>
          </a:p>
          <a:p>
            <a:pPr>
              <a:spcBef>
                <a:spcPts val="900"/>
              </a:spcBef>
            </a:pPr>
            <a:r>
              <a:rPr lang="en-US" sz="2800" dirty="0"/>
              <a:t>4</a:t>
            </a:r>
            <a:r>
              <a:rPr lang="en-US" sz="2800" baseline="30000" dirty="0"/>
              <a:t>th</a:t>
            </a:r>
            <a:r>
              <a:rPr lang="en-US" sz="2800" dirty="0"/>
              <a:t> Sun:  </a:t>
            </a:r>
            <a:r>
              <a:rPr lang="en-US" sz="2800" b="1" dirty="0"/>
              <a:t>1 John 3:1-2</a:t>
            </a:r>
          </a:p>
          <a:p>
            <a:pPr lvl="1">
              <a:spcBef>
                <a:spcPts val="0"/>
              </a:spcBef>
            </a:pPr>
            <a:r>
              <a:rPr lang="en-US" sz="2000" i="1" dirty="0"/>
              <a:t>“We shall see God as he really is.”</a:t>
            </a:r>
          </a:p>
          <a:p>
            <a:pPr>
              <a:spcBef>
                <a:spcPts val="900"/>
              </a:spcBef>
            </a:pPr>
            <a:r>
              <a:rPr lang="en-US" sz="2800" dirty="0"/>
              <a:t>5</a:t>
            </a:r>
            <a:r>
              <a:rPr lang="en-US" sz="2800" baseline="30000" dirty="0"/>
              <a:t>th</a:t>
            </a:r>
            <a:r>
              <a:rPr lang="en-US" sz="2800" dirty="0"/>
              <a:t> Sun:  </a:t>
            </a:r>
            <a:r>
              <a:rPr lang="en-US" sz="2800" b="1" dirty="0"/>
              <a:t>1 John 3:18-24</a:t>
            </a:r>
          </a:p>
          <a:p>
            <a:pPr lvl="1">
              <a:spcBef>
                <a:spcPts val="0"/>
              </a:spcBef>
            </a:pPr>
            <a:r>
              <a:rPr lang="en-US" sz="2000" i="1" dirty="0"/>
              <a:t>“This is his commandment: that we may believe and love.”</a:t>
            </a:r>
          </a:p>
          <a:p>
            <a:pPr>
              <a:spcBef>
                <a:spcPts val="900"/>
              </a:spcBef>
            </a:pPr>
            <a:r>
              <a:rPr lang="en-US" sz="2800" dirty="0"/>
              <a:t>6</a:t>
            </a:r>
            <a:r>
              <a:rPr lang="en-US" sz="2800" baseline="30000" dirty="0"/>
              <a:t>th</a:t>
            </a:r>
            <a:r>
              <a:rPr lang="en-US" sz="2800" dirty="0"/>
              <a:t> Sun:  </a:t>
            </a:r>
            <a:r>
              <a:rPr lang="en-US" sz="2800" b="1" dirty="0"/>
              <a:t>1 John 4:7-10</a:t>
            </a:r>
          </a:p>
          <a:p>
            <a:pPr lvl="1">
              <a:spcBef>
                <a:spcPts val="0"/>
              </a:spcBef>
            </a:pPr>
            <a:r>
              <a:rPr lang="en-US" sz="2000" i="1" dirty="0"/>
              <a:t>“God is love.”</a:t>
            </a:r>
          </a:p>
          <a:p>
            <a:pPr>
              <a:spcBef>
                <a:spcPts val="900"/>
              </a:spcBef>
            </a:pPr>
            <a:r>
              <a:rPr lang="en-US" sz="2800" dirty="0"/>
              <a:t>[</a:t>
            </a:r>
            <a:r>
              <a:rPr lang="en-US" sz="2400" dirty="0"/>
              <a:t>7</a:t>
            </a:r>
            <a:r>
              <a:rPr lang="en-US" sz="2400" baseline="30000" dirty="0"/>
              <a:t>th</a:t>
            </a:r>
            <a:r>
              <a:rPr lang="en-US" sz="2400" dirty="0"/>
              <a:t> Sun: </a:t>
            </a:r>
            <a:r>
              <a:rPr lang="en-US" sz="2400" b="1" dirty="0"/>
              <a:t>1 John 4:11-16</a:t>
            </a:r>
            <a:r>
              <a:rPr lang="en-US" sz="2400" dirty="0"/>
              <a:t> </a:t>
            </a:r>
            <a:r>
              <a:rPr lang="en-US" sz="2800" dirty="0"/>
              <a:t>– </a:t>
            </a:r>
            <a:r>
              <a:rPr lang="en-US" sz="2000" dirty="0"/>
              <a:t>Supplanted by Ascension?]</a:t>
            </a:r>
            <a:endParaRPr lang="en-US" sz="1200" dirty="0"/>
          </a:p>
          <a:p>
            <a:pPr marL="0" indent="0" algn="ctr">
              <a:spcBef>
                <a:spcPts val="1800"/>
              </a:spcBef>
              <a:buNone/>
            </a:pPr>
            <a:r>
              <a:rPr lang="en-US" sz="2400" b="1" dirty="0"/>
              <a:t>Suggestion:  </a:t>
            </a:r>
            <a:r>
              <a:rPr lang="en-US" sz="2400" dirty="0"/>
              <a:t>Read ALL of </a:t>
            </a:r>
            <a:r>
              <a:rPr lang="en-US" sz="2400" b="1" dirty="0"/>
              <a:t>1 John</a:t>
            </a:r>
            <a:endParaRPr lang="en-US" sz="2400" dirty="0"/>
          </a:p>
        </p:txBody>
      </p:sp>
      <p:sp>
        <p:nvSpPr>
          <p:cNvPr id="3" name="Title 2"/>
          <p:cNvSpPr>
            <a:spLocks noGrp="1"/>
          </p:cNvSpPr>
          <p:nvPr>
            <p:ph type="title"/>
          </p:nvPr>
        </p:nvSpPr>
        <p:spPr/>
        <p:txBody>
          <a:bodyPr>
            <a:normAutofit/>
          </a:bodyPr>
          <a:lstStyle/>
          <a:p>
            <a:r>
              <a:rPr lang="en-US" dirty="0"/>
              <a:t>Easter Sundays, Year B – </a:t>
            </a:r>
            <a:r>
              <a:rPr lang="en-US" b="1" dirty="0"/>
              <a:t>2</a:t>
            </a:r>
            <a:r>
              <a:rPr lang="en-US" b="1" baseline="30000" dirty="0"/>
              <a:t>nd</a:t>
            </a:r>
            <a:r>
              <a:rPr lang="en-US" b="1" dirty="0"/>
              <a:t> </a:t>
            </a:r>
            <a:r>
              <a:rPr lang="en-US" b="1" dirty="0" err="1"/>
              <a:t>Rdgs</a:t>
            </a:r>
            <a:endParaRPr lang="en-US" b="1" dirty="0"/>
          </a:p>
        </p:txBody>
      </p:sp>
    </p:spTree>
    <p:extLst>
      <p:ext uri="{BB962C8B-B14F-4D97-AF65-F5344CB8AC3E}">
        <p14:creationId xmlns:p14="http://schemas.microsoft.com/office/powerpoint/2010/main" val="29987370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6443EE-1FBE-46A0-B42A-41BA0828BFF7}"/>
              </a:ext>
            </a:extLst>
          </p:cNvPr>
          <p:cNvSpPr>
            <a:spLocks noGrp="1"/>
          </p:cNvSpPr>
          <p:nvPr>
            <p:ph idx="1"/>
          </p:nvPr>
        </p:nvSpPr>
        <p:spPr/>
        <p:txBody>
          <a:bodyPr>
            <a:normAutofit/>
          </a:bodyPr>
          <a:lstStyle/>
          <a:p>
            <a:pPr marL="0" indent="0">
              <a:buNone/>
            </a:pPr>
            <a:r>
              <a:rPr lang="en-US" sz="3200" dirty="0"/>
              <a:t>See </a:t>
            </a:r>
          </a:p>
          <a:p>
            <a:r>
              <a:rPr lang="en-US" sz="3200" dirty="0">
                <a:hlinkClick r:id="rId2"/>
              </a:rPr>
              <a:t>https://catholic-resources.org/John/Epistles.html</a:t>
            </a:r>
            <a:r>
              <a:rPr lang="en-US" sz="3200" dirty="0"/>
              <a:t> </a:t>
            </a:r>
          </a:p>
        </p:txBody>
      </p:sp>
      <p:sp>
        <p:nvSpPr>
          <p:cNvPr id="3" name="Title 2">
            <a:extLst>
              <a:ext uri="{FF2B5EF4-FFF2-40B4-BE49-F238E27FC236}">
                <a16:creationId xmlns:a16="http://schemas.microsoft.com/office/drawing/2014/main" id="{DBC9D39D-1971-4E8F-B6C2-64E211941787}"/>
              </a:ext>
            </a:extLst>
          </p:cNvPr>
          <p:cNvSpPr>
            <a:spLocks noGrp="1"/>
          </p:cNvSpPr>
          <p:nvPr>
            <p:ph type="title"/>
          </p:nvPr>
        </p:nvSpPr>
        <p:spPr/>
        <p:txBody>
          <a:bodyPr/>
          <a:lstStyle/>
          <a:p>
            <a:pPr algn="ctr"/>
            <a:r>
              <a:rPr lang="en-US" b="1" dirty="0">
                <a:solidFill>
                  <a:schemeClr val="tx1"/>
                </a:solidFill>
              </a:rPr>
              <a:t>Study Material  on  1 John</a:t>
            </a:r>
          </a:p>
        </p:txBody>
      </p:sp>
    </p:spTree>
    <p:extLst>
      <p:ext uri="{BB962C8B-B14F-4D97-AF65-F5344CB8AC3E}">
        <p14:creationId xmlns:p14="http://schemas.microsoft.com/office/powerpoint/2010/main" val="2765832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763000" cy="5638800"/>
          </a:xfrm>
        </p:spPr>
        <p:txBody>
          <a:bodyPr>
            <a:normAutofit/>
          </a:bodyPr>
          <a:lstStyle/>
          <a:p>
            <a:pPr marL="0" indent="0">
              <a:spcBef>
                <a:spcPts val="1200"/>
              </a:spcBef>
              <a:buNone/>
            </a:pPr>
            <a:r>
              <a:rPr lang="en-US" sz="2200" dirty="0">
                <a:effectLst/>
                <a:latin typeface="Arial Narrow" panose="020B0606020202030204" pitchFamily="34" charset="0"/>
              </a:rPr>
              <a:t>Beloved: </a:t>
            </a:r>
            <a:br>
              <a:rPr lang="en-US" sz="2200" dirty="0">
                <a:effectLst/>
                <a:latin typeface="Arial Narrow" panose="020B0606020202030204" pitchFamily="34" charset="0"/>
              </a:rPr>
            </a:br>
            <a:r>
              <a:rPr lang="en-US" sz="2200" dirty="0">
                <a:effectLst/>
                <a:latin typeface="Arial Narrow" panose="020B0606020202030204" pitchFamily="34" charset="0"/>
              </a:rPr>
              <a:t>Everyone who </a:t>
            </a:r>
            <a:r>
              <a:rPr lang="en-US" sz="2200" b="1" dirty="0">
                <a:effectLst/>
                <a:latin typeface="Arial Narrow" panose="020B0606020202030204" pitchFamily="34" charset="0"/>
              </a:rPr>
              <a:t>BELIEVES </a:t>
            </a:r>
            <a:r>
              <a:rPr lang="en-US" sz="2200" dirty="0">
                <a:effectLst/>
                <a:latin typeface="Arial Narrow" panose="020B0606020202030204" pitchFamily="34" charset="0"/>
              </a:rPr>
              <a:t>that </a:t>
            </a:r>
            <a:r>
              <a:rPr lang="en-US" sz="2200" u="sng" dirty="0">
                <a:effectLst/>
                <a:latin typeface="Arial Narrow" panose="020B0606020202030204" pitchFamily="34" charset="0"/>
              </a:rPr>
              <a:t>Jesus is the Christ</a:t>
            </a:r>
            <a:r>
              <a:rPr lang="en-US" sz="2200" dirty="0">
                <a:effectLst/>
                <a:latin typeface="Arial Narrow" panose="020B0606020202030204" pitchFamily="34" charset="0"/>
              </a:rPr>
              <a:t> is </a:t>
            </a:r>
            <a:r>
              <a:rPr lang="en-US" sz="2200" b="1" dirty="0">
                <a:effectLst/>
                <a:latin typeface="Arial Narrow" panose="020B0606020202030204" pitchFamily="34" charset="0"/>
              </a:rPr>
              <a:t>begotten</a:t>
            </a:r>
            <a:r>
              <a:rPr lang="en-US" sz="2200" dirty="0">
                <a:effectLst/>
                <a:latin typeface="Arial Narrow" panose="020B0606020202030204" pitchFamily="34" charset="0"/>
              </a:rPr>
              <a:t> by God,</a:t>
            </a:r>
            <a:br>
              <a:rPr lang="en-US" sz="2200" dirty="0">
                <a:effectLst/>
                <a:latin typeface="Arial Narrow" panose="020B0606020202030204" pitchFamily="34" charset="0"/>
              </a:rPr>
            </a:br>
            <a:r>
              <a:rPr lang="en-US" sz="2200" dirty="0">
                <a:effectLst/>
                <a:latin typeface="Arial Narrow" panose="020B0606020202030204" pitchFamily="34" charset="0"/>
              </a:rPr>
              <a:t>and everyone who </a:t>
            </a:r>
            <a:r>
              <a:rPr lang="en-US" sz="2200" b="1" dirty="0">
                <a:effectLst/>
                <a:latin typeface="Arial Narrow" panose="020B0606020202030204" pitchFamily="34" charset="0"/>
              </a:rPr>
              <a:t>LOVES</a:t>
            </a:r>
            <a:r>
              <a:rPr lang="en-US" sz="2200" dirty="0">
                <a:effectLst/>
                <a:latin typeface="Arial Narrow" panose="020B0606020202030204" pitchFamily="34" charset="0"/>
              </a:rPr>
              <a:t> the Father </a:t>
            </a:r>
            <a:r>
              <a:rPr lang="en-US" sz="2200" b="1" dirty="0">
                <a:latin typeface="Arial Narrow" panose="020B0606020202030204" pitchFamily="34" charset="0"/>
              </a:rPr>
              <a:t>LOVES </a:t>
            </a:r>
            <a:r>
              <a:rPr lang="en-US" sz="2200" dirty="0">
                <a:effectLst/>
                <a:latin typeface="Arial Narrow" panose="020B0606020202030204" pitchFamily="34" charset="0"/>
              </a:rPr>
              <a:t>also the one </a:t>
            </a:r>
            <a:r>
              <a:rPr lang="en-US" sz="2200" b="1" dirty="0">
                <a:effectLst/>
                <a:latin typeface="Arial Narrow" panose="020B0606020202030204" pitchFamily="34" charset="0"/>
              </a:rPr>
              <a:t>begotten</a:t>
            </a:r>
            <a:r>
              <a:rPr lang="en-US" sz="2200" dirty="0">
                <a:effectLst/>
                <a:latin typeface="Arial Narrow" panose="020B0606020202030204" pitchFamily="34" charset="0"/>
              </a:rPr>
              <a:t> by him.</a:t>
            </a:r>
            <a:br>
              <a:rPr lang="en-US" sz="2200" dirty="0">
                <a:effectLst/>
                <a:latin typeface="Arial Narrow" panose="020B0606020202030204" pitchFamily="34" charset="0"/>
              </a:rPr>
            </a:br>
            <a:r>
              <a:rPr lang="en-US" sz="2200" dirty="0">
                <a:effectLst/>
                <a:latin typeface="Arial Narrow" panose="020B0606020202030204" pitchFamily="34" charset="0"/>
              </a:rPr>
              <a:t>In this way we know that we </a:t>
            </a:r>
            <a:r>
              <a:rPr lang="en-US" sz="2200" b="1" dirty="0">
                <a:latin typeface="Arial Narrow" panose="020B0606020202030204" pitchFamily="34" charset="0"/>
              </a:rPr>
              <a:t>LOVE </a:t>
            </a:r>
            <a:r>
              <a:rPr lang="en-US" sz="2200" dirty="0">
                <a:effectLst/>
                <a:latin typeface="Arial Narrow" panose="020B0606020202030204" pitchFamily="34" charset="0"/>
              </a:rPr>
              <a:t>the </a:t>
            </a:r>
            <a:r>
              <a:rPr lang="en-US" sz="2200" b="1" dirty="0">
                <a:effectLst/>
                <a:latin typeface="Arial Narrow" panose="020B0606020202030204" pitchFamily="34" charset="0"/>
              </a:rPr>
              <a:t>children</a:t>
            </a:r>
            <a:r>
              <a:rPr lang="en-US" sz="2200" dirty="0">
                <a:effectLst/>
                <a:latin typeface="Arial Narrow" panose="020B0606020202030204" pitchFamily="34" charset="0"/>
              </a:rPr>
              <a:t> of God</a:t>
            </a:r>
            <a:br>
              <a:rPr lang="en-US" sz="2200" dirty="0">
                <a:effectLst/>
                <a:latin typeface="Arial Narrow" panose="020B0606020202030204" pitchFamily="34" charset="0"/>
              </a:rPr>
            </a:br>
            <a:r>
              <a:rPr lang="en-US" sz="2200" dirty="0">
                <a:effectLst/>
                <a:latin typeface="Arial Narrow" panose="020B0606020202030204" pitchFamily="34" charset="0"/>
              </a:rPr>
              <a:t>when we </a:t>
            </a:r>
            <a:r>
              <a:rPr lang="en-US" sz="2200" b="1" dirty="0">
                <a:latin typeface="Arial Narrow" panose="020B0606020202030204" pitchFamily="34" charset="0"/>
              </a:rPr>
              <a:t>LOVE </a:t>
            </a:r>
            <a:r>
              <a:rPr lang="en-US" sz="2200" dirty="0">
                <a:effectLst/>
                <a:latin typeface="Arial Narrow" panose="020B0606020202030204" pitchFamily="34" charset="0"/>
              </a:rPr>
              <a:t>God and </a:t>
            </a:r>
            <a:r>
              <a:rPr lang="en-US" sz="2200" b="1" dirty="0">
                <a:effectLst/>
                <a:latin typeface="Arial Narrow" panose="020B0606020202030204" pitchFamily="34" charset="0"/>
              </a:rPr>
              <a:t>obey</a:t>
            </a:r>
            <a:r>
              <a:rPr lang="en-US" sz="2200" dirty="0">
                <a:effectLst/>
                <a:latin typeface="Arial Narrow" panose="020B0606020202030204" pitchFamily="34" charset="0"/>
              </a:rPr>
              <a:t> his commandments.</a:t>
            </a:r>
            <a:br>
              <a:rPr lang="en-US" sz="2200" dirty="0">
                <a:effectLst/>
                <a:latin typeface="Arial Narrow" panose="020B0606020202030204" pitchFamily="34" charset="0"/>
              </a:rPr>
            </a:br>
            <a:r>
              <a:rPr lang="en-US" sz="2200" dirty="0">
                <a:effectLst/>
                <a:latin typeface="Arial Narrow" panose="020B0606020202030204" pitchFamily="34" charset="0"/>
              </a:rPr>
              <a:t>For the </a:t>
            </a:r>
            <a:r>
              <a:rPr lang="en-US" sz="2200" b="1" dirty="0">
                <a:latin typeface="Arial Narrow" panose="020B0606020202030204" pitchFamily="34" charset="0"/>
              </a:rPr>
              <a:t>LOVE </a:t>
            </a:r>
            <a:r>
              <a:rPr lang="en-US" sz="2200" dirty="0">
                <a:effectLst/>
                <a:latin typeface="Arial Narrow" panose="020B0606020202030204" pitchFamily="34" charset="0"/>
              </a:rPr>
              <a:t>of God is this, that we </a:t>
            </a:r>
            <a:r>
              <a:rPr lang="en-US" sz="2200" b="1" dirty="0">
                <a:effectLst/>
                <a:latin typeface="Arial Narrow" panose="020B0606020202030204" pitchFamily="34" charset="0"/>
              </a:rPr>
              <a:t>keep</a:t>
            </a:r>
            <a:r>
              <a:rPr lang="en-US" sz="2200" dirty="0">
                <a:effectLst/>
                <a:latin typeface="Arial Narrow" panose="020B0606020202030204" pitchFamily="34" charset="0"/>
              </a:rPr>
              <a:t> his commandments.</a:t>
            </a:r>
          </a:p>
          <a:p>
            <a:pPr marL="0" indent="0">
              <a:spcBef>
                <a:spcPts val="1200"/>
              </a:spcBef>
              <a:buNone/>
            </a:pPr>
            <a:r>
              <a:rPr lang="en-US" sz="2200" dirty="0">
                <a:effectLst/>
                <a:latin typeface="Arial Narrow" panose="020B0606020202030204" pitchFamily="34" charset="0"/>
              </a:rPr>
              <a:t>And his commandments are not burdensome,</a:t>
            </a:r>
            <a:br>
              <a:rPr lang="en-US" sz="2200" dirty="0">
                <a:effectLst/>
                <a:latin typeface="Arial Narrow" panose="020B0606020202030204" pitchFamily="34" charset="0"/>
              </a:rPr>
            </a:br>
            <a:r>
              <a:rPr lang="en-US" sz="2200" dirty="0">
                <a:effectLst/>
                <a:latin typeface="Arial Narrow" panose="020B0606020202030204" pitchFamily="34" charset="0"/>
              </a:rPr>
              <a:t>for whoever is </a:t>
            </a:r>
            <a:r>
              <a:rPr lang="en-US" sz="2200" b="1" dirty="0">
                <a:effectLst/>
                <a:latin typeface="Arial Narrow" panose="020B0606020202030204" pitchFamily="34" charset="0"/>
              </a:rPr>
              <a:t>begotten</a:t>
            </a:r>
            <a:r>
              <a:rPr lang="en-US" sz="2200" dirty="0">
                <a:effectLst/>
                <a:latin typeface="Arial Narrow" panose="020B0606020202030204" pitchFamily="34" charset="0"/>
              </a:rPr>
              <a:t> by God conquers the world.</a:t>
            </a:r>
            <a:br>
              <a:rPr lang="en-US" sz="2200" dirty="0">
                <a:effectLst/>
                <a:latin typeface="Arial Narrow" panose="020B0606020202030204" pitchFamily="34" charset="0"/>
              </a:rPr>
            </a:br>
            <a:r>
              <a:rPr lang="en-US" sz="2200" dirty="0">
                <a:effectLst/>
                <a:latin typeface="Arial Narrow" panose="020B0606020202030204" pitchFamily="34" charset="0"/>
              </a:rPr>
              <a:t>And the victory that conquers the world is our </a:t>
            </a:r>
            <a:r>
              <a:rPr lang="en-US" sz="2200" b="1" dirty="0">
                <a:effectLst/>
                <a:latin typeface="Arial Narrow" panose="020B0606020202030204" pitchFamily="34" charset="0"/>
              </a:rPr>
              <a:t>FAITH</a:t>
            </a:r>
            <a:r>
              <a:rPr lang="en-US" sz="2200" dirty="0">
                <a:effectLst/>
                <a:latin typeface="Arial Narrow" panose="020B0606020202030204" pitchFamily="34" charset="0"/>
              </a:rPr>
              <a:t>.</a:t>
            </a:r>
            <a:br>
              <a:rPr lang="en-US" sz="2200" dirty="0">
                <a:effectLst/>
                <a:latin typeface="Arial Narrow" panose="020B0606020202030204" pitchFamily="34" charset="0"/>
              </a:rPr>
            </a:br>
            <a:r>
              <a:rPr lang="en-US" sz="2200" dirty="0">
                <a:effectLst/>
                <a:latin typeface="Arial Narrow" panose="020B0606020202030204" pitchFamily="34" charset="0"/>
              </a:rPr>
              <a:t>Who indeed is the victor over the world</a:t>
            </a:r>
            <a:br>
              <a:rPr lang="en-US" sz="2200" dirty="0">
                <a:effectLst/>
                <a:latin typeface="Arial Narrow" panose="020B0606020202030204" pitchFamily="34" charset="0"/>
              </a:rPr>
            </a:br>
            <a:r>
              <a:rPr lang="en-US" sz="2200" dirty="0">
                <a:effectLst/>
                <a:latin typeface="Arial Narrow" panose="020B0606020202030204" pitchFamily="34" charset="0"/>
              </a:rPr>
              <a:t>but the one who </a:t>
            </a:r>
            <a:r>
              <a:rPr lang="en-US" sz="2200" b="1" dirty="0">
                <a:effectLst/>
                <a:latin typeface="Arial Narrow" panose="020B0606020202030204" pitchFamily="34" charset="0"/>
              </a:rPr>
              <a:t>BELIEVES</a:t>
            </a:r>
            <a:r>
              <a:rPr lang="en-US" sz="2200" dirty="0">
                <a:effectLst/>
                <a:latin typeface="Arial Narrow" panose="020B0606020202030204" pitchFamily="34" charset="0"/>
              </a:rPr>
              <a:t> that </a:t>
            </a:r>
            <a:r>
              <a:rPr lang="en-US" sz="2200" u="sng" dirty="0">
                <a:effectLst/>
                <a:latin typeface="Arial Narrow" panose="020B0606020202030204" pitchFamily="34" charset="0"/>
              </a:rPr>
              <a:t>Jesus is the Son of God</a:t>
            </a:r>
            <a:r>
              <a:rPr lang="en-US" sz="2200" dirty="0">
                <a:effectLst/>
                <a:latin typeface="Arial Narrow" panose="020B0606020202030204" pitchFamily="34" charset="0"/>
              </a:rPr>
              <a:t>?</a:t>
            </a:r>
          </a:p>
          <a:p>
            <a:pPr marL="0" indent="0">
              <a:spcBef>
                <a:spcPts val="1200"/>
              </a:spcBef>
              <a:buNone/>
            </a:pPr>
            <a:r>
              <a:rPr lang="en-US" sz="2200" dirty="0">
                <a:effectLst/>
                <a:latin typeface="Arial Narrow" panose="020B0606020202030204" pitchFamily="34" charset="0"/>
              </a:rPr>
              <a:t>This is the one who came through water and blood, </a:t>
            </a:r>
            <a:r>
              <a:rPr lang="en-US" sz="2200" u="sng" dirty="0">
                <a:effectLst/>
                <a:latin typeface="Arial Narrow" panose="020B0606020202030204" pitchFamily="34" charset="0"/>
              </a:rPr>
              <a:t>Jesus Christ</a:t>
            </a:r>
            <a:r>
              <a:rPr lang="en-US" sz="2200" dirty="0">
                <a:effectLst/>
                <a:latin typeface="Arial Narrow" panose="020B0606020202030204" pitchFamily="34" charset="0"/>
              </a:rPr>
              <a:t>,</a:t>
            </a:r>
            <a:br>
              <a:rPr lang="en-US" sz="2200" dirty="0">
                <a:effectLst/>
                <a:latin typeface="Arial Narrow" panose="020B0606020202030204" pitchFamily="34" charset="0"/>
              </a:rPr>
            </a:br>
            <a:r>
              <a:rPr lang="en-US" sz="2200" dirty="0">
                <a:effectLst/>
                <a:latin typeface="Arial Narrow" panose="020B0606020202030204" pitchFamily="34" charset="0"/>
              </a:rPr>
              <a:t>not by water alone, but by water and blood.</a:t>
            </a:r>
            <a:br>
              <a:rPr lang="en-US" sz="2200" dirty="0">
                <a:effectLst/>
                <a:latin typeface="Arial Narrow" panose="020B0606020202030204" pitchFamily="34" charset="0"/>
              </a:rPr>
            </a:br>
            <a:r>
              <a:rPr lang="en-US" sz="2200" dirty="0">
                <a:effectLst/>
                <a:latin typeface="Arial Narrow" panose="020B0606020202030204" pitchFamily="34" charset="0"/>
              </a:rPr>
              <a:t>The </a:t>
            </a:r>
            <a:r>
              <a:rPr lang="en-US" sz="2200" b="1" dirty="0">
                <a:effectLst/>
                <a:latin typeface="Arial Narrow" panose="020B0606020202030204" pitchFamily="34" charset="0"/>
              </a:rPr>
              <a:t>Spirit</a:t>
            </a:r>
            <a:r>
              <a:rPr lang="en-US" sz="2200" dirty="0">
                <a:effectLst/>
                <a:latin typeface="Arial Narrow" panose="020B0606020202030204" pitchFamily="34" charset="0"/>
              </a:rPr>
              <a:t> is the one that </a:t>
            </a:r>
            <a:r>
              <a:rPr lang="en-US" sz="2200" b="1" dirty="0">
                <a:effectLst/>
                <a:latin typeface="Arial Narrow" panose="020B0606020202030204" pitchFamily="34" charset="0"/>
              </a:rPr>
              <a:t>testifies</a:t>
            </a:r>
            <a:r>
              <a:rPr lang="en-US" sz="2200" dirty="0">
                <a:effectLst/>
                <a:latin typeface="Arial Narrow" panose="020B0606020202030204" pitchFamily="34" charset="0"/>
              </a:rPr>
              <a:t>, and the </a:t>
            </a:r>
            <a:r>
              <a:rPr lang="en-US" sz="2200" b="1" dirty="0">
                <a:effectLst/>
                <a:latin typeface="Arial Narrow" panose="020B0606020202030204" pitchFamily="34" charset="0"/>
              </a:rPr>
              <a:t>Spirit</a:t>
            </a:r>
            <a:r>
              <a:rPr lang="en-US" sz="2200" dirty="0">
                <a:effectLst/>
                <a:latin typeface="Arial Narrow" panose="020B0606020202030204" pitchFamily="34" charset="0"/>
              </a:rPr>
              <a:t> is </a:t>
            </a:r>
            <a:r>
              <a:rPr lang="en-US" sz="2200" b="1" dirty="0">
                <a:effectLst/>
                <a:latin typeface="Arial Narrow" panose="020B0606020202030204" pitchFamily="34" charset="0"/>
              </a:rPr>
              <a:t>truth</a:t>
            </a:r>
            <a:r>
              <a:rPr lang="en-US" sz="2200" dirty="0">
                <a:effectLst/>
                <a:latin typeface="Arial Narrow" panose="020B0606020202030204" pitchFamily="34" charset="0"/>
              </a:rPr>
              <a:t>.</a:t>
            </a:r>
            <a:endParaRPr lang="en-US" sz="2200" b="1" dirty="0">
              <a:effectLst/>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solidFill>
                  <a:schemeClr val="bg1"/>
                </a:solidFill>
              </a:rPr>
              <a:t>Easter 2B – </a:t>
            </a:r>
            <a:r>
              <a:rPr lang="en-US" dirty="0">
                <a:solidFill>
                  <a:schemeClr val="tx1"/>
                </a:solidFill>
              </a:rPr>
              <a:t>1 John 5:1-6</a:t>
            </a:r>
          </a:p>
        </p:txBody>
      </p:sp>
    </p:spTree>
    <p:extLst>
      <p:ext uri="{BB962C8B-B14F-4D97-AF65-F5344CB8AC3E}">
        <p14:creationId xmlns:p14="http://schemas.microsoft.com/office/powerpoint/2010/main" val="919904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66D146-7A2F-44EF-BD51-0071A6276AB5}"/>
              </a:ext>
            </a:extLst>
          </p:cNvPr>
          <p:cNvSpPr>
            <a:spLocks noGrp="1"/>
          </p:cNvSpPr>
          <p:nvPr>
            <p:ph idx="1"/>
          </p:nvPr>
        </p:nvSpPr>
        <p:spPr/>
        <p:txBody>
          <a:bodyPr>
            <a:normAutofit fontScale="77500" lnSpcReduction="20000"/>
          </a:bodyPr>
          <a:lstStyle/>
          <a:p>
            <a:r>
              <a:rPr lang="en-US" dirty="0"/>
              <a:t>My children, I am writing this to you</a:t>
            </a:r>
            <a:br>
              <a:rPr lang="en-US" dirty="0"/>
            </a:br>
            <a:r>
              <a:rPr lang="en-US" dirty="0"/>
              <a:t>so that you may not commit sin.</a:t>
            </a:r>
            <a:br>
              <a:rPr lang="en-US" dirty="0"/>
            </a:br>
            <a:r>
              <a:rPr lang="en-US" dirty="0"/>
              <a:t>But if anyone does sin, we have an Advocate with the Father,</a:t>
            </a:r>
            <a:br>
              <a:rPr lang="en-US" dirty="0"/>
            </a:br>
            <a:r>
              <a:rPr lang="en-US" dirty="0"/>
              <a:t>Jesus Christ the righteous one.</a:t>
            </a:r>
            <a:br>
              <a:rPr lang="en-US" dirty="0"/>
            </a:br>
            <a:r>
              <a:rPr lang="en-US" dirty="0"/>
              <a:t>He is expiation for our sins,</a:t>
            </a:r>
            <a:br>
              <a:rPr lang="en-US" dirty="0"/>
            </a:br>
            <a:r>
              <a:rPr lang="en-US" dirty="0"/>
              <a:t>and not for our sins only but for those of the whole world.</a:t>
            </a:r>
            <a:br>
              <a:rPr lang="en-US" dirty="0"/>
            </a:br>
            <a:r>
              <a:rPr lang="en-US" dirty="0"/>
              <a:t>The way we may be sure that we know him is to keep</a:t>
            </a:r>
            <a:br>
              <a:rPr lang="en-US" dirty="0"/>
            </a:br>
            <a:r>
              <a:rPr lang="en-US" dirty="0"/>
              <a:t>his commandments.</a:t>
            </a:r>
            <a:br>
              <a:rPr lang="en-US" dirty="0"/>
            </a:br>
            <a:r>
              <a:rPr lang="en-US" dirty="0"/>
              <a:t>Those who say, “I know him,” but do not keep his commandments</a:t>
            </a:r>
            <a:br>
              <a:rPr lang="en-US" dirty="0"/>
            </a:br>
            <a:r>
              <a:rPr lang="en-US" dirty="0"/>
              <a:t>are liars, and the truth is not in them.</a:t>
            </a:r>
            <a:br>
              <a:rPr lang="en-US" dirty="0"/>
            </a:br>
            <a:r>
              <a:rPr lang="en-US" dirty="0"/>
              <a:t>But whoever keeps his word,</a:t>
            </a:r>
            <a:br>
              <a:rPr lang="en-US" dirty="0"/>
            </a:br>
            <a:r>
              <a:rPr lang="en-US" dirty="0"/>
              <a:t>the love of God is truly perfected in him.</a:t>
            </a:r>
          </a:p>
        </p:txBody>
      </p:sp>
      <p:sp>
        <p:nvSpPr>
          <p:cNvPr id="3" name="Title 2">
            <a:extLst>
              <a:ext uri="{FF2B5EF4-FFF2-40B4-BE49-F238E27FC236}">
                <a16:creationId xmlns:a16="http://schemas.microsoft.com/office/drawing/2014/main" id="{BAB32BC1-62E7-48CF-881F-5F91C2E5CD1E}"/>
              </a:ext>
            </a:extLst>
          </p:cNvPr>
          <p:cNvSpPr>
            <a:spLocks noGrp="1"/>
          </p:cNvSpPr>
          <p:nvPr>
            <p:ph type="title"/>
          </p:nvPr>
        </p:nvSpPr>
        <p:spPr/>
        <p:txBody>
          <a:bodyPr/>
          <a:lstStyle/>
          <a:p>
            <a:r>
              <a:rPr lang="en-US" dirty="0">
                <a:solidFill>
                  <a:schemeClr val="bg1"/>
                </a:solidFill>
              </a:rPr>
              <a:t>Easter 3B – </a:t>
            </a:r>
            <a:r>
              <a:rPr lang="en-US" dirty="0">
                <a:solidFill>
                  <a:schemeClr val="tx1"/>
                </a:solidFill>
              </a:rPr>
              <a:t>1 John 2:1-5a</a:t>
            </a:r>
            <a:endParaRPr lang="en-US" dirty="0"/>
          </a:p>
        </p:txBody>
      </p:sp>
    </p:spTree>
    <p:extLst>
      <p:ext uri="{BB962C8B-B14F-4D97-AF65-F5344CB8AC3E}">
        <p14:creationId xmlns:p14="http://schemas.microsoft.com/office/powerpoint/2010/main" val="1873691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9AE227-3F0D-4FE7-8029-42837DAE146B}"/>
              </a:ext>
            </a:extLst>
          </p:cNvPr>
          <p:cNvSpPr>
            <a:spLocks noGrp="1"/>
          </p:cNvSpPr>
          <p:nvPr>
            <p:ph idx="1"/>
          </p:nvPr>
        </p:nvSpPr>
        <p:spPr/>
        <p:txBody>
          <a:bodyPr>
            <a:normAutofit/>
          </a:bodyPr>
          <a:lstStyle/>
          <a:p>
            <a:r>
              <a:rPr lang="en-US" sz="2800" dirty="0"/>
              <a:t>Beloved:</a:t>
            </a:r>
            <a:br>
              <a:rPr lang="en-US" sz="2800" dirty="0"/>
            </a:br>
            <a:r>
              <a:rPr lang="en-US" sz="2800" dirty="0"/>
              <a:t>See what love the Father has bestowed on us</a:t>
            </a:r>
            <a:br>
              <a:rPr lang="en-US" sz="2800" dirty="0"/>
            </a:br>
            <a:r>
              <a:rPr lang="en-US" sz="2800" dirty="0"/>
              <a:t>that we may be called the children of God.</a:t>
            </a:r>
            <a:br>
              <a:rPr lang="en-US" sz="2800" dirty="0"/>
            </a:br>
            <a:r>
              <a:rPr lang="en-US" sz="2800" dirty="0"/>
              <a:t>Yet so we are.</a:t>
            </a:r>
            <a:br>
              <a:rPr lang="en-US" sz="2800" dirty="0"/>
            </a:br>
            <a:r>
              <a:rPr lang="en-US" sz="2800" dirty="0"/>
              <a:t>The reason the world does not know us</a:t>
            </a:r>
            <a:br>
              <a:rPr lang="en-US" sz="2800" dirty="0"/>
            </a:br>
            <a:r>
              <a:rPr lang="en-US" sz="2800" dirty="0"/>
              <a:t>is that it did not know him.</a:t>
            </a:r>
            <a:br>
              <a:rPr lang="en-US" sz="2800" dirty="0"/>
            </a:br>
            <a:r>
              <a:rPr lang="en-US" sz="2800" dirty="0"/>
              <a:t>Beloved, we are God’s children now;</a:t>
            </a:r>
            <a:br>
              <a:rPr lang="en-US" sz="2800" dirty="0"/>
            </a:br>
            <a:r>
              <a:rPr lang="en-US" sz="2800" dirty="0"/>
              <a:t>what we shall be has not yet been revealed.</a:t>
            </a:r>
            <a:br>
              <a:rPr lang="en-US" sz="2800" dirty="0"/>
            </a:br>
            <a:r>
              <a:rPr lang="en-US" sz="2800" dirty="0"/>
              <a:t>We do know that when it is revealed we shall be like him,</a:t>
            </a:r>
            <a:br>
              <a:rPr lang="en-US" sz="2800" dirty="0"/>
            </a:br>
            <a:r>
              <a:rPr lang="en-US" sz="2800" dirty="0"/>
              <a:t>for we shall see him as he is.</a:t>
            </a:r>
          </a:p>
        </p:txBody>
      </p:sp>
      <p:sp>
        <p:nvSpPr>
          <p:cNvPr id="3" name="Title 2">
            <a:extLst>
              <a:ext uri="{FF2B5EF4-FFF2-40B4-BE49-F238E27FC236}">
                <a16:creationId xmlns:a16="http://schemas.microsoft.com/office/drawing/2014/main" id="{21E48851-8867-4570-B050-50DEABFCF022}"/>
              </a:ext>
            </a:extLst>
          </p:cNvPr>
          <p:cNvSpPr>
            <a:spLocks noGrp="1"/>
          </p:cNvSpPr>
          <p:nvPr>
            <p:ph type="title"/>
          </p:nvPr>
        </p:nvSpPr>
        <p:spPr/>
        <p:txBody>
          <a:bodyPr/>
          <a:lstStyle/>
          <a:p>
            <a:r>
              <a:rPr lang="en-US" dirty="0">
                <a:solidFill>
                  <a:schemeClr val="bg1"/>
                </a:solidFill>
              </a:rPr>
              <a:t>Easter 4B – </a:t>
            </a:r>
            <a:r>
              <a:rPr lang="en-US" dirty="0">
                <a:solidFill>
                  <a:schemeClr val="tx1"/>
                </a:solidFill>
              </a:rPr>
              <a:t>1 John 3:1-2</a:t>
            </a:r>
            <a:endParaRPr lang="en-US" dirty="0"/>
          </a:p>
        </p:txBody>
      </p:sp>
    </p:spTree>
    <p:extLst>
      <p:ext uri="{BB962C8B-B14F-4D97-AF65-F5344CB8AC3E}">
        <p14:creationId xmlns:p14="http://schemas.microsoft.com/office/powerpoint/2010/main" val="7440034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135AE6-541B-4635-9326-D83C35EF2702}"/>
              </a:ext>
            </a:extLst>
          </p:cNvPr>
          <p:cNvSpPr>
            <a:spLocks noGrp="1"/>
          </p:cNvSpPr>
          <p:nvPr>
            <p:ph idx="1"/>
          </p:nvPr>
        </p:nvSpPr>
        <p:spPr/>
        <p:txBody>
          <a:bodyPr>
            <a:normAutofit lnSpcReduction="10000"/>
          </a:bodyPr>
          <a:lstStyle/>
          <a:p>
            <a:r>
              <a:rPr lang="en-US" sz="2400" dirty="0"/>
              <a:t>Children, let us love not in word or speech but in deed and truth.</a:t>
            </a:r>
          </a:p>
          <a:p>
            <a:r>
              <a:rPr lang="en-US" sz="2400" dirty="0"/>
              <a:t>Now this is how we shall know that we belong to the truth</a:t>
            </a:r>
            <a:br>
              <a:rPr lang="en-US" sz="2400" dirty="0"/>
            </a:br>
            <a:r>
              <a:rPr lang="en-US" sz="2400" dirty="0"/>
              <a:t>and reassure our hearts before him</a:t>
            </a:r>
            <a:br>
              <a:rPr lang="en-US" sz="2400" dirty="0"/>
            </a:br>
            <a:r>
              <a:rPr lang="en-US" sz="2400" dirty="0"/>
              <a:t>in whatever our hearts condemn,</a:t>
            </a:r>
            <a:br>
              <a:rPr lang="en-US" sz="2400" dirty="0"/>
            </a:br>
            <a:r>
              <a:rPr lang="en-US" sz="2400" dirty="0"/>
              <a:t>for God is greater than our hearts and knows everything.</a:t>
            </a:r>
          </a:p>
          <a:p>
            <a:r>
              <a:rPr lang="en-US" sz="2400" dirty="0"/>
              <a:t>Beloved, if our hearts do not condemn us,</a:t>
            </a:r>
            <a:br>
              <a:rPr lang="en-US" sz="2400" dirty="0"/>
            </a:br>
            <a:r>
              <a:rPr lang="en-US" sz="2400" dirty="0"/>
              <a:t>we have confidence in God</a:t>
            </a:r>
            <a:br>
              <a:rPr lang="en-US" sz="2400" dirty="0"/>
            </a:br>
            <a:r>
              <a:rPr lang="en-US" sz="2400" dirty="0"/>
              <a:t>and receive from him whatever we ask,</a:t>
            </a:r>
            <a:br>
              <a:rPr lang="en-US" sz="2400" dirty="0"/>
            </a:br>
            <a:r>
              <a:rPr lang="en-US" sz="2400" dirty="0"/>
              <a:t>because we keep his commandments and do what pleases him.</a:t>
            </a:r>
          </a:p>
          <a:p>
            <a:r>
              <a:rPr lang="en-US" sz="2400" dirty="0"/>
              <a:t>And his commandment is this:</a:t>
            </a:r>
            <a:br>
              <a:rPr lang="en-US" sz="2400" dirty="0"/>
            </a:br>
            <a:r>
              <a:rPr lang="en-US" sz="2400" dirty="0"/>
              <a:t>we should believe in the name of his Son, Jesus Christ,</a:t>
            </a:r>
            <a:br>
              <a:rPr lang="en-US" sz="2400" dirty="0"/>
            </a:br>
            <a:r>
              <a:rPr lang="en-US" sz="2400" dirty="0"/>
              <a:t>and love one another just as he commanded us.</a:t>
            </a:r>
          </a:p>
          <a:p>
            <a:r>
              <a:rPr lang="en-US" sz="2400" dirty="0"/>
              <a:t>Those who keep his commandments remain in him, and he in them,</a:t>
            </a:r>
            <a:br>
              <a:rPr lang="en-US" sz="2400" dirty="0"/>
            </a:br>
            <a:r>
              <a:rPr lang="en-US" sz="2400" dirty="0"/>
              <a:t>and the way we know that he remains in us</a:t>
            </a:r>
            <a:br>
              <a:rPr lang="en-US" sz="2400" dirty="0"/>
            </a:br>
            <a:r>
              <a:rPr lang="en-US" sz="2400" dirty="0"/>
              <a:t>is from the Spirit he gave us.</a:t>
            </a:r>
          </a:p>
        </p:txBody>
      </p:sp>
      <p:sp>
        <p:nvSpPr>
          <p:cNvPr id="3" name="Title 2">
            <a:extLst>
              <a:ext uri="{FF2B5EF4-FFF2-40B4-BE49-F238E27FC236}">
                <a16:creationId xmlns:a16="http://schemas.microsoft.com/office/drawing/2014/main" id="{BFC66D60-3F7A-465D-946B-FD2E81FD37A9}"/>
              </a:ext>
            </a:extLst>
          </p:cNvPr>
          <p:cNvSpPr>
            <a:spLocks noGrp="1"/>
          </p:cNvSpPr>
          <p:nvPr>
            <p:ph type="title"/>
          </p:nvPr>
        </p:nvSpPr>
        <p:spPr/>
        <p:txBody>
          <a:bodyPr/>
          <a:lstStyle/>
          <a:p>
            <a:r>
              <a:rPr lang="en-US" dirty="0">
                <a:solidFill>
                  <a:schemeClr val="bg1"/>
                </a:solidFill>
              </a:rPr>
              <a:t>Easter 5B – </a:t>
            </a:r>
            <a:r>
              <a:rPr lang="en-US" dirty="0">
                <a:solidFill>
                  <a:schemeClr val="tx1"/>
                </a:solidFill>
              </a:rPr>
              <a:t>1 John 3:18-24</a:t>
            </a:r>
            <a:endParaRPr lang="en-US" dirty="0"/>
          </a:p>
        </p:txBody>
      </p:sp>
    </p:spTree>
    <p:extLst>
      <p:ext uri="{BB962C8B-B14F-4D97-AF65-F5344CB8AC3E}">
        <p14:creationId xmlns:p14="http://schemas.microsoft.com/office/powerpoint/2010/main" val="29566102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0C84D5-06CC-4ECB-99E9-71918F008C72}"/>
              </a:ext>
            </a:extLst>
          </p:cNvPr>
          <p:cNvSpPr>
            <a:spLocks noGrp="1"/>
          </p:cNvSpPr>
          <p:nvPr>
            <p:ph idx="1"/>
          </p:nvPr>
        </p:nvSpPr>
        <p:spPr/>
        <p:txBody>
          <a:bodyPr>
            <a:normAutofit/>
          </a:bodyPr>
          <a:lstStyle/>
          <a:p>
            <a:r>
              <a:rPr lang="en-US" sz="2400" dirty="0"/>
              <a:t>Beloved, let us love one another,</a:t>
            </a:r>
            <a:br>
              <a:rPr lang="en-US" sz="2400" dirty="0"/>
            </a:br>
            <a:r>
              <a:rPr lang="en-US" sz="2400" dirty="0"/>
              <a:t>because love is of God;</a:t>
            </a:r>
            <a:br>
              <a:rPr lang="en-US" sz="2400" dirty="0"/>
            </a:br>
            <a:r>
              <a:rPr lang="en-US" sz="2400" dirty="0"/>
              <a:t>everyone who loves is begotten by God and knows God.</a:t>
            </a:r>
          </a:p>
          <a:p>
            <a:r>
              <a:rPr lang="en-US" sz="2400" dirty="0"/>
              <a:t>Whoever is without love does not know God, for God is love.</a:t>
            </a:r>
          </a:p>
          <a:p>
            <a:r>
              <a:rPr lang="en-US" sz="2400" dirty="0"/>
              <a:t>In this way the love of God was revealed to us:</a:t>
            </a:r>
            <a:br>
              <a:rPr lang="en-US" sz="2400" dirty="0"/>
            </a:br>
            <a:r>
              <a:rPr lang="en-US" sz="2400" dirty="0"/>
              <a:t>God sent his only Son into the world</a:t>
            </a:r>
            <a:br>
              <a:rPr lang="en-US" sz="2400" dirty="0"/>
            </a:br>
            <a:r>
              <a:rPr lang="en-US" sz="2400" dirty="0"/>
              <a:t>so that we might have life through him.</a:t>
            </a:r>
          </a:p>
          <a:p>
            <a:r>
              <a:rPr lang="en-US" sz="2400" dirty="0"/>
              <a:t>In this is love:</a:t>
            </a:r>
            <a:br>
              <a:rPr lang="en-US" sz="2400" dirty="0"/>
            </a:br>
            <a:r>
              <a:rPr lang="en-US" sz="2400" dirty="0"/>
              <a:t>not that we have loved God, but that he loved us</a:t>
            </a:r>
            <a:br>
              <a:rPr lang="en-US" sz="2400" dirty="0"/>
            </a:br>
            <a:r>
              <a:rPr lang="en-US" sz="2400" dirty="0"/>
              <a:t>and sent his Son as expiation for our sins.</a:t>
            </a:r>
          </a:p>
        </p:txBody>
      </p:sp>
      <p:sp>
        <p:nvSpPr>
          <p:cNvPr id="3" name="Title 2">
            <a:extLst>
              <a:ext uri="{FF2B5EF4-FFF2-40B4-BE49-F238E27FC236}">
                <a16:creationId xmlns:a16="http://schemas.microsoft.com/office/drawing/2014/main" id="{EE56DC30-9D7E-49FD-9A56-6A7200C4C714}"/>
              </a:ext>
            </a:extLst>
          </p:cNvPr>
          <p:cNvSpPr>
            <a:spLocks noGrp="1"/>
          </p:cNvSpPr>
          <p:nvPr>
            <p:ph type="title"/>
          </p:nvPr>
        </p:nvSpPr>
        <p:spPr/>
        <p:txBody>
          <a:bodyPr/>
          <a:lstStyle/>
          <a:p>
            <a:r>
              <a:rPr lang="en-US" dirty="0">
                <a:solidFill>
                  <a:schemeClr val="bg1"/>
                </a:solidFill>
              </a:rPr>
              <a:t>Easter 6B – </a:t>
            </a:r>
            <a:r>
              <a:rPr lang="en-US" dirty="0">
                <a:solidFill>
                  <a:schemeClr val="tx1"/>
                </a:solidFill>
              </a:rPr>
              <a:t>1 John 4:7-10</a:t>
            </a:r>
            <a:endParaRPr lang="en-US" dirty="0"/>
          </a:p>
        </p:txBody>
      </p:sp>
    </p:spTree>
    <p:extLst>
      <p:ext uri="{BB962C8B-B14F-4D97-AF65-F5344CB8AC3E}">
        <p14:creationId xmlns:p14="http://schemas.microsoft.com/office/powerpoint/2010/main" val="38077345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B72EDE-BF8A-43E8-B8E0-A0A3D10B622F}"/>
              </a:ext>
            </a:extLst>
          </p:cNvPr>
          <p:cNvSpPr>
            <a:spLocks noGrp="1"/>
          </p:cNvSpPr>
          <p:nvPr>
            <p:ph idx="1"/>
          </p:nvPr>
        </p:nvSpPr>
        <p:spPr/>
        <p:txBody>
          <a:bodyPr>
            <a:normAutofit/>
          </a:bodyPr>
          <a:lstStyle/>
          <a:p>
            <a:r>
              <a:rPr lang="en-US" sz="2400" dirty="0"/>
              <a:t>Beloved, if God so loved us,</a:t>
            </a:r>
            <a:br>
              <a:rPr lang="en-US" sz="2400" dirty="0"/>
            </a:br>
            <a:r>
              <a:rPr lang="en-US" sz="2400" dirty="0"/>
              <a:t>we also must love one another.</a:t>
            </a:r>
            <a:br>
              <a:rPr lang="en-US" sz="2400" dirty="0"/>
            </a:br>
            <a:r>
              <a:rPr lang="en-US" sz="2400" dirty="0"/>
              <a:t>No one has ever seen God.</a:t>
            </a:r>
            <a:br>
              <a:rPr lang="en-US" sz="2400" dirty="0"/>
            </a:br>
            <a:r>
              <a:rPr lang="en-US" sz="2400" dirty="0"/>
              <a:t>Yet, if we love one another, God remains in us,</a:t>
            </a:r>
            <a:br>
              <a:rPr lang="en-US" sz="2400" dirty="0"/>
            </a:br>
            <a:r>
              <a:rPr lang="en-US" sz="2400" dirty="0"/>
              <a:t>and his love is brought to perfection in us.</a:t>
            </a:r>
          </a:p>
          <a:p>
            <a:r>
              <a:rPr lang="en-US" sz="2400" dirty="0"/>
              <a:t>This is how we know that we remain in him and he in us,</a:t>
            </a:r>
            <a:br>
              <a:rPr lang="en-US" sz="2400" dirty="0"/>
            </a:br>
            <a:r>
              <a:rPr lang="en-US" sz="2400" dirty="0"/>
              <a:t>that he has given us of his Spirit.</a:t>
            </a:r>
            <a:br>
              <a:rPr lang="en-US" sz="2400" dirty="0"/>
            </a:br>
            <a:r>
              <a:rPr lang="en-US" sz="2400" dirty="0"/>
              <a:t>Moreover, we have seen and testify</a:t>
            </a:r>
            <a:br>
              <a:rPr lang="en-US" sz="2400" dirty="0"/>
            </a:br>
            <a:r>
              <a:rPr lang="en-US" sz="2400" dirty="0"/>
              <a:t>that the Father sent his Son as savior of the world.</a:t>
            </a:r>
            <a:br>
              <a:rPr lang="en-US" sz="2400" dirty="0"/>
            </a:br>
            <a:r>
              <a:rPr lang="en-US" sz="2400" dirty="0"/>
              <a:t>Whoever acknowledges that Jesus is the Son of God,</a:t>
            </a:r>
            <a:br>
              <a:rPr lang="en-US" sz="2400" dirty="0"/>
            </a:br>
            <a:r>
              <a:rPr lang="en-US" sz="2400" dirty="0"/>
              <a:t>God remains in him and he in God.</a:t>
            </a:r>
            <a:br>
              <a:rPr lang="en-US" sz="2400" dirty="0"/>
            </a:br>
            <a:r>
              <a:rPr lang="en-US" sz="2400" dirty="0"/>
              <a:t>We have come to know and to believe in the love God has for us.</a:t>
            </a:r>
          </a:p>
          <a:p>
            <a:r>
              <a:rPr lang="en-US" sz="2400" dirty="0"/>
              <a:t>God is love, and whoever remains in love</a:t>
            </a:r>
            <a:br>
              <a:rPr lang="en-US" sz="2400" dirty="0"/>
            </a:br>
            <a:r>
              <a:rPr lang="en-US" sz="2400" dirty="0"/>
              <a:t>remains in God and God in him.</a:t>
            </a:r>
          </a:p>
        </p:txBody>
      </p:sp>
      <p:sp>
        <p:nvSpPr>
          <p:cNvPr id="3" name="Title 2">
            <a:extLst>
              <a:ext uri="{FF2B5EF4-FFF2-40B4-BE49-F238E27FC236}">
                <a16:creationId xmlns:a16="http://schemas.microsoft.com/office/drawing/2014/main" id="{624A0791-FC5D-4A85-B86E-3AF964D295FA}"/>
              </a:ext>
            </a:extLst>
          </p:cNvPr>
          <p:cNvSpPr>
            <a:spLocks noGrp="1"/>
          </p:cNvSpPr>
          <p:nvPr>
            <p:ph type="title"/>
          </p:nvPr>
        </p:nvSpPr>
        <p:spPr/>
        <p:txBody>
          <a:bodyPr/>
          <a:lstStyle/>
          <a:p>
            <a:r>
              <a:rPr lang="en-US" dirty="0">
                <a:solidFill>
                  <a:schemeClr val="bg1"/>
                </a:solidFill>
              </a:rPr>
              <a:t>Easter 7B – </a:t>
            </a:r>
            <a:r>
              <a:rPr lang="en-US" dirty="0">
                <a:solidFill>
                  <a:schemeClr val="tx1"/>
                </a:solidFill>
              </a:rPr>
              <a:t>1 John 4:11-16</a:t>
            </a:r>
            <a:endParaRPr lang="en-US" dirty="0"/>
          </a:p>
        </p:txBody>
      </p:sp>
    </p:spTree>
    <p:extLst>
      <p:ext uri="{BB962C8B-B14F-4D97-AF65-F5344CB8AC3E}">
        <p14:creationId xmlns:p14="http://schemas.microsoft.com/office/powerpoint/2010/main" val="25757760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0" indent="0">
              <a:spcBef>
                <a:spcPts val="1200"/>
              </a:spcBef>
              <a:buNone/>
            </a:pPr>
            <a:r>
              <a:rPr lang="en-US" sz="2400" b="1" i="1" dirty="0"/>
              <a:t>The Solemnities of the Ascension and of Pentecost:</a:t>
            </a:r>
          </a:p>
          <a:p>
            <a:pPr marL="228600" indent="-228600">
              <a:spcBef>
                <a:spcPts val="1200"/>
              </a:spcBef>
            </a:pPr>
            <a:r>
              <a:rPr lang="en-US" sz="2400" dirty="0"/>
              <a:t>For the </a:t>
            </a:r>
            <a:r>
              <a:rPr lang="en-US" sz="2400" b="1" dirty="0"/>
              <a:t>first</a:t>
            </a:r>
            <a:r>
              <a:rPr lang="en-US" sz="2400" dirty="0"/>
              <a:t> reading the Solemnity of the </a:t>
            </a:r>
            <a:r>
              <a:rPr lang="en-US" sz="2400" b="1" dirty="0"/>
              <a:t>Ascension</a:t>
            </a:r>
            <a:r>
              <a:rPr lang="en-US" sz="2400" dirty="0"/>
              <a:t> retains the account of the Ascension according to the Acts of the Apostles. This text is complemented by the </a:t>
            </a:r>
            <a:r>
              <a:rPr lang="en-US" sz="2400" b="1" dirty="0"/>
              <a:t>second</a:t>
            </a:r>
            <a:r>
              <a:rPr lang="en-US" sz="2400" dirty="0"/>
              <a:t> reading from the Apostle on Christ in exaltation at the right hand of the Father. For the </a:t>
            </a:r>
            <a:r>
              <a:rPr lang="en-US" sz="2400" b="1" dirty="0"/>
              <a:t>Gospel</a:t>
            </a:r>
            <a:r>
              <a:rPr lang="en-US" sz="2400" dirty="0"/>
              <a:t> reading, each of the three Years has its own text in accord with the differences in the Synoptic Gospels.</a:t>
            </a:r>
          </a:p>
          <a:p>
            <a:pPr marL="228600" indent="-228600">
              <a:spcBef>
                <a:spcPts val="1200"/>
              </a:spcBef>
            </a:pPr>
            <a:r>
              <a:rPr lang="en-US" sz="1400" dirty="0"/>
              <a:t>In the evening Mass celebrated on the </a:t>
            </a:r>
            <a:r>
              <a:rPr lang="en-US" sz="1400" b="1" dirty="0"/>
              <a:t>Vigil of Pentecost</a:t>
            </a:r>
            <a:r>
              <a:rPr lang="en-US" sz="1400" dirty="0"/>
              <a:t> four Old Testament texts are provided; any one of them may be used, in order to bring out the many aspects of Pentecost. The reading from the Apostles shows the actual working of the Holy Spirit in the Church. The Gospel reading recalls the promise of the Spirit made by Christ before his own glorification.</a:t>
            </a:r>
          </a:p>
          <a:p>
            <a:pPr marL="228600" indent="-228600">
              <a:spcBef>
                <a:spcPts val="1200"/>
              </a:spcBef>
            </a:pPr>
            <a:r>
              <a:rPr lang="en-US" sz="1400" dirty="0"/>
              <a:t>For the Mass on </a:t>
            </a:r>
            <a:r>
              <a:rPr lang="en-US" sz="1400" b="1" dirty="0"/>
              <a:t>Pentecost</a:t>
            </a:r>
            <a:r>
              <a:rPr lang="en-US" sz="1400" dirty="0"/>
              <a:t> day itself, in accord with received usage, the account in the Acts of the Apostles of the great occurrence on Pentecost day is taken as the first reading. The texts from the Apostle Paul bring out the effect of the action of the Spirit in the life of the Church. The Gospel reading is a remembrance of Jesus bestowing his Spirit on the disciples on the evening of Easter day; other optional texts describe the action of the Spirit on the disciples and on the Church.</a:t>
            </a:r>
          </a:p>
          <a:p>
            <a:pPr marL="228600" indent="-228600">
              <a:spcBef>
                <a:spcPts val="1200"/>
              </a:spcBef>
            </a:pPr>
            <a:r>
              <a:rPr lang="en-US" sz="1400" dirty="0"/>
              <a:t>(</a:t>
            </a:r>
            <a:r>
              <a:rPr lang="en-US" sz="1400" i="1" dirty="0"/>
              <a:t>Lectionary for Mass</a:t>
            </a:r>
            <a:r>
              <a:rPr lang="en-US" sz="1400" dirty="0"/>
              <a:t>, "Introduction," chap. 5, par. 102. – emphasis added)</a:t>
            </a:r>
            <a:endParaRPr lang="en-US" dirty="0"/>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793572796"/>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334000"/>
          </a:xfrm>
        </p:spPr>
        <p:txBody>
          <a:bodyPr>
            <a:normAutofit/>
          </a:bodyPr>
          <a:lstStyle/>
          <a:p>
            <a:r>
              <a:rPr lang="en-US" b="1" dirty="0"/>
              <a:t>Thursday:</a:t>
            </a:r>
          </a:p>
          <a:p>
            <a:pPr lvl="1"/>
            <a:r>
              <a:rPr lang="en-US" dirty="0"/>
              <a:t>Ecclesiastical provinces of Boston, Hartford, New York, Newark, Omaha, and Philadelphia</a:t>
            </a:r>
          </a:p>
          <a:p>
            <a:pPr lvl="1"/>
            <a:r>
              <a:rPr lang="en-US" dirty="0"/>
              <a:t>I.e. North-East &amp; Nebraska</a:t>
            </a:r>
          </a:p>
          <a:p>
            <a:pPr lvl="2"/>
            <a:endParaRPr lang="en-US" dirty="0"/>
          </a:p>
          <a:p>
            <a:r>
              <a:rPr lang="en-US" b="1" dirty="0"/>
              <a:t>Sunday:</a:t>
            </a:r>
          </a:p>
          <a:p>
            <a:pPr lvl="1"/>
            <a:r>
              <a:rPr lang="en-US" dirty="0"/>
              <a:t>Rest of USA</a:t>
            </a:r>
          </a:p>
          <a:p>
            <a:pPr lvl="1"/>
            <a:r>
              <a:rPr lang="en-US" b="1" dirty="0"/>
              <a:t>Advantage:  </a:t>
            </a:r>
            <a:r>
              <a:rPr lang="en-US" dirty="0"/>
              <a:t>more people celebrate Ascension</a:t>
            </a:r>
          </a:p>
          <a:p>
            <a:pPr lvl="1"/>
            <a:r>
              <a:rPr lang="en-US" b="1" dirty="0"/>
              <a:t>Disadvantage:</a:t>
            </a:r>
            <a:r>
              <a:rPr lang="en-US" dirty="0"/>
              <a:t>   drops 7</a:t>
            </a:r>
            <a:r>
              <a:rPr lang="en-US" baseline="30000" dirty="0"/>
              <a:t>th</a:t>
            </a:r>
            <a:r>
              <a:rPr lang="en-US" dirty="0"/>
              <a:t> Easter Sun. readings</a:t>
            </a:r>
          </a:p>
          <a:p>
            <a:pPr lvl="2"/>
            <a:r>
              <a:rPr lang="en-US" dirty="0"/>
              <a:t>Esp. </a:t>
            </a:r>
            <a:r>
              <a:rPr lang="en-US" b="1" dirty="0"/>
              <a:t>John 17, </a:t>
            </a:r>
            <a:r>
              <a:rPr lang="en-US" dirty="0"/>
              <a:t>Great Prayer of Jesus</a:t>
            </a:r>
            <a:r>
              <a:rPr lang="en-US" sz="2400" dirty="0"/>
              <a:t>  (Tues.-Thurs.)</a:t>
            </a:r>
            <a:endParaRPr lang="en-US" dirty="0"/>
          </a:p>
        </p:txBody>
      </p:sp>
      <p:sp>
        <p:nvSpPr>
          <p:cNvPr id="3" name="Title 2"/>
          <p:cNvSpPr>
            <a:spLocks noGrp="1"/>
          </p:cNvSpPr>
          <p:nvPr>
            <p:ph type="title"/>
          </p:nvPr>
        </p:nvSpPr>
        <p:spPr/>
        <p:txBody>
          <a:bodyPr>
            <a:normAutofit/>
          </a:bodyPr>
          <a:lstStyle/>
          <a:p>
            <a:r>
              <a:rPr lang="en-US" dirty="0"/>
              <a:t>Ascension:  Thursday or Sunday?</a:t>
            </a:r>
          </a:p>
        </p:txBody>
      </p:sp>
    </p:spTree>
    <p:extLst>
      <p:ext uri="{BB962C8B-B14F-4D97-AF65-F5344CB8AC3E}">
        <p14:creationId xmlns:p14="http://schemas.microsoft.com/office/powerpoint/2010/main" val="4214471710"/>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562600"/>
          </a:xfrm>
        </p:spPr>
        <p:txBody>
          <a:bodyPr>
            <a:normAutofit/>
          </a:bodyPr>
          <a:lstStyle/>
          <a:p>
            <a:pPr>
              <a:spcBef>
                <a:spcPts val="600"/>
              </a:spcBef>
            </a:pPr>
            <a:r>
              <a:rPr lang="en-US" dirty="0"/>
              <a:t>1</a:t>
            </a:r>
            <a:r>
              <a:rPr lang="en-US" baseline="30000" dirty="0"/>
              <a:t>st</a:t>
            </a:r>
            <a:r>
              <a:rPr lang="en-US" dirty="0"/>
              <a:t> Reading</a:t>
            </a:r>
            <a:r>
              <a:rPr lang="en-US" sz="2400" dirty="0"/>
              <a:t> (ABC)</a:t>
            </a:r>
            <a:r>
              <a:rPr lang="en-US" dirty="0"/>
              <a:t>: </a:t>
            </a:r>
            <a:r>
              <a:rPr lang="en-US" b="1" dirty="0"/>
              <a:t>ACTS 1:1-11</a:t>
            </a:r>
            <a:endParaRPr lang="en-US" sz="2800" i="1" dirty="0"/>
          </a:p>
          <a:p>
            <a:pPr lvl="1">
              <a:spcBef>
                <a:spcPts val="600"/>
              </a:spcBef>
            </a:pPr>
            <a:r>
              <a:rPr lang="en-US" sz="2400" i="1" dirty="0"/>
              <a:t>“As the Apostles were looking on, Jesus was lifted up.”</a:t>
            </a:r>
          </a:p>
          <a:p>
            <a:pPr>
              <a:spcBef>
                <a:spcPts val="1800"/>
              </a:spcBef>
            </a:pPr>
            <a:r>
              <a:rPr lang="en-US" dirty="0"/>
              <a:t>Responsorial</a:t>
            </a:r>
            <a:r>
              <a:rPr lang="en-US" sz="2400" dirty="0"/>
              <a:t> (ABC)</a:t>
            </a:r>
            <a:r>
              <a:rPr lang="en-US" dirty="0"/>
              <a:t>:  </a:t>
            </a:r>
            <a:r>
              <a:rPr lang="en-US" b="1" dirty="0"/>
              <a:t>Psalm 47</a:t>
            </a:r>
            <a:r>
              <a:rPr lang="en-US" dirty="0"/>
              <a:t>:</a:t>
            </a:r>
            <a:r>
              <a:rPr lang="en-US" sz="2800" dirty="0"/>
              <a:t>2-3, 6-7, 8-9</a:t>
            </a:r>
            <a:endParaRPr lang="en-US" dirty="0"/>
          </a:p>
          <a:p>
            <a:pPr lvl="1">
              <a:spcBef>
                <a:spcPts val="600"/>
              </a:spcBef>
            </a:pPr>
            <a:r>
              <a:rPr lang="en-US" sz="2200" i="1" dirty="0"/>
              <a:t>“God mounts his throne to shouts of joy: a blare of trumpets for the Lord.”</a:t>
            </a:r>
            <a:endParaRPr lang="en-US" sz="2200" i="1" dirty="0">
              <a:solidFill>
                <a:schemeClr val="tx1"/>
              </a:solidFill>
            </a:endParaRPr>
          </a:p>
          <a:p>
            <a:pPr>
              <a:spcBef>
                <a:spcPts val="2400"/>
              </a:spcBef>
            </a:pPr>
            <a:r>
              <a:rPr lang="en-US" dirty="0"/>
              <a:t>2</a:t>
            </a:r>
            <a:r>
              <a:rPr lang="en-US" baseline="30000" dirty="0"/>
              <a:t>nd</a:t>
            </a:r>
            <a:r>
              <a:rPr lang="en-US" dirty="0"/>
              <a:t> Readings:</a:t>
            </a:r>
          </a:p>
          <a:p>
            <a:pPr lvl="1">
              <a:spcBef>
                <a:spcPts val="600"/>
              </a:spcBef>
            </a:pPr>
            <a:r>
              <a:rPr lang="en-US" sz="2800" b="1" dirty="0">
                <a:solidFill>
                  <a:schemeClr val="tx1"/>
                </a:solidFill>
              </a:rPr>
              <a:t>A: Eph 1:17-23</a:t>
            </a:r>
            <a:r>
              <a:rPr lang="en-US" sz="2200" i="1" dirty="0">
                <a:solidFill>
                  <a:schemeClr val="tx1"/>
                </a:solidFill>
              </a:rPr>
              <a:t> </a:t>
            </a:r>
            <a:r>
              <a:rPr lang="en-US" sz="2200" i="1" dirty="0"/>
              <a:t>– “God seated Jesus at his right hand in the heavens.”</a:t>
            </a:r>
          </a:p>
          <a:p>
            <a:pPr lvl="1">
              <a:spcBef>
                <a:spcPts val="600"/>
              </a:spcBef>
            </a:pPr>
            <a:r>
              <a:rPr lang="en-US" sz="2800" dirty="0"/>
              <a:t>B</a:t>
            </a:r>
            <a:r>
              <a:rPr lang="en-US" sz="2400" dirty="0"/>
              <a:t> (opt.):</a:t>
            </a:r>
            <a:r>
              <a:rPr lang="en-US" sz="2800" dirty="0">
                <a:solidFill>
                  <a:schemeClr val="tx1"/>
                </a:solidFill>
              </a:rPr>
              <a:t> </a:t>
            </a:r>
            <a:r>
              <a:rPr lang="en-US" sz="2800" dirty="0"/>
              <a:t>Eph 4:1-13</a:t>
            </a:r>
            <a:r>
              <a:rPr lang="en-US" sz="2200" i="1" dirty="0"/>
              <a:t> – “To the extent of the full stature of Christ.”</a:t>
            </a:r>
          </a:p>
          <a:p>
            <a:pPr lvl="1">
              <a:spcBef>
                <a:spcPts val="600"/>
              </a:spcBef>
            </a:pPr>
            <a:r>
              <a:rPr lang="en-US" dirty="0"/>
              <a:t>C</a:t>
            </a:r>
            <a:r>
              <a:rPr lang="en-US" sz="2400" dirty="0"/>
              <a:t> (opt.):</a:t>
            </a:r>
            <a:r>
              <a:rPr lang="en-US" sz="2800" dirty="0">
                <a:solidFill>
                  <a:schemeClr val="tx1"/>
                </a:solidFill>
              </a:rPr>
              <a:t> </a:t>
            </a:r>
            <a:r>
              <a:rPr lang="en-US" sz="2600" dirty="0"/>
              <a:t>Heb 9:24-28; 10:19-23</a:t>
            </a:r>
            <a:r>
              <a:rPr lang="en-US" sz="2000" i="1" dirty="0"/>
              <a:t> – “Christ has entered into heaven itself.”</a:t>
            </a:r>
            <a:endParaRPr lang="en-US" sz="2800" i="1" dirty="0"/>
          </a:p>
        </p:txBody>
      </p:sp>
      <p:sp>
        <p:nvSpPr>
          <p:cNvPr id="3" name="Title 2"/>
          <p:cNvSpPr>
            <a:spLocks noGrp="1"/>
          </p:cNvSpPr>
          <p:nvPr>
            <p:ph type="title"/>
          </p:nvPr>
        </p:nvSpPr>
        <p:spPr/>
        <p:txBody>
          <a:bodyPr>
            <a:normAutofit/>
          </a:bodyPr>
          <a:lstStyle/>
          <a:p>
            <a:r>
              <a:rPr lang="en-US" dirty="0"/>
              <a:t>Ascension, Years ABC</a:t>
            </a:r>
            <a:endParaRPr lang="en-US" dirty="0">
              <a:cs typeface="Andalus" panose="02020603050405020304" pitchFamily="18" charset="-78"/>
            </a:endParaRPr>
          </a:p>
        </p:txBody>
      </p:sp>
    </p:spTree>
    <p:extLst>
      <p:ext uri="{BB962C8B-B14F-4D97-AF65-F5344CB8AC3E}">
        <p14:creationId xmlns:p14="http://schemas.microsoft.com/office/powerpoint/2010/main" val="1972484603"/>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562600"/>
          </a:xfrm>
        </p:spPr>
        <p:txBody>
          <a:bodyPr>
            <a:normAutofit/>
          </a:bodyPr>
          <a:lstStyle/>
          <a:p>
            <a:pPr>
              <a:spcBef>
                <a:spcPts val="300"/>
              </a:spcBef>
            </a:pPr>
            <a:r>
              <a:rPr lang="en-US" sz="2800" dirty="0"/>
              <a:t>Gospel Acclamation:  Mt 28:19a, 20b</a:t>
            </a:r>
            <a:endParaRPr lang="en-US" dirty="0"/>
          </a:p>
          <a:p>
            <a:pPr lvl="1">
              <a:spcBef>
                <a:spcPts val="300"/>
              </a:spcBef>
            </a:pPr>
            <a:r>
              <a:rPr lang="en-US" sz="2400" i="1" dirty="0"/>
              <a:t>“Go and teach all nations, says the Lord; </a:t>
            </a:r>
            <a:br>
              <a:rPr lang="en-US" sz="2400" i="1" dirty="0"/>
            </a:br>
            <a:r>
              <a:rPr lang="en-US" sz="2400" i="1" dirty="0"/>
              <a:t>I am with you always, until the end of the world.”</a:t>
            </a:r>
          </a:p>
          <a:p>
            <a:pPr>
              <a:spcBef>
                <a:spcPts val="1800"/>
              </a:spcBef>
            </a:pPr>
            <a:r>
              <a:rPr lang="en-US" b="1" dirty="0"/>
              <a:t>Gospels:</a:t>
            </a:r>
          </a:p>
          <a:p>
            <a:pPr lvl="1">
              <a:spcBef>
                <a:spcPts val="300"/>
              </a:spcBef>
            </a:pPr>
            <a:r>
              <a:rPr lang="en-US" dirty="0"/>
              <a:t>Year A:  </a:t>
            </a:r>
            <a:r>
              <a:rPr lang="en-US" b="1" dirty="0"/>
              <a:t>Matt 28:16-20</a:t>
            </a:r>
          </a:p>
          <a:p>
            <a:pPr lvl="2">
              <a:spcBef>
                <a:spcPts val="300"/>
              </a:spcBef>
            </a:pPr>
            <a:r>
              <a:rPr lang="en-US" sz="2200" i="1" dirty="0"/>
              <a:t>“All power in heaven and on earth has been given to me.”</a:t>
            </a:r>
          </a:p>
          <a:p>
            <a:pPr lvl="1">
              <a:spcBef>
                <a:spcPts val="300"/>
              </a:spcBef>
            </a:pPr>
            <a:r>
              <a:rPr lang="en-US" dirty="0"/>
              <a:t>Year B:  </a:t>
            </a:r>
            <a:r>
              <a:rPr lang="en-US" b="1" dirty="0"/>
              <a:t>Mark 16:15-20</a:t>
            </a:r>
          </a:p>
          <a:p>
            <a:pPr lvl="2">
              <a:spcBef>
                <a:spcPts val="300"/>
              </a:spcBef>
            </a:pPr>
            <a:r>
              <a:rPr lang="en-US" sz="2200" i="1" dirty="0"/>
              <a:t>“The Lord Jesus was taken up into heaven </a:t>
            </a:r>
            <a:br>
              <a:rPr lang="en-US" sz="2200" i="1" dirty="0"/>
            </a:br>
            <a:r>
              <a:rPr lang="en-US" sz="2200" i="1" dirty="0"/>
              <a:t>and took his seat at the right hand of God.”</a:t>
            </a:r>
            <a:r>
              <a:rPr lang="en-US" sz="2200" dirty="0"/>
              <a:t> </a:t>
            </a:r>
          </a:p>
          <a:p>
            <a:pPr lvl="1">
              <a:spcBef>
                <a:spcPts val="300"/>
              </a:spcBef>
            </a:pPr>
            <a:r>
              <a:rPr lang="en-US" dirty="0"/>
              <a:t>Year C:  </a:t>
            </a:r>
            <a:r>
              <a:rPr lang="en-US" b="1" dirty="0"/>
              <a:t>Luke 24:46-53</a:t>
            </a:r>
          </a:p>
          <a:p>
            <a:pPr lvl="2">
              <a:spcBef>
                <a:spcPts val="300"/>
              </a:spcBef>
            </a:pPr>
            <a:r>
              <a:rPr lang="en-US" sz="2200" i="1" dirty="0"/>
              <a:t>“As he blessed them, he was taken up to heaven.”</a:t>
            </a:r>
          </a:p>
        </p:txBody>
      </p:sp>
      <p:sp>
        <p:nvSpPr>
          <p:cNvPr id="3" name="Title 2"/>
          <p:cNvSpPr>
            <a:spLocks noGrp="1"/>
          </p:cNvSpPr>
          <p:nvPr>
            <p:ph type="title"/>
          </p:nvPr>
        </p:nvSpPr>
        <p:spPr/>
        <p:txBody>
          <a:bodyPr>
            <a:normAutofit/>
          </a:bodyPr>
          <a:lstStyle/>
          <a:p>
            <a:r>
              <a:rPr lang="en-US" dirty="0"/>
              <a:t>Ascension, Years ABC – Gospels</a:t>
            </a:r>
            <a:endParaRPr lang="en-US" dirty="0">
              <a:cs typeface="Andalus" panose="02020603050405020304" pitchFamily="18" charset="-78"/>
            </a:endParaRPr>
          </a:p>
        </p:txBody>
      </p:sp>
    </p:spTree>
    <p:extLst>
      <p:ext uri="{BB962C8B-B14F-4D97-AF65-F5344CB8AC3E}">
        <p14:creationId xmlns:p14="http://schemas.microsoft.com/office/powerpoint/2010/main" val="3429840889"/>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lnSpc>
                <a:spcPct val="90000"/>
              </a:lnSpc>
              <a:spcBef>
                <a:spcPts val="0"/>
              </a:spcBef>
              <a:buNone/>
            </a:pPr>
            <a:r>
              <a:rPr lang="en-US" sz="2400" b="1" dirty="0">
                <a:latin typeface="Arial Narrow" panose="020B0606020202030204" pitchFamily="34" charset="0"/>
              </a:rPr>
              <a:t>In the first book, </a:t>
            </a:r>
            <a:r>
              <a:rPr lang="en-US" sz="2400" b="1" dirty="0" err="1">
                <a:latin typeface="Arial Narrow" panose="020B0606020202030204" pitchFamily="34" charset="0"/>
              </a:rPr>
              <a:t>Theophilus</a:t>
            </a:r>
            <a:r>
              <a:rPr lang="en-US" sz="2400" b="1" dirty="0">
                <a:latin typeface="Arial Narrow" panose="020B0606020202030204" pitchFamily="34" charset="0"/>
              </a:rPr>
              <a:t>,</a:t>
            </a:r>
            <a:br>
              <a:rPr lang="en-US" sz="2400" dirty="0">
                <a:latin typeface="Arial Narrow" panose="020B0606020202030204" pitchFamily="34" charset="0"/>
              </a:rPr>
            </a:br>
            <a:r>
              <a:rPr lang="en-US" sz="2400" dirty="0">
                <a:latin typeface="Arial Narrow" panose="020B0606020202030204" pitchFamily="34" charset="0"/>
              </a:rPr>
              <a:t>I dealt with all that Jesus did and taught </a:t>
            </a:r>
            <a:br>
              <a:rPr lang="en-US" sz="2400" dirty="0">
                <a:latin typeface="Arial Narrow" panose="020B0606020202030204" pitchFamily="34" charset="0"/>
              </a:rPr>
            </a:br>
            <a:r>
              <a:rPr lang="en-US" sz="2400" dirty="0">
                <a:latin typeface="Arial Narrow" panose="020B0606020202030204" pitchFamily="34" charset="0"/>
              </a:rPr>
              <a:t>until </a:t>
            </a:r>
            <a:r>
              <a:rPr lang="en-US" sz="2400" b="1" dirty="0">
                <a:latin typeface="Arial Narrow" panose="020B0606020202030204" pitchFamily="34" charset="0"/>
              </a:rPr>
              <a:t>the day he was taken up</a:t>
            </a:r>
            <a:r>
              <a:rPr lang="en-US" sz="2400" dirty="0">
                <a:latin typeface="Arial Narrow" panose="020B0606020202030204" pitchFamily="34" charset="0"/>
              </a:rPr>
              <a:t>,</a:t>
            </a:r>
            <a:br>
              <a:rPr lang="en-US" sz="2400" dirty="0">
                <a:latin typeface="Arial Narrow" panose="020B0606020202030204" pitchFamily="34" charset="0"/>
              </a:rPr>
            </a:br>
            <a:r>
              <a:rPr lang="en-US" sz="2400" dirty="0">
                <a:latin typeface="Arial Narrow" panose="020B0606020202030204" pitchFamily="34" charset="0"/>
              </a:rPr>
              <a:t>after giving instructions through the Holy Spirit</a:t>
            </a:r>
            <a:br>
              <a:rPr lang="en-US" sz="2400" dirty="0">
                <a:latin typeface="Arial Narrow" panose="020B0606020202030204" pitchFamily="34" charset="0"/>
              </a:rPr>
            </a:br>
            <a:r>
              <a:rPr lang="en-US" sz="2400" dirty="0">
                <a:latin typeface="Arial Narrow" panose="020B0606020202030204" pitchFamily="34" charset="0"/>
              </a:rPr>
              <a:t>to the apostles whom he had chosen.</a:t>
            </a:r>
            <a:br>
              <a:rPr lang="en-US" sz="2400" dirty="0">
                <a:latin typeface="Arial Narrow" panose="020B0606020202030204" pitchFamily="34" charset="0"/>
              </a:rPr>
            </a:br>
            <a:r>
              <a:rPr lang="en-US" sz="2400" dirty="0">
                <a:latin typeface="Arial Narrow" panose="020B0606020202030204" pitchFamily="34" charset="0"/>
              </a:rPr>
              <a:t>He presented himself alive to them</a:t>
            </a:r>
            <a:br>
              <a:rPr lang="en-US" sz="2400" dirty="0">
                <a:latin typeface="Arial Narrow" panose="020B0606020202030204" pitchFamily="34" charset="0"/>
              </a:rPr>
            </a:br>
            <a:r>
              <a:rPr lang="en-US" sz="2400" dirty="0">
                <a:latin typeface="Arial Narrow" panose="020B0606020202030204" pitchFamily="34" charset="0"/>
              </a:rPr>
              <a:t>by many proofs after he had suffered,</a:t>
            </a:r>
            <a:br>
              <a:rPr lang="en-US" sz="2400" dirty="0">
                <a:latin typeface="Arial Narrow" panose="020B0606020202030204" pitchFamily="34" charset="0"/>
              </a:rPr>
            </a:br>
            <a:r>
              <a:rPr lang="en-US" sz="2400" b="1" dirty="0">
                <a:latin typeface="Arial Narrow" panose="020B0606020202030204" pitchFamily="34" charset="0"/>
              </a:rPr>
              <a:t>appearing</a:t>
            </a:r>
            <a:r>
              <a:rPr lang="en-US" sz="2400" dirty="0">
                <a:latin typeface="Arial Narrow" panose="020B0606020202030204" pitchFamily="34" charset="0"/>
              </a:rPr>
              <a:t> to them during </a:t>
            </a:r>
            <a:r>
              <a:rPr lang="en-US" sz="2400" b="1" dirty="0">
                <a:latin typeface="Arial Narrow" panose="020B0606020202030204" pitchFamily="34" charset="0"/>
              </a:rPr>
              <a:t>forty days</a:t>
            </a:r>
            <a:br>
              <a:rPr lang="en-US" sz="2400" dirty="0">
                <a:latin typeface="Arial Narrow" panose="020B0606020202030204" pitchFamily="34" charset="0"/>
              </a:rPr>
            </a:br>
            <a:r>
              <a:rPr lang="en-US" sz="2400" dirty="0">
                <a:latin typeface="Arial Narrow" panose="020B0606020202030204" pitchFamily="34" charset="0"/>
              </a:rPr>
              <a:t>and speaking about the kingdom of God.</a:t>
            </a:r>
          </a:p>
          <a:p>
            <a:pPr marL="0" indent="0">
              <a:lnSpc>
                <a:spcPct val="90000"/>
              </a:lnSpc>
              <a:spcBef>
                <a:spcPts val="0"/>
              </a:spcBef>
              <a:buNone/>
            </a:pPr>
            <a:r>
              <a:rPr lang="en-US" sz="2400" dirty="0">
                <a:latin typeface="Arial Narrow" panose="020B0606020202030204" pitchFamily="34" charset="0"/>
              </a:rPr>
              <a:t>While meeting with them,</a:t>
            </a:r>
            <a:br>
              <a:rPr lang="en-US" sz="2400" dirty="0">
                <a:latin typeface="Arial Narrow" panose="020B0606020202030204" pitchFamily="34" charset="0"/>
              </a:rPr>
            </a:br>
            <a:r>
              <a:rPr lang="en-US" sz="2400" dirty="0">
                <a:latin typeface="Arial Narrow" panose="020B0606020202030204" pitchFamily="34" charset="0"/>
              </a:rPr>
              <a:t>he enjoined them not to depart from Jerusalem,</a:t>
            </a:r>
            <a:br>
              <a:rPr lang="en-US" sz="2400" dirty="0">
                <a:latin typeface="Arial Narrow" panose="020B0606020202030204" pitchFamily="34" charset="0"/>
              </a:rPr>
            </a:br>
            <a:r>
              <a:rPr lang="en-US" sz="2400" dirty="0">
                <a:latin typeface="Arial Narrow" panose="020B0606020202030204" pitchFamily="34" charset="0"/>
              </a:rPr>
              <a:t>but to wait for “the promise of the Father</a:t>
            </a:r>
            <a:br>
              <a:rPr lang="en-US" sz="2400" dirty="0">
                <a:latin typeface="Arial Narrow" panose="020B0606020202030204" pitchFamily="34" charset="0"/>
              </a:rPr>
            </a:br>
            <a:r>
              <a:rPr lang="en-US" sz="2400" dirty="0">
                <a:latin typeface="Arial Narrow" panose="020B0606020202030204" pitchFamily="34" charset="0"/>
              </a:rPr>
              <a:t>about which you have heard me speak;</a:t>
            </a:r>
            <a:br>
              <a:rPr lang="en-US" sz="2400" dirty="0">
                <a:latin typeface="Arial Narrow" panose="020B0606020202030204" pitchFamily="34" charset="0"/>
              </a:rPr>
            </a:br>
            <a:r>
              <a:rPr lang="en-US" sz="2400" dirty="0">
                <a:latin typeface="Arial Narrow" panose="020B0606020202030204" pitchFamily="34" charset="0"/>
              </a:rPr>
              <a:t>for John baptized with water,</a:t>
            </a:r>
            <a:br>
              <a:rPr lang="en-US" sz="2400" dirty="0">
                <a:latin typeface="Arial Narrow" panose="020B0606020202030204" pitchFamily="34" charset="0"/>
              </a:rPr>
            </a:br>
            <a:r>
              <a:rPr lang="en-US" sz="2400" dirty="0">
                <a:latin typeface="Arial Narrow" panose="020B0606020202030204" pitchFamily="34" charset="0"/>
              </a:rPr>
              <a:t>but in a few days you will be baptized with the Holy Spirit.”</a:t>
            </a:r>
            <a:endParaRPr lang="en-US" sz="2400" dirty="0">
              <a:solidFill>
                <a:srgbClr val="008000"/>
              </a:solidFill>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solidFill>
                  <a:schemeClr val="bg1"/>
                </a:solidFill>
              </a:rPr>
              <a:t>Ascension</a:t>
            </a:r>
            <a:r>
              <a:rPr lang="en-US" sz="3200" b="0" dirty="0">
                <a:solidFill>
                  <a:schemeClr val="bg1"/>
                </a:solidFill>
              </a:rPr>
              <a:t> (ABC) </a:t>
            </a:r>
            <a:r>
              <a:rPr lang="en-US" dirty="0">
                <a:solidFill>
                  <a:schemeClr val="bg1"/>
                </a:solidFill>
              </a:rPr>
              <a:t>– </a:t>
            </a:r>
            <a:r>
              <a:rPr lang="sv-SE" dirty="0">
                <a:solidFill>
                  <a:schemeClr val="tx1"/>
                </a:solidFill>
              </a:rPr>
              <a:t>Acts 1:1-11</a:t>
            </a:r>
            <a:endParaRPr lang="en-US" dirty="0">
              <a:solidFill>
                <a:schemeClr val="tx1"/>
              </a:solidFill>
            </a:endParaRPr>
          </a:p>
        </p:txBody>
      </p:sp>
    </p:spTree>
    <p:extLst>
      <p:ext uri="{BB962C8B-B14F-4D97-AF65-F5344CB8AC3E}">
        <p14:creationId xmlns:p14="http://schemas.microsoft.com/office/powerpoint/2010/main" val="2291488032"/>
      </p:ext>
    </p:extLst>
  </p:cSld>
  <p:clrMapOvr>
    <a:overrideClrMapping bg1="dk1" tx1="lt1" bg2="dk2" tx2="lt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lnSpc>
                <a:spcPct val="90000"/>
              </a:lnSpc>
              <a:spcBef>
                <a:spcPts val="0"/>
              </a:spcBef>
              <a:spcAft>
                <a:spcPts val="1200"/>
              </a:spcAft>
              <a:buNone/>
            </a:pPr>
            <a:r>
              <a:rPr lang="en-US" sz="2400" dirty="0">
                <a:latin typeface="Arial Narrow" panose="020B0606020202030204" pitchFamily="34" charset="0"/>
              </a:rPr>
              <a:t>When they had gathered together they asked him,</a:t>
            </a:r>
            <a:br>
              <a:rPr lang="en-US" sz="2400" dirty="0">
                <a:latin typeface="Arial Narrow" panose="020B0606020202030204" pitchFamily="34" charset="0"/>
              </a:rPr>
            </a:br>
            <a:r>
              <a:rPr lang="en-US" sz="2400" dirty="0">
                <a:latin typeface="Arial Narrow" panose="020B0606020202030204" pitchFamily="34" charset="0"/>
              </a:rPr>
              <a:t>“Lord, are you at this time going to restore the kingdom to Israel?”</a:t>
            </a:r>
            <a:br>
              <a:rPr lang="en-US" sz="2400" dirty="0">
                <a:latin typeface="Arial Narrow" panose="020B0606020202030204" pitchFamily="34" charset="0"/>
              </a:rPr>
            </a:br>
            <a:r>
              <a:rPr lang="en-US" sz="2400" dirty="0">
                <a:latin typeface="Arial Narrow" panose="020B0606020202030204" pitchFamily="34" charset="0"/>
              </a:rPr>
              <a:t>He answered them, “</a:t>
            </a:r>
            <a:r>
              <a:rPr lang="en-US" sz="2400" b="1" dirty="0">
                <a:latin typeface="Arial Narrow" panose="020B0606020202030204" pitchFamily="34" charset="0"/>
              </a:rPr>
              <a:t>It is not for you to know the times or seasons</a:t>
            </a:r>
            <a:br>
              <a:rPr lang="en-US" sz="2400" dirty="0">
                <a:latin typeface="Arial Narrow" panose="020B0606020202030204" pitchFamily="34" charset="0"/>
              </a:rPr>
            </a:br>
            <a:r>
              <a:rPr lang="en-US" sz="2400" dirty="0">
                <a:latin typeface="Arial Narrow" panose="020B0606020202030204" pitchFamily="34" charset="0"/>
              </a:rPr>
              <a:t>that the Father has established by his own authority.</a:t>
            </a:r>
            <a:br>
              <a:rPr lang="en-US" sz="2400" dirty="0">
                <a:latin typeface="Arial Narrow" panose="020B0606020202030204" pitchFamily="34" charset="0"/>
              </a:rPr>
            </a:br>
            <a:r>
              <a:rPr lang="en-US" sz="2400" dirty="0">
                <a:latin typeface="Arial Narrow" panose="020B0606020202030204" pitchFamily="34" charset="0"/>
              </a:rPr>
              <a:t>But </a:t>
            </a:r>
            <a:r>
              <a:rPr lang="en-US" sz="2400" b="1" dirty="0">
                <a:latin typeface="Arial Narrow" panose="020B0606020202030204" pitchFamily="34" charset="0"/>
              </a:rPr>
              <a:t>you will receive power </a:t>
            </a:r>
            <a:r>
              <a:rPr lang="en-US" sz="2400" dirty="0">
                <a:latin typeface="Arial Narrow" panose="020B0606020202030204" pitchFamily="34" charset="0"/>
              </a:rPr>
              <a:t>when the </a:t>
            </a:r>
            <a:r>
              <a:rPr lang="en-US" sz="2400" b="1" dirty="0">
                <a:latin typeface="Arial Narrow" panose="020B0606020202030204" pitchFamily="34" charset="0"/>
              </a:rPr>
              <a:t>Holy Spirit </a:t>
            </a:r>
            <a:r>
              <a:rPr lang="en-US" sz="2400" dirty="0">
                <a:latin typeface="Arial Narrow" panose="020B0606020202030204" pitchFamily="34" charset="0"/>
              </a:rPr>
              <a:t>comes upon you,</a:t>
            </a:r>
            <a:br>
              <a:rPr lang="en-US" sz="2400" dirty="0">
                <a:latin typeface="Arial Narrow" panose="020B0606020202030204" pitchFamily="34" charset="0"/>
              </a:rPr>
            </a:br>
            <a:r>
              <a:rPr lang="en-US" sz="2400" dirty="0">
                <a:latin typeface="Arial Narrow" panose="020B0606020202030204" pitchFamily="34" charset="0"/>
              </a:rPr>
              <a:t>and </a:t>
            </a:r>
            <a:r>
              <a:rPr lang="en-US" sz="2400" b="1" dirty="0">
                <a:latin typeface="Arial Narrow" panose="020B0606020202030204" pitchFamily="34" charset="0"/>
              </a:rPr>
              <a:t>you will be my witnesses </a:t>
            </a:r>
            <a:r>
              <a:rPr lang="en-US" sz="2400" dirty="0">
                <a:latin typeface="Arial Narrow" panose="020B0606020202030204" pitchFamily="34" charset="0"/>
              </a:rPr>
              <a:t>in Jerusalem,</a:t>
            </a:r>
            <a:br>
              <a:rPr lang="en-US" sz="2400" dirty="0">
                <a:latin typeface="Arial Narrow" panose="020B0606020202030204" pitchFamily="34" charset="0"/>
              </a:rPr>
            </a:br>
            <a:r>
              <a:rPr lang="en-US" sz="2400" dirty="0">
                <a:latin typeface="Arial Narrow" panose="020B0606020202030204" pitchFamily="34" charset="0"/>
              </a:rPr>
              <a:t>throughout Judea and Samaria, and to the ends of the earth.”</a:t>
            </a:r>
          </a:p>
          <a:p>
            <a:pPr marL="0" indent="0">
              <a:lnSpc>
                <a:spcPct val="90000"/>
              </a:lnSpc>
              <a:spcBef>
                <a:spcPts val="0"/>
              </a:spcBef>
              <a:spcAft>
                <a:spcPts val="1200"/>
              </a:spcAft>
              <a:buNone/>
            </a:pPr>
            <a:r>
              <a:rPr lang="en-US" sz="2400" dirty="0">
                <a:latin typeface="Arial Narrow" panose="020B0606020202030204" pitchFamily="34" charset="0"/>
              </a:rPr>
              <a:t>When he had said this, as they were looking on,</a:t>
            </a:r>
            <a:br>
              <a:rPr lang="en-US" sz="2400" dirty="0">
                <a:latin typeface="Arial Narrow" panose="020B0606020202030204" pitchFamily="34" charset="0"/>
              </a:rPr>
            </a:br>
            <a:r>
              <a:rPr lang="en-US" sz="2400" b="1" dirty="0">
                <a:latin typeface="Arial Narrow" panose="020B0606020202030204" pitchFamily="34" charset="0"/>
              </a:rPr>
              <a:t>he was lifted up, and a cloud took him from their sight.</a:t>
            </a:r>
            <a:br>
              <a:rPr lang="en-US" sz="2400" b="1" dirty="0">
                <a:latin typeface="Arial Narrow" panose="020B0606020202030204" pitchFamily="34" charset="0"/>
              </a:rPr>
            </a:br>
            <a:r>
              <a:rPr lang="en-US" sz="2400" dirty="0">
                <a:latin typeface="Arial Narrow" panose="020B0606020202030204" pitchFamily="34" charset="0"/>
              </a:rPr>
              <a:t>While they were looking intently at the sky as he was going,</a:t>
            </a:r>
            <a:br>
              <a:rPr lang="en-US" sz="2400" dirty="0">
                <a:latin typeface="Arial Narrow" panose="020B0606020202030204" pitchFamily="34" charset="0"/>
              </a:rPr>
            </a:br>
            <a:r>
              <a:rPr lang="en-US" sz="2400" dirty="0">
                <a:latin typeface="Arial Narrow" panose="020B0606020202030204" pitchFamily="34" charset="0"/>
              </a:rPr>
              <a:t>suddenly </a:t>
            </a:r>
            <a:r>
              <a:rPr lang="en-US" sz="2400" i="1" dirty="0">
                <a:latin typeface="Arial Narrow" panose="020B0606020202030204" pitchFamily="34" charset="0"/>
              </a:rPr>
              <a:t>two men dressed in white garments </a:t>
            </a:r>
            <a:r>
              <a:rPr lang="en-US" sz="2400" dirty="0">
                <a:latin typeface="Arial Narrow" panose="020B0606020202030204" pitchFamily="34" charset="0"/>
              </a:rPr>
              <a:t>stood beside them.</a:t>
            </a:r>
            <a:br>
              <a:rPr lang="en-US" sz="2400" dirty="0">
                <a:latin typeface="Arial Narrow" panose="020B0606020202030204" pitchFamily="34" charset="0"/>
              </a:rPr>
            </a:br>
            <a:r>
              <a:rPr lang="en-US" sz="2400" dirty="0">
                <a:latin typeface="Arial Narrow" panose="020B0606020202030204" pitchFamily="34" charset="0"/>
              </a:rPr>
              <a:t>They said, “Men of Galilee, why are you standing there looking at the sky?</a:t>
            </a:r>
            <a:br>
              <a:rPr lang="en-US" sz="2400" dirty="0">
                <a:latin typeface="Arial Narrow" panose="020B0606020202030204" pitchFamily="34" charset="0"/>
              </a:rPr>
            </a:br>
            <a:r>
              <a:rPr lang="en-US" sz="2400" b="1" dirty="0">
                <a:latin typeface="Arial Narrow" panose="020B0606020202030204" pitchFamily="34" charset="0"/>
              </a:rPr>
              <a:t>This Jesus who has been taken up from you into heaven</a:t>
            </a:r>
            <a:br>
              <a:rPr lang="en-US" sz="2400" b="1" dirty="0">
                <a:latin typeface="Arial Narrow" panose="020B0606020202030204" pitchFamily="34" charset="0"/>
              </a:rPr>
            </a:br>
            <a:r>
              <a:rPr lang="en-US" sz="2400" b="1" dirty="0">
                <a:latin typeface="Arial Narrow" panose="020B0606020202030204" pitchFamily="34" charset="0"/>
              </a:rPr>
              <a:t>will return in the same way as you have seen him going into heaven.”</a:t>
            </a:r>
            <a:endParaRPr lang="en-US" sz="2400" b="1" dirty="0">
              <a:solidFill>
                <a:srgbClr val="008000"/>
              </a:solidFill>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solidFill>
                  <a:schemeClr val="bg1"/>
                </a:solidFill>
              </a:rPr>
              <a:t>Ascension</a:t>
            </a:r>
            <a:r>
              <a:rPr lang="en-US" sz="3200" dirty="0">
                <a:solidFill>
                  <a:schemeClr val="bg1"/>
                </a:solidFill>
              </a:rPr>
              <a:t> </a:t>
            </a:r>
            <a:r>
              <a:rPr lang="en-US" sz="3200" b="0" dirty="0">
                <a:solidFill>
                  <a:schemeClr val="bg1"/>
                </a:solidFill>
              </a:rPr>
              <a:t>(ABC) </a:t>
            </a:r>
            <a:r>
              <a:rPr lang="en-US" dirty="0">
                <a:solidFill>
                  <a:schemeClr val="bg1"/>
                </a:solidFill>
              </a:rPr>
              <a:t>– </a:t>
            </a:r>
            <a:r>
              <a:rPr lang="sv-SE" dirty="0">
                <a:solidFill>
                  <a:schemeClr val="tx1"/>
                </a:solidFill>
              </a:rPr>
              <a:t>Acts 1:1-11</a:t>
            </a:r>
            <a:r>
              <a:rPr lang="sv-SE" sz="3200" b="0" dirty="0">
                <a:solidFill>
                  <a:schemeClr val="tx1"/>
                </a:solidFill>
              </a:rPr>
              <a:t>, cont.</a:t>
            </a:r>
            <a:endParaRPr lang="en-US" b="0" dirty="0">
              <a:solidFill>
                <a:schemeClr val="tx1"/>
              </a:solidFill>
            </a:endParaRPr>
          </a:p>
        </p:txBody>
      </p:sp>
    </p:spTree>
    <p:extLst>
      <p:ext uri="{BB962C8B-B14F-4D97-AF65-F5344CB8AC3E}">
        <p14:creationId xmlns:p14="http://schemas.microsoft.com/office/powerpoint/2010/main" val="3019422694"/>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285750" indent="-285750">
              <a:lnSpc>
                <a:spcPct val="95000"/>
              </a:lnSpc>
              <a:spcBef>
                <a:spcPts val="0"/>
              </a:spcBef>
              <a:spcAft>
                <a:spcPts val="600"/>
              </a:spcAft>
            </a:pPr>
            <a:r>
              <a:rPr lang="en-US" sz="2400" b="1" dirty="0">
                <a:latin typeface="Arial Narrow" panose="020B0606020202030204" pitchFamily="34" charset="0"/>
              </a:rPr>
              <a:t>Ref. (6)</a:t>
            </a:r>
            <a:r>
              <a:rPr lang="en-US" sz="2400" dirty="0">
                <a:latin typeface="Arial Narrow" panose="020B0606020202030204" pitchFamily="34" charset="0"/>
              </a:rPr>
              <a:t> – </a:t>
            </a:r>
            <a:r>
              <a:rPr lang="en-US" sz="2400" b="1" i="1" dirty="0">
                <a:latin typeface="Arial Narrow" panose="020B0606020202030204" pitchFamily="34" charset="0"/>
              </a:rPr>
              <a:t>God mounts his throne to shouts of joy: </a:t>
            </a:r>
            <a:br>
              <a:rPr lang="en-US" sz="2400" b="1" i="1" dirty="0">
                <a:latin typeface="Arial Narrow" panose="020B0606020202030204" pitchFamily="34" charset="0"/>
              </a:rPr>
            </a:br>
            <a:r>
              <a:rPr lang="en-US" sz="2400" b="1" i="1" dirty="0">
                <a:latin typeface="Arial Narrow" panose="020B0606020202030204" pitchFamily="34" charset="0"/>
              </a:rPr>
              <a:t>a blare of trumpets for the Lord.   </a:t>
            </a:r>
            <a:r>
              <a:rPr lang="en-US" sz="2400" dirty="0">
                <a:latin typeface="Arial Narrow" panose="020B0606020202030204" pitchFamily="34" charset="0"/>
              </a:rPr>
              <a:t>or:  </a:t>
            </a:r>
            <a:r>
              <a:rPr lang="en-US" sz="2400" b="1" i="1" dirty="0">
                <a:latin typeface="Arial Narrow" panose="020B0606020202030204" pitchFamily="34" charset="0"/>
              </a:rPr>
              <a:t>Alleluia</a:t>
            </a:r>
            <a:r>
              <a:rPr lang="en-US" sz="2400" dirty="0">
                <a:latin typeface="Arial Narrow" panose="020B0606020202030204" pitchFamily="34" charset="0"/>
              </a:rPr>
              <a:t>.</a:t>
            </a:r>
          </a:p>
          <a:p>
            <a:pPr marL="285750" indent="-285750">
              <a:lnSpc>
                <a:spcPct val="95000"/>
              </a:lnSpc>
              <a:spcBef>
                <a:spcPts val="0"/>
              </a:spcBef>
              <a:spcAft>
                <a:spcPts val="600"/>
              </a:spcAft>
            </a:pPr>
            <a:r>
              <a:rPr lang="en-US" sz="2400" dirty="0">
                <a:latin typeface="Arial Narrow" panose="020B0606020202030204" pitchFamily="34" charset="0"/>
              </a:rPr>
              <a:t>All you peoples, clap your hands,</a:t>
            </a:r>
            <a:br>
              <a:rPr lang="en-US" sz="2400" dirty="0">
                <a:latin typeface="Arial Narrow" panose="020B0606020202030204" pitchFamily="34" charset="0"/>
              </a:rPr>
            </a:br>
            <a:r>
              <a:rPr lang="en-US" sz="2400" dirty="0">
                <a:latin typeface="Arial Narrow" panose="020B0606020202030204" pitchFamily="34" charset="0"/>
              </a:rPr>
              <a:t>shout to God with cries of gladness,</a:t>
            </a:r>
            <a:br>
              <a:rPr lang="en-US" sz="2400" dirty="0">
                <a:latin typeface="Arial Narrow" panose="020B0606020202030204" pitchFamily="34" charset="0"/>
              </a:rPr>
            </a:br>
            <a:r>
              <a:rPr lang="en-US" sz="2400" dirty="0">
                <a:latin typeface="Arial Narrow" panose="020B0606020202030204" pitchFamily="34" charset="0"/>
              </a:rPr>
              <a:t>For the LORD, the Most High, the awesome,</a:t>
            </a:r>
            <a:br>
              <a:rPr lang="en-US" sz="2400" dirty="0">
                <a:latin typeface="Arial Narrow" panose="020B0606020202030204" pitchFamily="34" charset="0"/>
              </a:rPr>
            </a:br>
            <a:r>
              <a:rPr lang="en-US" sz="2400" dirty="0">
                <a:latin typeface="Arial Narrow" panose="020B0606020202030204" pitchFamily="34" charset="0"/>
              </a:rPr>
              <a:t>is the great king over all the earth. </a:t>
            </a:r>
            <a:r>
              <a:rPr lang="en-US" sz="2400" b="1" dirty="0">
                <a:latin typeface="Arial Narrow" panose="020B0606020202030204" pitchFamily="34" charset="0"/>
              </a:rPr>
              <a:t>Ref.</a:t>
            </a:r>
          </a:p>
          <a:p>
            <a:pPr marL="285750" indent="-285750">
              <a:lnSpc>
                <a:spcPct val="95000"/>
              </a:lnSpc>
              <a:spcBef>
                <a:spcPts val="0"/>
              </a:spcBef>
              <a:spcAft>
                <a:spcPts val="600"/>
              </a:spcAft>
            </a:pPr>
            <a:r>
              <a:rPr lang="en-US" sz="2400" b="1" dirty="0">
                <a:latin typeface="Arial Narrow" panose="020B0606020202030204" pitchFamily="34" charset="0"/>
              </a:rPr>
              <a:t>God mounts his throne amid shouts of joy;</a:t>
            </a:r>
            <a:br>
              <a:rPr lang="en-US" sz="2400" b="1" dirty="0">
                <a:latin typeface="Arial Narrow" panose="020B0606020202030204" pitchFamily="34" charset="0"/>
              </a:rPr>
            </a:br>
            <a:r>
              <a:rPr lang="en-US" sz="2400" dirty="0">
                <a:latin typeface="Arial Narrow" panose="020B0606020202030204" pitchFamily="34" charset="0"/>
              </a:rPr>
              <a:t>the LORD, amid trumpet blasts.</a:t>
            </a:r>
            <a:br>
              <a:rPr lang="en-US" sz="2400" dirty="0">
                <a:latin typeface="Arial Narrow" panose="020B0606020202030204" pitchFamily="34" charset="0"/>
              </a:rPr>
            </a:br>
            <a:r>
              <a:rPr lang="en-US" sz="2400" dirty="0">
                <a:latin typeface="Arial Narrow" panose="020B0606020202030204" pitchFamily="34" charset="0"/>
              </a:rPr>
              <a:t>Sing praise to God, sing praise;</a:t>
            </a:r>
            <a:br>
              <a:rPr lang="en-US" sz="2400" dirty="0">
                <a:latin typeface="Arial Narrow" panose="020B0606020202030204" pitchFamily="34" charset="0"/>
              </a:rPr>
            </a:br>
            <a:r>
              <a:rPr lang="en-US" sz="2400" dirty="0">
                <a:latin typeface="Arial Narrow" panose="020B0606020202030204" pitchFamily="34" charset="0"/>
              </a:rPr>
              <a:t>sing praise to our king, sing praise. </a:t>
            </a:r>
            <a:r>
              <a:rPr lang="en-US" sz="2400" b="1" dirty="0">
                <a:latin typeface="Arial Narrow" panose="020B0606020202030204" pitchFamily="34" charset="0"/>
              </a:rPr>
              <a:t>Ref. </a:t>
            </a:r>
          </a:p>
          <a:p>
            <a:pPr marL="285750" indent="-285750">
              <a:lnSpc>
                <a:spcPct val="95000"/>
              </a:lnSpc>
              <a:spcBef>
                <a:spcPts val="0"/>
              </a:spcBef>
              <a:spcAft>
                <a:spcPts val="600"/>
              </a:spcAft>
            </a:pPr>
            <a:r>
              <a:rPr lang="en-US" sz="2400" dirty="0">
                <a:latin typeface="Arial Narrow" panose="020B0606020202030204" pitchFamily="34" charset="0"/>
              </a:rPr>
              <a:t>For king of all the earth is God;</a:t>
            </a:r>
            <a:br>
              <a:rPr lang="en-US" sz="2400" dirty="0">
                <a:latin typeface="Arial Narrow" panose="020B0606020202030204" pitchFamily="34" charset="0"/>
              </a:rPr>
            </a:br>
            <a:r>
              <a:rPr lang="en-US" sz="2400" dirty="0">
                <a:latin typeface="Arial Narrow" panose="020B0606020202030204" pitchFamily="34" charset="0"/>
              </a:rPr>
              <a:t>sing hymns of praise.</a:t>
            </a:r>
            <a:br>
              <a:rPr lang="en-US" sz="2400" dirty="0">
                <a:latin typeface="Arial Narrow" panose="020B0606020202030204" pitchFamily="34" charset="0"/>
              </a:rPr>
            </a:br>
            <a:r>
              <a:rPr lang="en-US" sz="2400" dirty="0">
                <a:latin typeface="Arial Narrow" panose="020B0606020202030204" pitchFamily="34" charset="0"/>
              </a:rPr>
              <a:t>God reigns over the nations,</a:t>
            </a:r>
            <a:br>
              <a:rPr lang="en-US" sz="2400" dirty="0">
                <a:latin typeface="Arial Narrow" panose="020B0606020202030204" pitchFamily="34" charset="0"/>
              </a:rPr>
            </a:br>
            <a:r>
              <a:rPr lang="en-US" sz="2400" dirty="0">
                <a:latin typeface="Arial Narrow" panose="020B0606020202030204" pitchFamily="34" charset="0"/>
              </a:rPr>
              <a:t>God sits upon his holy throne. </a:t>
            </a:r>
            <a:r>
              <a:rPr lang="en-US" sz="2400" b="1" dirty="0">
                <a:latin typeface="Arial Narrow" panose="020B0606020202030204" pitchFamily="34" charset="0"/>
              </a:rPr>
              <a:t>Ref.</a:t>
            </a:r>
          </a:p>
        </p:txBody>
      </p:sp>
      <p:sp>
        <p:nvSpPr>
          <p:cNvPr id="3" name="Title 2"/>
          <p:cNvSpPr>
            <a:spLocks noGrp="1"/>
          </p:cNvSpPr>
          <p:nvPr>
            <p:ph type="title"/>
          </p:nvPr>
        </p:nvSpPr>
        <p:spPr/>
        <p:txBody>
          <a:bodyPr>
            <a:normAutofit/>
          </a:bodyPr>
          <a:lstStyle/>
          <a:p>
            <a:r>
              <a:rPr lang="en-US" dirty="0">
                <a:solidFill>
                  <a:schemeClr val="bg1"/>
                </a:solidFill>
              </a:rPr>
              <a:t>Ascension</a:t>
            </a:r>
            <a:r>
              <a:rPr lang="en-US" sz="3200" b="0" dirty="0">
                <a:solidFill>
                  <a:schemeClr val="bg1"/>
                </a:solidFill>
              </a:rPr>
              <a:t> (ABC) </a:t>
            </a:r>
            <a:r>
              <a:rPr lang="en-US" dirty="0">
                <a:solidFill>
                  <a:schemeClr val="bg1"/>
                </a:solidFill>
              </a:rPr>
              <a:t>– </a:t>
            </a:r>
            <a:r>
              <a:rPr lang="en-US" dirty="0">
                <a:solidFill>
                  <a:schemeClr val="tx1"/>
                </a:solidFill>
              </a:rPr>
              <a:t>Psalm 47</a:t>
            </a:r>
          </a:p>
        </p:txBody>
      </p:sp>
    </p:spTree>
    <p:extLst>
      <p:ext uri="{BB962C8B-B14F-4D97-AF65-F5344CB8AC3E}">
        <p14:creationId xmlns:p14="http://schemas.microsoft.com/office/powerpoint/2010/main" val="1298375663"/>
      </p:ext>
    </p:extLst>
  </p:cSld>
  <p:clrMapOvr>
    <a:overrideClrMapping bg1="dk1" tx1="lt1" bg2="dk2" tx2="lt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spcBef>
                <a:spcPts val="0"/>
              </a:spcBef>
              <a:buNone/>
            </a:pPr>
            <a:r>
              <a:rPr lang="en-US" sz="2200" dirty="0">
                <a:latin typeface="Arial Narrow" panose="020B0606020202030204" pitchFamily="34" charset="0"/>
              </a:rPr>
              <a:t>Brothers and sisters: </a:t>
            </a:r>
            <a:br>
              <a:rPr lang="en-US" sz="2200" dirty="0">
                <a:latin typeface="Arial Narrow" panose="020B0606020202030204" pitchFamily="34" charset="0"/>
              </a:rPr>
            </a:br>
            <a:r>
              <a:rPr lang="en-US" sz="2200" dirty="0">
                <a:latin typeface="Arial Narrow" panose="020B0606020202030204" pitchFamily="34" charset="0"/>
              </a:rPr>
              <a:t>May the God of our Lord Jesus Christ, the Father of glory,</a:t>
            </a:r>
          </a:p>
          <a:p>
            <a:pPr marL="0" indent="0">
              <a:spcBef>
                <a:spcPts val="0"/>
              </a:spcBef>
              <a:buNone/>
            </a:pPr>
            <a:r>
              <a:rPr lang="en-US" sz="2200" dirty="0">
                <a:latin typeface="Arial Narrow" panose="020B0606020202030204" pitchFamily="34" charset="0"/>
              </a:rPr>
              <a:t>give you a </a:t>
            </a:r>
            <a:r>
              <a:rPr lang="en-US" sz="2200" b="1" dirty="0">
                <a:latin typeface="Arial Narrow" panose="020B0606020202030204" pitchFamily="34" charset="0"/>
              </a:rPr>
              <a:t>Spirit of wisdom </a:t>
            </a:r>
            <a:r>
              <a:rPr lang="en-US" sz="2200" dirty="0">
                <a:latin typeface="Arial Narrow" panose="020B0606020202030204" pitchFamily="34" charset="0"/>
              </a:rPr>
              <a:t>and </a:t>
            </a:r>
            <a:r>
              <a:rPr lang="en-US" sz="2200" b="1" dirty="0">
                <a:latin typeface="Arial Narrow" panose="020B0606020202030204" pitchFamily="34" charset="0"/>
              </a:rPr>
              <a:t>revelation</a:t>
            </a:r>
            <a:r>
              <a:rPr lang="en-US" sz="2200" dirty="0">
                <a:latin typeface="Arial Narrow" panose="020B0606020202030204" pitchFamily="34" charset="0"/>
              </a:rPr>
              <a:t> resulting in </a:t>
            </a:r>
            <a:r>
              <a:rPr lang="en-US" sz="2200" b="1" dirty="0">
                <a:latin typeface="Arial Narrow" panose="020B0606020202030204" pitchFamily="34" charset="0"/>
              </a:rPr>
              <a:t>knowledge</a:t>
            </a:r>
            <a:r>
              <a:rPr lang="en-US" sz="2200" dirty="0">
                <a:latin typeface="Arial Narrow" panose="020B0606020202030204" pitchFamily="34" charset="0"/>
              </a:rPr>
              <a:t> of him.</a:t>
            </a:r>
          </a:p>
          <a:p>
            <a:pPr marL="0" indent="0">
              <a:spcBef>
                <a:spcPts val="0"/>
              </a:spcBef>
              <a:buNone/>
            </a:pPr>
            <a:r>
              <a:rPr lang="en-US" sz="2200" dirty="0">
                <a:latin typeface="Arial Narrow" panose="020B0606020202030204" pitchFamily="34" charset="0"/>
              </a:rPr>
              <a:t>May the eyes of your hearts be enlightened,</a:t>
            </a:r>
          </a:p>
          <a:p>
            <a:pPr marL="0" indent="0">
              <a:spcBef>
                <a:spcPts val="0"/>
              </a:spcBef>
              <a:buNone/>
            </a:pPr>
            <a:r>
              <a:rPr lang="en-US" sz="2200" dirty="0">
                <a:latin typeface="Arial Narrow" panose="020B0606020202030204" pitchFamily="34" charset="0"/>
              </a:rPr>
              <a:t>that you may know what is the </a:t>
            </a:r>
            <a:r>
              <a:rPr lang="en-US" sz="2200" b="1" dirty="0">
                <a:latin typeface="Arial Narrow" panose="020B0606020202030204" pitchFamily="34" charset="0"/>
              </a:rPr>
              <a:t>hope</a:t>
            </a:r>
            <a:r>
              <a:rPr lang="en-US" sz="2200" dirty="0">
                <a:latin typeface="Arial Narrow" panose="020B0606020202030204" pitchFamily="34" charset="0"/>
              </a:rPr>
              <a:t> that belongs to his </a:t>
            </a:r>
            <a:r>
              <a:rPr lang="en-US" sz="2200" b="1" dirty="0">
                <a:latin typeface="Arial Narrow" panose="020B0606020202030204" pitchFamily="34" charset="0"/>
              </a:rPr>
              <a:t>call</a:t>
            </a:r>
            <a:r>
              <a:rPr lang="en-US" sz="2200" dirty="0">
                <a:latin typeface="Arial Narrow" panose="020B0606020202030204" pitchFamily="34" charset="0"/>
              </a:rPr>
              <a:t>,</a:t>
            </a:r>
          </a:p>
          <a:p>
            <a:pPr marL="0" indent="0">
              <a:spcBef>
                <a:spcPts val="0"/>
              </a:spcBef>
              <a:buNone/>
            </a:pPr>
            <a:r>
              <a:rPr lang="en-US" sz="2200" dirty="0">
                <a:latin typeface="Arial Narrow" panose="020B0606020202030204" pitchFamily="34" charset="0"/>
              </a:rPr>
              <a:t>what are the riches of </a:t>
            </a:r>
            <a:r>
              <a:rPr lang="en-US" sz="2200" b="1" dirty="0">
                <a:latin typeface="Arial Narrow" panose="020B0606020202030204" pitchFamily="34" charset="0"/>
              </a:rPr>
              <a:t>glory</a:t>
            </a:r>
            <a:r>
              <a:rPr lang="en-US" sz="2200" dirty="0">
                <a:latin typeface="Arial Narrow" panose="020B0606020202030204" pitchFamily="34" charset="0"/>
              </a:rPr>
              <a:t> in his </a:t>
            </a:r>
            <a:r>
              <a:rPr lang="en-US" sz="2200" b="1" dirty="0">
                <a:latin typeface="Arial Narrow" panose="020B0606020202030204" pitchFamily="34" charset="0"/>
              </a:rPr>
              <a:t>inheritance</a:t>
            </a:r>
            <a:r>
              <a:rPr lang="en-US" sz="2200" dirty="0">
                <a:latin typeface="Arial Narrow" panose="020B0606020202030204" pitchFamily="34" charset="0"/>
              </a:rPr>
              <a:t> among the holy ones,</a:t>
            </a:r>
          </a:p>
          <a:p>
            <a:pPr marL="0" indent="0">
              <a:spcBef>
                <a:spcPts val="0"/>
              </a:spcBef>
              <a:buNone/>
            </a:pPr>
            <a:r>
              <a:rPr lang="en-US" sz="2200" dirty="0">
                <a:latin typeface="Arial Narrow" panose="020B0606020202030204" pitchFamily="34" charset="0"/>
              </a:rPr>
              <a:t>and what is the surpassing </a:t>
            </a:r>
            <a:r>
              <a:rPr lang="en-US" sz="2200" b="1" dirty="0">
                <a:latin typeface="Arial Narrow" panose="020B0606020202030204" pitchFamily="34" charset="0"/>
              </a:rPr>
              <a:t>greatness</a:t>
            </a:r>
            <a:r>
              <a:rPr lang="en-US" sz="2200" dirty="0">
                <a:latin typeface="Arial Narrow" panose="020B0606020202030204" pitchFamily="34" charset="0"/>
              </a:rPr>
              <a:t> of his </a:t>
            </a:r>
            <a:r>
              <a:rPr lang="en-US" sz="2200" b="1" dirty="0">
                <a:latin typeface="Arial Narrow" panose="020B0606020202030204" pitchFamily="34" charset="0"/>
              </a:rPr>
              <a:t>power</a:t>
            </a:r>
            <a:r>
              <a:rPr lang="en-US" sz="2200" dirty="0">
                <a:latin typeface="Arial Narrow" panose="020B0606020202030204" pitchFamily="34" charset="0"/>
              </a:rPr>
              <a:t> for us who believe,</a:t>
            </a:r>
          </a:p>
          <a:p>
            <a:pPr marL="0" indent="0">
              <a:spcBef>
                <a:spcPts val="0"/>
              </a:spcBef>
              <a:buNone/>
            </a:pPr>
            <a:r>
              <a:rPr lang="en-US" sz="2200" i="1" dirty="0">
                <a:latin typeface="Arial Narrow" panose="020B0606020202030204" pitchFamily="34" charset="0"/>
              </a:rPr>
              <a:t>in accord with the exercise of his great might, which he worked in Christ,</a:t>
            </a:r>
          </a:p>
          <a:p>
            <a:pPr marL="0" indent="0">
              <a:spcBef>
                <a:spcPts val="0"/>
              </a:spcBef>
              <a:buNone/>
            </a:pPr>
            <a:r>
              <a:rPr lang="en-US" sz="2200" b="1" dirty="0">
                <a:latin typeface="Arial Narrow" panose="020B0606020202030204" pitchFamily="34" charset="0"/>
              </a:rPr>
              <a:t>raising him from the dead and seating him at his right hand </a:t>
            </a:r>
            <a:br>
              <a:rPr lang="en-US" sz="2200" b="1" dirty="0">
                <a:latin typeface="Arial Narrow" panose="020B0606020202030204" pitchFamily="34" charset="0"/>
              </a:rPr>
            </a:br>
            <a:r>
              <a:rPr lang="en-US" sz="2200" b="1" dirty="0">
                <a:latin typeface="Arial Narrow" panose="020B0606020202030204" pitchFamily="34" charset="0"/>
              </a:rPr>
              <a:t>in the heavens, </a:t>
            </a:r>
            <a:r>
              <a:rPr lang="en-US" sz="2200" dirty="0">
                <a:latin typeface="Arial Narrow" panose="020B0606020202030204" pitchFamily="34" charset="0"/>
              </a:rPr>
              <a:t>far above every principality, authority, power, and dominion,</a:t>
            </a:r>
          </a:p>
          <a:p>
            <a:pPr marL="0" indent="0">
              <a:spcBef>
                <a:spcPts val="0"/>
              </a:spcBef>
              <a:buNone/>
            </a:pPr>
            <a:r>
              <a:rPr lang="en-US" sz="2200" spc="-20" dirty="0">
                <a:latin typeface="Arial Narrow" panose="020B0606020202030204" pitchFamily="34" charset="0"/>
              </a:rPr>
              <a:t>and every name that is named not only in this age but also in the one to come.</a:t>
            </a:r>
          </a:p>
          <a:p>
            <a:pPr marL="0" indent="0">
              <a:spcBef>
                <a:spcPts val="0"/>
              </a:spcBef>
              <a:buNone/>
            </a:pPr>
            <a:r>
              <a:rPr lang="en-US" sz="2200" dirty="0">
                <a:latin typeface="Arial Narrow" panose="020B0606020202030204" pitchFamily="34" charset="0"/>
              </a:rPr>
              <a:t>And he put all things beneath his feet</a:t>
            </a:r>
          </a:p>
          <a:p>
            <a:pPr marL="0" indent="0">
              <a:spcBef>
                <a:spcPts val="0"/>
              </a:spcBef>
              <a:buNone/>
            </a:pPr>
            <a:r>
              <a:rPr lang="en-US" sz="2200" dirty="0">
                <a:latin typeface="Arial Narrow" panose="020B0606020202030204" pitchFamily="34" charset="0"/>
              </a:rPr>
              <a:t>and gave him as head over all things to the church, which is his body,</a:t>
            </a:r>
          </a:p>
          <a:p>
            <a:pPr marL="0" indent="0">
              <a:spcBef>
                <a:spcPts val="0"/>
              </a:spcBef>
              <a:buNone/>
            </a:pPr>
            <a:r>
              <a:rPr lang="en-US" sz="2200" dirty="0">
                <a:latin typeface="Arial Narrow" panose="020B0606020202030204" pitchFamily="34" charset="0"/>
              </a:rPr>
              <a:t>the fullness of the one who fills all things in every way.</a:t>
            </a:r>
          </a:p>
        </p:txBody>
      </p:sp>
      <p:sp>
        <p:nvSpPr>
          <p:cNvPr id="3" name="Title 2"/>
          <p:cNvSpPr>
            <a:spLocks noGrp="1"/>
          </p:cNvSpPr>
          <p:nvPr>
            <p:ph type="title"/>
          </p:nvPr>
        </p:nvSpPr>
        <p:spPr/>
        <p:txBody>
          <a:bodyPr>
            <a:normAutofit/>
          </a:bodyPr>
          <a:lstStyle/>
          <a:p>
            <a:r>
              <a:rPr lang="en-US" dirty="0">
                <a:solidFill>
                  <a:schemeClr val="bg1"/>
                </a:solidFill>
              </a:rPr>
              <a:t>Ascension, A – </a:t>
            </a:r>
            <a:r>
              <a:rPr lang="en-US" dirty="0">
                <a:solidFill>
                  <a:schemeClr val="tx1"/>
                </a:solidFill>
              </a:rPr>
              <a:t>Eph 1:17-23</a:t>
            </a:r>
          </a:p>
        </p:txBody>
      </p:sp>
    </p:spTree>
    <p:extLst>
      <p:ext uri="{BB962C8B-B14F-4D97-AF65-F5344CB8AC3E}">
        <p14:creationId xmlns:p14="http://schemas.microsoft.com/office/powerpoint/2010/main" val="1375152551"/>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228600" indent="-228600">
              <a:spcBef>
                <a:spcPts val="600"/>
              </a:spcBef>
            </a:pPr>
            <a:r>
              <a:rPr lang="en-US" sz="1800" dirty="0"/>
              <a:t>Brothers and sisters, I, a prisoner for the Lord,</a:t>
            </a:r>
            <a:br>
              <a:rPr lang="en-US" sz="1800" dirty="0"/>
            </a:br>
            <a:r>
              <a:rPr lang="en-US" sz="1800" dirty="0"/>
              <a:t>urge you to live in a manner worthy of the call you have received,</a:t>
            </a:r>
            <a:br>
              <a:rPr lang="en-US" sz="1800" dirty="0"/>
            </a:br>
            <a:r>
              <a:rPr lang="en-US" sz="1800" dirty="0"/>
              <a:t>with all humility and gentleness, with patience, bearing with one another through love,</a:t>
            </a:r>
            <a:br>
              <a:rPr lang="en-US" sz="1800" dirty="0"/>
            </a:br>
            <a:r>
              <a:rPr lang="en-US" sz="1800" dirty="0"/>
              <a:t>striving to preserve the unity of the spirit through the bond of peace:</a:t>
            </a:r>
            <a:br>
              <a:rPr lang="en-US" sz="1800" dirty="0"/>
            </a:br>
            <a:r>
              <a:rPr lang="en-US" sz="1800" dirty="0"/>
              <a:t>one body and one Spirit, as you were also called to the one hope of your call;</a:t>
            </a:r>
            <a:br>
              <a:rPr lang="en-US" sz="1800" dirty="0"/>
            </a:br>
            <a:r>
              <a:rPr lang="en-US" sz="1800" dirty="0"/>
              <a:t>one Lord, one faith, one baptism; </a:t>
            </a:r>
            <a:br>
              <a:rPr lang="en-US" sz="1800" dirty="0"/>
            </a:br>
            <a:r>
              <a:rPr lang="en-US" sz="1800" dirty="0"/>
              <a:t>one God and Father of all, who is over all and through all and in all.</a:t>
            </a:r>
          </a:p>
          <a:p>
            <a:pPr marL="228600" indent="-228600">
              <a:spcBef>
                <a:spcPts val="600"/>
              </a:spcBef>
            </a:pPr>
            <a:r>
              <a:rPr lang="en-US" sz="1800" dirty="0"/>
              <a:t>But grace was given to each of us according to the measure of Christ’s gift. </a:t>
            </a:r>
            <a:br>
              <a:rPr lang="en-US" sz="1800" dirty="0"/>
            </a:br>
            <a:r>
              <a:rPr lang="en-US" sz="1800" dirty="0"/>
              <a:t>Therefore, it says:</a:t>
            </a:r>
            <a:br>
              <a:rPr lang="en-US" sz="1800" dirty="0"/>
            </a:br>
            <a:r>
              <a:rPr lang="en-US" sz="1800" dirty="0"/>
              <a:t>    </a:t>
            </a:r>
            <a:r>
              <a:rPr lang="en-US" sz="1800" i="1" dirty="0"/>
              <a:t>He ascended on high and took prisoners captive; he gave gifts to men.</a:t>
            </a:r>
            <a:br>
              <a:rPr lang="en-US" sz="1800" dirty="0"/>
            </a:br>
            <a:r>
              <a:rPr lang="en-US" sz="1800" dirty="0"/>
              <a:t>What does “he ascended” mean except that he also descended into the lower regions of the earth?</a:t>
            </a:r>
            <a:br>
              <a:rPr lang="en-US" sz="1800" dirty="0"/>
            </a:br>
            <a:r>
              <a:rPr lang="en-US" sz="1800" dirty="0"/>
              <a:t>The one who descended is also the one who ascended far above all the heavens,</a:t>
            </a:r>
            <a:br>
              <a:rPr lang="en-US" sz="1800" dirty="0"/>
            </a:br>
            <a:r>
              <a:rPr lang="en-US" sz="1800" dirty="0"/>
              <a:t>that he might fill all things.</a:t>
            </a:r>
          </a:p>
          <a:p>
            <a:pPr marL="228600" indent="-228600">
              <a:spcBef>
                <a:spcPts val="600"/>
              </a:spcBef>
            </a:pPr>
            <a:r>
              <a:rPr lang="en-US" sz="1800" dirty="0"/>
              <a:t>And he gave some as apostles, others as prophets,</a:t>
            </a:r>
            <a:br>
              <a:rPr lang="en-US" sz="1800" dirty="0"/>
            </a:br>
            <a:r>
              <a:rPr lang="en-US" sz="1800" dirty="0"/>
              <a:t>others as evangelists, others as pastors and teachers,</a:t>
            </a:r>
            <a:br>
              <a:rPr lang="en-US" sz="1800" dirty="0"/>
            </a:br>
            <a:r>
              <a:rPr lang="en-US" sz="1800" dirty="0"/>
              <a:t>to equip the holy ones for the work of ministry, for building up the body of Christ, </a:t>
            </a:r>
            <a:br>
              <a:rPr lang="en-US" sz="1800" dirty="0"/>
            </a:br>
            <a:r>
              <a:rPr lang="en-US" sz="1800" dirty="0"/>
              <a:t>until we all attain to the unity of faith and knowledge of the Son of God, to mature to manhood,</a:t>
            </a:r>
            <a:br>
              <a:rPr lang="en-US" sz="1800" dirty="0"/>
            </a:br>
            <a:r>
              <a:rPr lang="en-US" sz="1800" dirty="0"/>
              <a:t>to the extent of the full stature of Christ. </a:t>
            </a:r>
          </a:p>
        </p:txBody>
      </p:sp>
      <p:sp>
        <p:nvSpPr>
          <p:cNvPr id="3" name="Title 2"/>
          <p:cNvSpPr>
            <a:spLocks noGrp="1"/>
          </p:cNvSpPr>
          <p:nvPr>
            <p:ph type="title"/>
          </p:nvPr>
        </p:nvSpPr>
        <p:spPr/>
        <p:txBody>
          <a:bodyPr>
            <a:normAutofit/>
          </a:bodyPr>
          <a:lstStyle/>
          <a:p>
            <a:r>
              <a:rPr lang="en-US" dirty="0">
                <a:solidFill>
                  <a:schemeClr val="bg1"/>
                </a:solidFill>
              </a:rPr>
              <a:t>Ascension, B – </a:t>
            </a:r>
            <a:r>
              <a:rPr lang="en-US" dirty="0">
                <a:solidFill>
                  <a:schemeClr val="tx1"/>
                </a:solidFill>
              </a:rPr>
              <a:t>Eph 4:1-13 </a:t>
            </a:r>
          </a:p>
        </p:txBody>
      </p:sp>
    </p:spTree>
    <p:extLst>
      <p:ext uri="{BB962C8B-B14F-4D97-AF65-F5344CB8AC3E}">
        <p14:creationId xmlns:p14="http://schemas.microsoft.com/office/powerpoint/2010/main" val="3810391996"/>
      </p:ext>
    </p:extLst>
  </p:cSld>
  <p:clrMapOvr>
    <a:overrideClrMapping bg1="dk1" tx1="lt1" bg2="dk2" tx2="lt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spcBef>
                <a:spcPts val="0"/>
              </a:spcBef>
              <a:buNone/>
            </a:pPr>
            <a:r>
              <a:rPr lang="en-US" sz="1800" dirty="0"/>
              <a:t>Christ did not enter into a sanctuary made by hands, a copy of the true one, but heaven itself,</a:t>
            </a:r>
            <a:br>
              <a:rPr lang="en-US" sz="1800" dirty="0"/>
            </a:br>
            <a:r>
              <a:rPr lang="en-US" sz="1800" dirty="0"/>
              <a:t>that he might now appear before God on our behalf. Not that he might offer himself repeatedly,</a:t>
            </a:r>
            <a:br>
              <a:rPr lang="en-US" sz="1800" dirty="0"/>
            </a:br>
            <a:r>
              <a:rPr lang="en-US" sz="1800" dirty="0"/>
              <a:t>as the high priest enters each year into the sanctuary with blood that is not his own;</a:t>
            </a:r>
            <a:br>
              <a:rPr lang="en-US" sz="1800" dirty="0"/>
            </a:br>
            <a:r>
              <a:rPr lang="en-US" sz="1800" dirty="0"/>
              <a:t>if that were so, he would have had to suffer repeatedly from the foundation of the world.</a:t>
            </a:r>
            <a:br>
              <a:rPr lang="en-US" sz="1800" dirty="0"/>
            </a:br>
            <a:r>
              <a:rPr lang="en-US" sz="1800" dirty="0"/>
              <a:t>But now once for all he has appeared at the end of the ages to take away sin by his sacrifice.</a:t>
            </a:r>
            <a:br>
              <a:rPr lang="en-US" sz="1800" dirty="0"/>
            </a:br>
            <a:r>
              <a:rPr lang="en-US" sz="1800" dirty="0"/>
              <a:t>Just as it is appointed that men and women die once, and after this the judgment, so also Christ,</a:t>
            </a:r>
            <a:br>
              <a:rPr lang="en-US" sz="1800" dirty="0"/>
            </a:br>
            <a:r>
              <a:rPr lang="en-US" sz="1800" dirty="0"/>
              <a:t>offered once to take away the sins of many, will appear a second time, not to take away sin</a:t>
            </a:r>
            <a:br>
              <a:rPr lang="en-US" sz="1800" dirty="0"/>
            </a:br>
            <a:r>
              <a:rPr lang="en-US" sz="1800" dirty="0"/>
              <a:t>but to bring salvation to those who eagerly await him.</a:t>
            </a:r>
            <a:br>
              <a:rPr lang="en-US" sz="1800" dirty="0"/>
            </a:br>
            <a:r>
              <a:rPr lang="en-US" sz="1800" dirty="0"/>
              <a:t>Therefore, brothers and sisters, since through the blood of Jesus </a:t>
            </a:r>
            <a:br>
              <a:rPr lang="en-US" sz="1800" dirty="0"/>
            </a:br>
            <a:r>
              <a:rPr lang="en-US" sz="1800" dirty="0"/>
              <a:t>we have confidence of entrance into the sanctuary</a:t>
            </a:r>
            <a:br>
              <a:rPr lang="en-US" sz="1800" dirty="0"/>
            </a:br>
            <a:r>
              <a:rPr lang="en-US" sz="1800" dirty="0"/>
              <a:t>by the new and living way he opened for us through the veil, that is, his flesh,</a:t>
            </a:r>
            <a:br>
              <a:rPr lang="en-US" sz="1800" dirty="0"/>
            </a:br>
            <a:r>
              <a:rPr lang="en-US" sz="1800" dirty="0"/>
              <a:t>and since we have a great priest over the house of God,</a:t>
            </a:r>
            <a:br>
              <a:rPr lang="en-US" sz="1800" dirty="0"/>
            </a:br>
            <a:r>
              <a:rPr lang="en-US" sz="1800" dirty="0"/>
              <a:t>let us approach with a sincere heart and in absolute trust,</a:t>
            </a:r>
            <a:br>
              <a:rPr lang="en-US" sz="1800" dirty="0"/>
            </a:br>
            <a:r>
              <a:rPr lang="en-US" sz="1800" dirty="0"/>
              <a:t>with our hearts sprinkled clean from an evil conscience</a:t>
            </a:r>
            <a:br>
              <a:rPr lang="en-US" sz="1800" dirty="0"/>
            </a:br>
            <a:r>
              <a:rPr lang="en-US" sz="1800" dirty="0"/>
              <a:t>and our bodies washed in pure water.</a:t>
            </a:r>
            <a:br>
              <a:rPr lang="en-US" sz="1800" dirty="0"/>
            </a:br>
            <a:r>
              <a:rPr lang="en-US" sz="1800" dirty="0"/>
              <a:t>Let us hold unwaveringly to our confession that gives us hope,</a:t>
            </a:r>
            <a:br>
              <a:rPr lang="en-US" sz="1800" dirty="0"/>
            </a:br>
            <a:r>
              <a:rPr lang="en-US" sz="1800" dirty="0"/>
              <a:t>for he who made the promise is trustworthy.</a:t>
            </a:r>
            <a:endParaRPr lang="en-US" dirty="0">
              <a:latin typeface="Arial Narrow" panose="020B0606020202030204" pitchFamily="34" charset="0"/>
            </a:endParaRPr>
          </a:p>
        </p:txBody>
      </p:sp>
      <p:sp>
        <p:nvSpPr>
          <p:cNvPr id="3" name="Title 2"/>
          <p:cNvSpPr>
            <a:spLocks noGrp="1"/>
          </p:cNvSpPr>
          <p:nvPr>
            <p:ph type="title"/>
          </p:nvPr>
        </p:nvSpPr>
        <p:spPr/>
        <p:txBody>
          <a:bodyPr>
            <a:normAutofit fontScale="90000"/>
          </a:bodyPr>
          <a:lstStyle/>
          <a:p>
            <a:r>
              <a:rPr lang="en-US" dirty="0">
                <a:solidFill>
                  <a:schemeClr val="bg1"/>
                </a:solidFill>
              </a:rPr>
              <a:t>Ascension, C – </a:t>
            </a:r>
            <a:r>
              <a:rPr lang="en-US" dirty="0">
                <a:solidFill>
                  <a:schemeClr val="tx1"/>
                </a:solidFill>
              </a:rPr>
              <a:t>Heb 9:24-28; 10:19-23</a:t>
            </a:r>
          </a:p>
        </p:txBody>
      </p:sp>
    </p:spTree>
    <p:extLst>
      <p:ext uri="{BB962C8B-B14F-4D97-AF65-F5344CB8AC3E}">
        <p14:creationId xmlns:p14="http://schemas.microsoft.com/office/powerpoint/2010/main" val="3340378001"/>
      </p:ext>
    </p:extLst>
  </p:cSld>
  <p:clrMapOvr>
    <a:overrideClrMapping bg1="dk1" tx1="lt1" bg2="dk2" tx2="lt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marL="0" indent="0">
              <a:spcBef>
                <a:spcPts val="0"/>
              </a:spcBef>
              <a:buNone/>
            </a:pPr>
            <a:r>
              <a:rPr lang="en-US" sz="2800" dirty="0">
                <a:latin typeface="Arial Narrow" panose="020B0606020202030204" pitchFamily="34" charset="0"/>
              </a:rPr>
              <a:t>The eleven disciples went to Galilee,</a:t>
            </a:r>
          </a:p>
          <a:p>
            <a:pPr marL="0" indent="0">
              <a:spcBef>
                <a:spcPts val="0"/>
              </a:spcBef>
              <a:buNone/>
            </a:pPr>
            <a:r>
              <a:rPr lang="en-US" sz="2800" dirty="0">
                <a:latin typeface="Arial Narrow" panose="020B0606020202030204" pitchFamily="34" charset="0"/>
              </a:rPr>
              <a:t>to the mountain to which Jesus had ordered them.</a:t>
            </a:r>
          </a:p>
          <a:p>
            <a:pPr marL="0" indent="0">
              <a:spcBef>
                <a:spcPts val="0"/>
              </a:spcBef>
              <a:buNone/>
            </a:pPr>
            <a:r>
              <a:rPr lang="en-US" sz="2800" dirty="0">
                <a:latin typeface="Arial Narrow" panose="020B0606020202030204" pitchFamily="34" charset="0"/>
              </a:rPr>
              <a:t>When they saw him, they worshiped, but they doubted.</a:t>
            </a:r>
          </a:p>
          <a:p>
            <a:pPr marL="0" indent="0">
              <a:spcBef>
                <a:spcPts val="0"/>
              </a:spcBef>
              <a:buNone/>
            </a:pPr>
            <a:r>
              <a:rPr lang="en-US" sz="2800" dirty="0">
                <a:latin typeface="Arial Narrow" panose="020B0606020202030204" pitchFamily="34" charset="0"/>
              </a:rPr>
              <a:t>Then Jesus approached and said to them,</a:t>
            </a:r>
          </a:p>
          <a:p>
            <a:pPr marL="0" indent="0">
              <a:spcBef>
                <a:spcPts val="0"/>
              </a:spcBef>
              <a:buNone/>
            </a:pPr>
            <a:r>
              <a:rPr lang="en-US" sz="2800" dirty="0">
                <a:latin typeface="Arial Narrow" panose="020B0606020202030204" pitchFamily="34" charset="0"/>
              </a:rPr>
              <a:t>“All power in heaven and on earth has been given to me.</a:t>
            </a:r>
          </a:p>
          <a:p>
            <a:pPr marL="0" indent="0">
              <a:spcBef>
                <a:spcPts val="0"/>
              </a:spcBef>
              <a:buNone/>
            </a:pPr>
            <a:r>
              <a:rPr lang="en-US" sz="2800" dirty="0">
                <a:latin typeface="Arial Narrow" panose="020B0606020202030204" pitchFamily="34" charset="0"/>
              </a:rPr>
              <a:t>Go, therefore, and make disciples of all nations,</a:t>
            </a:r>
          </a:p>
          <a:p>
            <a:pPr marL="0" indent="0">
              <a:spcBef>
                <a:spcPts val="0"/>
              </a:spcBef>
              <a:buNone/>
            </a:pPr>
            <a:r>
              <a:rPr lang="en-US" sz="2800" dirty="0">
                <a:latin typeface="Arial Narrow" panose="020B0606020202030204" pitchFamily="34" charset="0"/>
              </a:rPr>
              <a:t>baptizing them in the name of the Father,</a:t>
            </a:r>
          </a:p>
          <a:p>
            <a:pPr marL="0" indent="0">
              <a:spcBef>
                <a:spcPts val="0"/>
              </a:spcBef>
              <a:buNone/>
            </a:pPr>
            <a:r>
              <a:rPr lang="en-US" sz="2800" dirty="0">
                <a:latin typeface="Arial Narrow" panose="020B0606020202030204" pitchFamily="34" charset="0"/>
              </a:rPr>
              <a:t>and of the Son, and of the Holy Spirit,</a:t>
            </a:r>
          </a:p>
          <a:p>
            <a:pPr marL="0" indent="0">
              <a:spcBef>
                <a:spcPts val="0"/>
              </a:spcBef>
              <a:buNone/>
            </a:pPr>
            <a:r>
              <a:rPr lang="en-US" sz="2800" dirty="0">
                <a:latin typeface="Arial Narrow" panose="020B0606020202030204" pitchFamily="34" charset="0"/>
              </a:rPr>
              <a:t>teaching them to observe all that I have commanded you.</a:t>
            </a:r>
          </a:p>
          <a:p>
            <a:pPr marL="0" indent="0">
              <a:spcBef>
                <a:spcPts val="0"/>
              </a:spcBef>
              <a:buNone/>
            </a:pPr>
            <a:r>
              <a:rPr lang="en-US" sz="2800" dirty="0">
                <a:latin typeface="Arial Narrow" panose="020B0606020202030204" pitchFamily="34" charset="0"/>
              </a:rPr>
              <a:t>And behold, I am with you always, until the end of the age.”</a:t>
            </a:r>
          </a:p>
        </p:txBody>
      </p:sp>
      <p:sp>
        <p:nvSpPr>
          <p:cNvPr id="3" name="Title 2"/>
          <p:cNvSpPr>
            <a:spLocks noGrp="1"/>
          </p:cNvSpPr>
          <p:nvPr>
            <p:ph type="title"/>
          </p:nvPr>
        </p:nvSpPr>
        <p:spPr/>
        <p:txBody>
          <a:bodyPr>
            <a:normAutofit/>
          </a:bodyPr>
          <a:lstStyle/>
          <a:p>
            <a:r>
              <a:rPr lang="en-US" dirty="0">
                <a:solidFill>
                  <a:schemeClr val="bg1"/>
                </a:solidFill>
              </a:rPr>
              <a:t>Ascension, A – </a:t>
            </a:r>
            <a:r>
              <a:rPr lang="en-US" dirty="0">
                <a:solidFill>
                  <a:schemeClr val="tx1"/>
                </a:solidFill>
              </a:rPr>
              <a:t>Matt 28:16-20</a:t>
            </a:r>
          </a:p>
        </p:txBody>
      </p:sp>
    </p:spTree>
    <p:extLst>
      <p:ext uri="{BB962C8B-B14F-4D97-AF65-F5344CB8AC3E}">
        <p14:creationId xmlns:p14="http://schemas.microsoft.com/office/powerpoint/2010/main" val="3346578787"/>
      </p:ext>
    </p:extLst>
  </p:cSld>
  <p:clrMapOvr>
    <a:overrideClrMapping bg1="dk1" tx1="lt1" bg2="dk2" tx2="lt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610600" cy="5562600"/>
          </a:xfrm>
        </p:spPr>
        <p:txBody>
          <a:bodyPr>
            <a:noAutofit/>
          </a:bodyPr>
          <a:lstStyle/>
          <a:p>
            <a:pPr marL="0" indent="0">
              <a:spcBef>
                <a:spcPts val="0"/>
              </a:spcBef>
              <a:spcAft>
                <a:spcPts val="1800"/>
              </a:spcAft>
              <a:buNone/>
            </a:pPr>
            <a:r>
              <a:rPr lang="en-US" sz="2400" dirty="0">
                <a:latin typeface="Arial Narrow" panose="020B0606020202030204" pitchFamily="34" charset="0"/>
              </a:rPr>
              <a:t>“All power in heaven and on earth has been given to me.</a:t>
            </a:r>
          </a:p>
          <a:p>
            <a:pPr marL="0" indent="0">
              <a:spcBef>
                <a:spcPts val="0"/>
              </a:spcBef>
              <a:spcAft>
                <a:spcPts val="1800"/>
              </a:spcAft>
              <a:buNone/>
            </a:pPr>
            <a:r>
              <a:rPr lang="en-US" sz="2400" b="1" i="1" dirty="0">
                <a:latin typeface="Arial Narrow" panose="020B0606020202030204" pitchFamily="34" charset="0"/>
              </a:rPr>
              <a:t>Evangelize</a:t>
            </a:r>
            <a:r>
              <a:rPr lang="en-US" sz="2400" b="1" dirty="0">
                <a:latin typeface="Arial Narrow" panose="020B0606020202030204" pitchFamily="34" charset="0"/>
              </a:rPr>
              <a:t>:  </a:t>
            </a:r>
            <a:r>
              <a:rPr lang="en-US" sz="2400" dirty="0">
                <a:latin typeface="Arial Narrow" panose="020B0606020202030204" pitchFamily="34" charset="0"/>
              </a:rPr>
              <a:t>Go, therefore, and make disciples of all nations,</a:t>
            </a:r>
          </a:p>
          <a:p>
            <a:pPr marL="0" indent="0">
              <a:spcBef>
                <a:spcPts val="0"/>
              </a:spcBef>
              <a:spcAft>
                <a:spcPts val="1800"/>
              </a:spcAft>
              <a:buNone/>
            </a:pPr>
            <a:r>
              <a:rPr lang="en-US" sz="2400" b="1" i="1" dirty="0" err="1">
                <a:latin typeface="Arial Narrow" panose="020B0606020202030204" pitchFamily="34" charset="0"/>
              </a:rPr>
              <a:t>Sacramentalize</a:t>
            </a:r>
            <a:r>
              <a:rPr lang="en-US" sz="2400" b="1" dirty="0">
                <a:latin typeface="Arial Narrow" panose="020B0606020202030204" pitchFamily="34" charset="0"/>
              </a:rPr>
              <a:t>:  </a:t>
            </a:r>
            <a:r>
              <a:rPr lang="en-US" sz="2400" dirty="0">
                <a:latin typeface="Arial Narrow" panose="020B0606020202030204" pitchFamily="34" charset="0"/>
              </a:rPr>
              <a:t>baptizing them in the name of the Father, </a:t>
            </a:r>
            <a:br>
              <a:rPr lang="en-US" sz="2400" dirty="0">
                <a:latin typeface="Arial Narrow" panose="020B0606020202030204" pitchFamily="34" charset="0"/>
              </a:rPr>
            </a:br>
            <a:r>
              <a:rPr lang="en-US" sz="2400" dirty="0">
                <a:latin typeface="Arial Narrow" panose="020B0606020202030204" pitchFamily="34" charset="0"/>
              </a:rPr>
              <a:t>and of the Son, and of the Holy Spirit,</a:t>
            </a:r>
          </a:p>
          <a:p>
            <a:pPr marL="0" indent="0">
              <a:spcBef>
                <a:spcPts val="0"/>
              </a:spcBef>
              <a:spcAft>
                <a:spcPts val="1800"/>
              </a:spcAft>
              <a:buNone/>
            </a:pPr>
            <a:r>
              <a:rPr lang="en-US" sz="2400" b="1" i="1" dirty="0">
                <a:latin typeface="Arial Narrow" panose="020B0606020202030204" pitchFamily="34" charset="0"/>
              </a:rPr>
              <a:t>Catechize</a:t>
            </a:r>
            <a:r>
              <a:rPr lang="en-US" sz="2400" b="1" dirty="0">
                <a:latin typeface="Arial Narrow" panose="020B0606020202030204" pitchFamily="34" charset="0"/>
              </a:rPr>
              <a:t>:  </a:t>
            </a:r>
            <a:r>
              <a:rPr lang="en-US" sz="2400" dirty="0">
                <a:latin typeface="Arial Narrow" panose="020B0606020202030204" pitchFamily="34" charset="0"/>
              </a:rPr>
              <a:t>teaching them to observe all that I have commanded you.</a:t>
            </a:r>
          </a:p>
          <a:p>
            <a:pPr marL="0" indent="0">
              <a:spcBef>
                <a:spcPts val="0"/>
              </a:spcBef>
              <a:spcAft>
                <a:spcPts val="1800"/>
              </a:spcAft>
              <a:buNone/>
            </a:pPr>
            <a:r>
              <a:rPr lang="en-US" sz="2400" dirty="0">
                <a:latin typeface="Arial Narrow" panose="020B0606020202030204" pitchFamily="34" charset="0"/>
              </a:rPr>
              <a:t>And behold, I am with you always, until the end of the age.”</a:t>
            </a:r>
          </a:p>
        </p:txBody>
      </p:sp>
      <p:sp>
        <p:nvSpPr>
          <p:cNvPr id="3" name="Title 2"/>
          <p:cNvSpPr>
            <a:spLocks noGrp="1"/>
          </p:cNvSpPr>
          <p:nvPr>
            <p:ph type="title"/>
          </p:nvPr>
        </p:nvSpPr>
        <p:spPr/>
        <p:txBody>
          <a:bodyPr>
            <a:normAutofit/>
          </a:bodyPr>
          <a:lstStyle/>
          <a:p>
            <a:r>
              <a:rPr lang="en-US" dirty="0">
                <a:solidFill>
                  <a:schemeClr val="bg1"/>
                </a:solidFill>
              </a:rPr>
              <a:t>Ascension, A – </a:t>
            </a:r>
            <a:r>
              <a:rPr lang="en-US" dirty="0">
                <a:solidFill>
                  <a:schemeClr val="tx1"/>
                </a:solidFill>
              </a:rPr>
              <a:t>Matt 28:16-20</a:t>
            </a:r>
          </a:p>
        </p:txBody>
      </p:sp>
    </p:spTree>
    <p:extLst>
      <p:ext uri="{BB962C8B-B14F-4D97-AF65-F5344CB8AC3E}">
        <p14:creationId xmlns:p14="http://schemas.microsoft.com/office/powerpoint/2010/main" val="341552536"/>
      </p:ext>
    </p:extLst>
  </p:cSld>
  <p:clrMapOvr>
    <a:overrideClrMapping bg1="dk1" tx1="lt1" bg2="dk2" tx2="lt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610600" cy="5562600"/>
          </a:xfrm>
        </p:spPr>
        <p:txBody>
          <a:bodyPr>
            <a:noAutofit/>
          </a:bodyPr>
          <a:lstStyle/>
          <a:p>
            <a:pPr marL="0" indent="0">
              <a:spcBef>
                <a:spcPts val="0"/>
              </a:spcBef>
              <a:spcAft>
                <a:spcPts val="1800"/>
              </a:spcAft>
              <a:buNone/>
            </a:pPr>
            <a:r>
              <a:rPr lang="en-US" sz="2400" dirty="0">
                <a:latin typeface="Arial Narrow" panose="020B0606020202030204" pitchFamily="34" charset="0"/>
              </a:rPr>
              <a:t>He said to them, “Go into the whole world and proclaim the gospel to every creature. </a:t>
            </a:r>
            <a:r>
              <a:rPr lang="en-US" sz="2400" baseline="30000" dirty="0">
                <a:latin typeface="Arial Narrow" panose="020B0606020202030204" pitchFamily="34" charset="0"/>
              </a:rPr>
              <a:t>16</a:t>
            </a:r>
            <a:r>
              <a:rPr lang="en-US" sz="2400" dirty="0">
                <a:latin typeface="Arial Narrow" panose="020B0606020202030204" pitchFamily="34" charset="0"/>
              </a:rPr>
              <a:t> Whoever believes and is baptized will be saved; whoever does not believe will be condemned. </a:t>
            </a:r>
            <a:r>
              <a:rPr lang="en-US" sz="2400" baseline="30000" dirty="0">
                <a:latin typeface="Arial Narrow" panose="020B0606020202030204" pitchFamily="34" charset="0"/>
              </a:rPr>
              <a:t>17</a:t>
            </a:r>
            <a:r>
              <a:rPr lang="en-US" sz="2400" dirty="0">
                <a:latin typeface="Arial Narrow" panose="020B0606020202030204" pitchFamily="34" charset="0"/>
              </a:rPr>
              <a:t> These signs will accompany those who believe: in my name they will drive out demons, they will speak new languages. </a:t>
            </a:r>
            <a:r>
              <a:rPr lang="en-US" sz="2400" baseline="30000" dirty="0">
                <a:latin typeface="Arial Narrow" panose="020B0606020202030204" pitchFamily="34" charset="0"/>
              </a:rPr>
              <a:t>18</a:t>
            </a:r>
            <a:r>
              <a:rPr lang="en-US" sz="2400" dirty="0">
                <a:latin typeface="Arial Narrow" panose="020B0606020202030204" pitchFamily="34" charset="0"/>
              </a:rPr>
              <a:t> They will pick up serpents with their hands, and if they drink any deadly thing, it will not harm them. They will lay hands on the sick, and they will recover.”</a:t>
            </a:r>
          </a:p>
          <a:p>
            <a:pPr marL="0" indent="0">
              <a:spcBef>
                <a:spcPts val="0"/>
              </a:spcBef>
              <a:spcAft>
                <a:spcPts val="1800"/>
              </a:spcAft>
              <a:buNone/>
            </a:pPr>
            <a:r>
              <a:rPr lang="en-US" sz="2400" baseline="30000" dirty="0">
                <a:latin typeface="Arial Narrow" panose="020B0606020202030204" pitchFamily="34" charset="0"/>
              </a:rPr>
              <a:t>19</a:t>
            </a:r>
            <a:r>
              <a:rPr lang="en-US" sz="2400" dirty="0">
                <a:latin typeface="Arial Narrow" panose="020B0606020202030204" pitchFamily="34" charset="0"/>
              </a:rPr>
              <a:t> So then the Lord Jesus, after he spoke to them, was taken up into heaven and took his seat at the right hand of God. </a:t>
            </a:r>
            <a:r>
              <a:rPr lang="en-US" sz="2400" baseline="30000" dirty="0">
                <a:latin typeface="Arial Narrow" panose="020B0606020202030204" pitchFamily="34" charset="0"/>
              </a:rPr>
              <a:t>20</a:t>
            </a:r>
            <a:r>
              <a:rPr lang="en-US" sz="2400" dirty="0">
                <a:latin typeface="Arial Narrow" panose="020B0606020202030204" pitchFamily="34" charset="0"/>
              </a:rPr>
              <a:t> But they went forth and preached everywhere, while the Lord worked with them and confirmed the word through accompanying signs.</a:t>
            </a:r>
          </a:p>
        </p:txBody>
      </p:sp>
      <p:sp>
        <p:nvSpPr>
          <p:cNvPr id="3" name="Title 2"/>
          <p:cNvSpPr>
            <a:spLocks noGrp="1"/>
          </p:cNvSpPr>
          <p:nvPr>
            <p:ph type="title"/>
          </p:nvPr>
        </p:nvSpPr>
        <p:spPr/>
        <p:txBody>
          <a:bodyPr>
            <a:normAutofit/>
          </a:bodyPr>
          <a:lstStyle/>
          <a:p>
            <a:r>
              <a:rPr lang="en-US" dirty="0">
                <a:solidFill>
                  <a:schemeClr val="bg1"/>
                </a:solidFill>
              </a:rPr>
              <a:t>Ascension, B – </a:t>
            </a:r>
            <a:r>
              <a:rPr lang="en-US" dirty="0">
                <a:solidFill>
                  <a:schemeClr val="tx1"/>
                </a:solidFill>
              </a:rPr>
              <a:t>Mark 16:15-20</a:t>
            </a:r>
          </a:p>
        </p:txBody>
      </p:sp>
    </p:spTree>
    <p:extLst>
      <p:ext uri="{BB962C8B-B14F-4D97-AF65-F5344CB8AC3E}">
        <p14:creationId xmlns:p14="http://schemas.microsoft.com/office/powerpoint/2010/main" val="461378148"/>
      </p:ext>
    </p:extLst>
  </p:cSld>
  <p:clrMapOvr>
    <a:overrideClrMapping bg1="dk1" tx1="lt1" bg2="dk2" tx2="lt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610600" cy="5562600"/>
          </a:xfrm>
        </p:spPr>
        <p:txBody>
          <a:bodyPr>
            <a:noAutofit/>
          </a:bodyPr>
          <a:lstStyle/>
          <a:p>
            <a:pPr marL="0" indent="0">
              <a:spcBef>
                <a:spcPts val="0"/>
              </a:spcBef>
              <a:spcAft>
                <a:spcPts val="1800"/>
              </a:spcAft>
              <a:buNone/>
            </a:pPr>
            <a:r>
              <a:rPr lang="en-US" sz="2400" dirty="0">
                <a:latin typeface="Arial Narrow" panose="020B0606020202030204" pitchFamily="34" charset="0"/>
              </a:rPr>
              <a:t>And he said to them, “Thus it is written that the Messiah would suffer and rise from the dead on the third day </a:t>
            </a:r>
            <a:r>
              <a:rPr lang="en-US" sz="2400" baseline="30000" dirty="0">
                <a:latin typeface="Arial Narrow" panose="020B0606020202030204" pitchFamily="34" charset="0"/>
              </a:rPr>
              <a:t>47</a:t>
            </a:r>
            <a:r>
              <a:rPr lang="en-US" sz="2400" dirty="0">
                <a:latin typeface="Arial Narrow" panose="020B0606020202030204" pitchFamily="34" charset="0"/>
              </a:rPr>
              <a:t> and that repentance, for the forgiveness of sins, would be preached in his name to all the nations, beginning from Jerusalem. </a:t>
            </a:r>
            <a:r>
              <a:rPr lang="en-US" sz="2400" baseline="30000" dirty="0">
                <a:latin typeface="Arial Narrow" panose="020B0606020202030204" pitchFamily="34" charset="0"/>
              </a:rPr>
              <a:t>48</a:t>
            </a:r>
            <a:r>
              <a:rPr lang="en-US" sz="2400" dirty="0">
                <a:latin typeface="Arial Narrow" panose="020B0606020202030204" pitchFamily="34" charset="0"/>
              </a:rPr>
              <a:t> You are witnesses of these things. </a:t>
            </a:r>
            <a:r>
              <a:rPr lang="en-US" sz="2400" baseline="30000" dirty="0">
                <a:latin typeface="Arial Narrow" panose="020B0606020202030204" pitchFamily="34" charset="0"/>
              </a:rPr>
              <a:t>49</a:t>
            </a:r>
            <a:r>
              <a:rPr lang="en-US" sz="2400" dirty="0">
                <a:latin typeface="Arial Narrow" panose="020B0606020202030204" pitchFamily="34" charset="0"/>
              </a:rPr>
              <a:t> And behold I am sending the promise of my Father upon you; but stay in the city until you are clothed with power from on high.”</a:t>
            </a:r>
          </a:p>
          <a:p>
            <a:pPr marL="0" indent="0">
              <a:spcBef>
                <a:spcPts val="0"/>
              </a:spcBef>
              <a:spcAft>
                <a:spcPts val="1800"/>
              </a:spcAft>
              <a:buNone/>
            </a:pPr>
            <a:r>
              <a:rPr lang="en-US" sz="2400" baseline="30000" dirty="0">
                <a:latin typeface="Arial Narrow" panose="020B0606020202030204" pitchFamily="34" charset="0"/>
              </a:rPr>
              <a:t>50</a:t>
            </a:r>
            <a:r>
              <a:rPr lang="en-US" sz="2400" dirty="0">
                <a:latin typeface="Arial Narrow" panose="020B0606020202030204" pitchFamily="34" charset="0"/>
              </a:rPr>
              <a:t> Then he led them out as far as Bethany, raised his hands, and blessed them. </a:t>
            </a:r>
            <a:r>
              <a:rPr lang="en-US" sz="2400" baseline="30000" dirty="0">
                <a:latin typeface="Arial Narrow" panose="020B0606020202030204" pitchFamily="34" charset="0"/>
              </a:rPr>
              <a:t>51</a:t>
            </a:r>
            <a:r>
              <a:rPr lang="en-US" sz="2400" dirty="0">
                <a:latin typeface="Arial Narrow" panose="020B0606020202030204" pitchFamily="34" charset="0"/>
              </a:rPr>
              <a:t> As he blessed them he parted from them and was taken up to heaven. </a:t>
            </a:r>
            <a:r>
              <a:rPr lang="en-US" sz="2400" baseline="30000" dirty="0">
                <a:latin typeface="Arial Narrow" panose="020B0606020202030204" pitchFamily="34" charset="0"/>
              </a:rPr>
              <a:t>52</a:t>
            </a:r>
            <a:r>
              <a:rPr lang="en-US" sz="2400" dirty="0">
                <a:latin typeface="Arial Narrow" panose="020B0606020202030204" pitchFamily="34" charset="0"/>
              </a:rPr>
              <a:t> They did him homage and then returned to Jerusalem with great joy, </a:t>
            </a:r>
            <a:r>
              <a:rPr lang="en-US" sz="2400" baseline="30000" dirty="0">
                <a:latin typeface="Arial Narrow" panose="020B0606020202030204" pitchFamily="34" charset="0"/>
              </a:rPr>
              <a:t>53</a:t>
            </a:r>
            <a:r>
              <a:rPr lang="en-US" sz="2400" dirty="0">
                <a:latin typeface="Arial Narrow" panose="020B0606020202030204" pitchFamily="34" charset="0"/>
              </a:rPr>
              <a:t> and they were continually in the temple praising God.</a:t>
            </a:r>
          </a:p>
        </p:txBody>
      </p:sp>
      <p:sp>
        <p:nvSpPr>
          <p:cNvPr id="3" name="Title 2"/>
          <p:cNvSpPr>
            <a:spLocks noGrp="1"/>
          </p:cNvSpPr>
          <p:nvPr>
            <p:ph type="title"/>
          </p:nvPr>
        </p:nvSpPr>
        <p:spPr/>
        <p:txBody>
          <a:bodyPr>
            <a:normAutofit/>
          </a:bodyPr>
          <a:lstStyle/>
          <a:p>
            <a:r>
              <a:rPr lang="en-US" dirty="0">
                <a:solidFill>
                  <a:schemeClr val="bg1"/>
                </a:solidFill>
              </a:rPr>
              <a:t>Ascension, C – </a:t>
            </a:r>
            <a:r>
              <a:rPr lang="en-US" dirty="0">
                <a:solidFill>
                  <a:schemeClr val="tx1"/>
                </a:solidFill>
              </a:rPr>
              <a:t>Luke 24:46-53</a:t>
            </a:r>
          </a:p>
        </p:txBody>
      </p:sp>
    </p:spTree>
    <p:extLst>
      <p:ext uri="{BB962C8B-B14F-4D97-AF65-F5344CB8AC3E}">
        <p14:creationId xmlns:p14="http://schemas.microsoft.com/office/powerpoint/2010/main" val="780609544"/>
      </p:ext>
    </p:extLst>
  </p:cSld>
  <p:clrMapOvr>
    <a:overrideClrMapping bg1="dk1" tx1="lt1" bg2="dk2" tx2="lt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562600"/>
          </a:xfrm>
        </p:spPr>
        <p:txBody>
          <a:bodyPr>
            <a:normAutofit/>
          </a:bodyPr>
          <a:lstStyle/>
          <a:p>
            <a:pPr>
              <a:spcBef>
                <a:spcPts val="600"/>
              </a:spcBef>
            </a:pPr>
            <a:r>
              <a:rPr lang="en-US" dirty="0"/>
              <a:t>Typical Catholic Answer:  Yes!</a:t>
            </a:r>
          </a:p>
          <a:p>
            <a:pPr lvl="1">
              <a:spcBef>
                <a:spcPts val="600"/>
              </a:spcBef>
            </a:pPr>
            <a:r>
              <a:rPr lang="en-US" dirty="0"/>
              <a:t>Really?  Where?  How?  Just like we are?</a:t>
            </a:r>
          </a:p>
          <a:p>
            <a:pPr>
              <a:spcBef>
                <a:spcPts val="1800"/>
              </a:spcBef>
            </a:pPr>
            <a:r>
              <a:rPr lang="en-US" dirty="0"/>
              <a:t>BOTH/AND Approach:</a:t>
            </a:r>
          </a:p>
          <a:p>
            <a:pPr lvl="1">
              <a:spcBef>
                <a:spcPts val="600"/>
              </a:spcBef>
            </a:pPr>
            <a:r>
              <a:rPr lang="en-US" dirty="0"/>
              <a:t>Theology: Always BOTH sides of a coin!</a:t>
            </a:r>
          </a:p>
          <a:p>
            <a:pPr lvl="1">
              <a:spcBef>
                <a:spcPts val="600"/>
              </a:spcBef>
            </a:pPr>
            <a:r>
              <a:rPr lang="en-US" dirty="0">
                <a:hlinkClick r:id="rId3"/>
              </a:rPr>
              <a:t>http://catholic-resources.org/Both-And.htm</a:t>
            </a:r>
            <a:endParaRPr lang="en-US" dirty="0"/>
          </a:p>
          <a:p>
            <a:pPr>
              <a:spcBef>
                <a:spcPts val="1800"/>
              </a:spcBef>
            </a:pPr>
            <a:r>
              <a:rPr lang="en-US" dirty="0"/>
              <a:t>Is Jesus present with us?  Yes </a:t>
            </a:r>
            <a:r>
              <a:rPr lang="en-US" b="1" dirty="0"/>
              <a:t>and</a:t>
            </a:r>
            <a:r>
              <a:rPr lang="en-US" dirty="0"/>
              <a:t> No!</a:t>
            </a:r>
          </a:p>
          <a:p>
            <a:pPr lvl="1">
              <a:spcBef>
                <a:spcPts val="600"/>
              </a:spcBef>
            </a:pPr>
            <a:r>
              <a:rPr lang="en-US" dirty="0"/>
              <a:t>Matthew 28:  Jesus’ PRESENCE</a:t>
            </a:r>
          </a:p>
          <a:p>
            <a:pPr lvl="1">
              <a:spcBef>
                <a:spcPts val="600"/>
              </a:spcBef>
            </a:pPr>
            <a:r>
              <a:rPr lang="en-US" dirty="0"/>
              <a:t>Luke 24: Jesus’ ABSENCE </a:t>
            </a:r>
          </a:p>
        </p:txBody>
      </p:sp>
      <p:sp>
        <p:nvSpPr>
          <p:cNvPr id="3" name="Title 2"/>
          <p:cNvSpPr>
            <a:spLocks noGrp="1"/>
          </p:cNvSpPr>
          <p:nvPr>
            <p:ph type="title"/>
          </p:nvPr>
        </p:nvSpPr>
        <p:spPr/>
        <p:txBody>
          <a:bodyPr>
            <a:normAutofit/>
          </a:bodyPr>
          <a:lstStyle/>
          <a:p>
            <a:pPr algn="ctr"/>
            <a:r>
              <a:rPr lang="en-US" sz="4800" dirty="0">
                <a:solidFill>
                  <a:schemeClr val="tx1"/>
                </a:solidFill>
              </a:rPr>
              <a:t>Is Jesus Still With Us?</a:t>
            </a:r>
          </a:p>
        </p:txBody>
      </p:sp>
    </p:spTree>
    <p:extLst>
      <p:ext uri="{BB962C8B-B14F-4D97-AF65-F5344CB8AC3E}">
        <p14:creationId xmlns:p14="http://schemas.microsoft.com/office/powerpoint/2010/main" val="10465238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p:cTn id="20"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2">
                                            <p:txEl>
                                              <p:pRg st="2" end="2"/>
                                            </p:txEl>
                                          </p:spTgt>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 calcmode="lin" valueType="num">
                                      <p:cBhvr>
                                        <p:cTn id="26"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 calcmode="lin" valueType="num">
                                      <p:cBhvr>
                                        <p:cTn id="3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 calcmode="lin" valueType="num">
                                      <p:cBhvr>
                                        <p:cTn id="40"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2">
                                            <p:txEl>
                                              <p:pRg st="5" end="5"/>
                                            </p:txEl>
                                          </p:spTgt>
                                        </p:tgtEl>
                                      </p:cBhvr>
                                    </p:animEffect>
                                  </p:childTnLst>
                                </p:cTn>
                              </p:par>
                            </p:childTnLst>
                          </p:cTn>
                        </p:par>
                        <p:par>
                          <p:cTn id="43" fill="hold">
                            <p:stCondLst>
                              <p:cond delay="500"/>
                            </p:stCondLst>
                            <p:childTnLst>
                              <p:par>
                                <p:cTn id="44" presetID="53" presetClass="entr" presetSubtype="16" fill="hold" grpId="0" nodeType="afterEffect">
                                  <p:stCondLst>
                                    <p:cond delay="0"/>
                                  </p:stCondLst>
                                  <p:childTnLst>
                                    <p:set>
                                      <p:cBhvr>
                                        <p:cTn id="45" dur="1" fill="hold">
                                          <p:stCondLst>
                                            <p:cond delay="0"/>
                                          </p:stCondLst>
                                        </p:cTn>
                                        <p:tgtEl>
                                          <p:spTgt spid="2">
                                            <p:txEl>
                                              <p:pRg st="6" end="6"/>
                                            </p:txEl>
                                          </p:spTgt>
                                        </p:tgtEl>
                                        <p:attrNameLst>
                                          <p:attrName>style.visibility</p:attrName>
                                        </p:attrNameLst>
                                      </p:cBhvr>
                                      <p:to>
                                        <p:strVal val="visible"/>
                                      </p:to>
                                    </p:set>
                                    <p:anim calcmode="lin" valueType="num">
                                      <p:cBhvr>
                                        <p:cTn id="4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8" dur="500"/>
                                        <p:tgtEl>
                                          <p:spTgt spid="2">
                                            <p:txEl>
                                              <p:pRg st="6" end="6"/>
                                            </p:txEl>
                                          </p:spTgt>
                                        </p:tgtEl>
                                      </p:cBhvr>
                                    </p:animEffect>
                                  </p:childTnLst>
                                </p:cTn>
                              </p:par>
                            </p:childTnLst>
                          </p:cTn>
                        </p:par>
                        <p:par>
                          <p:cTn id="49" fill="hold">
                            <p:stCondLst>
                              <p:cond delay="1000"/>
                            </p:stCondLst>
                            <p:childTnLst>
                              <p:par>
                                <p:cTn id="50" presetID="53" presetClass="entr" presetSubtype="16" fill="hold" grpId="0" nodeType="afterEffect">
                                  <p:stCondLst>
                                    <p:cond delay="0"/>
                                  </p:stCondLst>
                                  <p:childTnLst>
                                    <p:set>
                                      <p:cBhvr>
                                        <p:cTn id="51" dur="1" fill="hold">
                                          <p:stCondLst>
                                            <p:cond delay="0"/>
                                          </p:stCondLst>
                                        </p:cTn>
                                        <p:tgtEl>
                                          <p:spTgt spid="2">
                                            <p:txEl>
                                              <p:pRg st="7" end="7"/>
                                            </p:txEl>
                                          </p:spTgt>
                                        </p:tgtEl>
                                        <p:attrNameLst>
                                          <p:attrName>style.visibility</p:attrName>
                                        </p:attrNameLst>
                                      </p:cBhvr>
                                      <p:to>
                                        <p:strVal val="visible"/>
                                      </p:to>
                                    </p:set>
                                    <p:anim calcmode="lin" valueType="num">
                                      <p:cBhvr>
                                        <p:cTn id="52"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4"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AAC1A00F-E34C-409E-B5CF-26D4F93F4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750" y="3749040"/>
            <a:ext cx="2353450" cy="3108960"/>
          </a:xfrm>
          <a:prstGeom prst="rect">
            <a:avLst/>
          </a:prstGeom>
        </p:spPr>
      </p:pic>
      <p:pic>
        <p:nvPicPr>
          <p:cNvPr id="6" name="Picture 5">
            <a:extLst>
              <a:ext uri="{FF2B5EF4-FFF2-40B4-BE49-F238E27FC236}">
                <a16:creationId xmlns:a16="http://schemas.microsoft.com/office/drawing/2014/main" id="{750480DE-3FFD-434F-8D78-57F44E7AC3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3749040"/>
            <a:ext cx="2335057" cy="3108960"/>
          </a:xfrm>
          <a:prstGeom prst="rect">
            <a:avLst/>
          </a:prstGeom>
        </p:spPr>
      </p:pic>
      <p:pic>
        <p:nvPicPr>
          <p:cNvPr id="7" name="Picture 6">
            <a:extLst>
              <a:ext uri="{FF2B5EF4-FFF2-40B4-BE49-F238E27FC236}">
                <a16:creationId xmlns:a16="http://schemas.microsoft.com/office/drawing/2014/main" id="{47A50EDC-D13D-415A-B844-613FADD9B3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6891" y="320040"/>
            <a:ext cx="2420309" cy="3108960"/>
          </a:xfrm>
          <a:prstGeom prst="rect">
            <a:avLst/>
          </a:prstGeom>
        </p:spPr>
      </p:pic>
      <p:pic>
        <p:nvPicPr>
          <p:cNvPr id="8" name="Picture 7">
            <a:extLst>
              <a:ext uri="{FF2B5EF4-FFF2-40B4-BE49-F238E27FC236}">
                <a16:creationId xmlns:a16="http://schemas.microsoft.com/office/drawing/2014/main" id="{86B175D7-A487-4764-A300-552CC5B2C8E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0" y="320040"/>
            <a:ext cx="2380198" cy="3108960"/>
          </a:xfrm>
          <a:prstGeom prst="rect">
            <a:avLst/>
          </a:prstGeom>
        </p:spPr>
      </p:pic>
    </p:spTree>
    <p:extLst>
      <p:ext uri="{BB962C8B-B14F-4D97-AF65-F5344CB8AC3E}">
        <p14:creationId xmlns:p14="http://schemas.microsoft.com/office/powerpoint/2010/main" val="672727153"/>
      </p:ext>
    </p:extLst>
  </p:cSld>
  <p:clrMapOvr>
    <a:overrideClrMapping bg1="dk1" tx1="lt1" bg2="dk2" tx2="lt2" accent1="accent1" accent2="accent2" accent3="accent3" accent4="accent4" accent5="accent5" accent6="accent6" hlink="hlink" folHlink="folHlink"/>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656A19-41FE-45B4-8E7C-D0D51CFE6BCC}"/>
              </a:ext>
            </a:extLst>
          </p:cNvPr>
          <p:cNvSpPr>
            <a:spLocks noGrp="1"/>
          </p:cNvSpPr>
          <p:nvPr>
            <p:ph type="title"/>
          </p:nvPr>
        </p:nvSpPr>
        <p:spPr>
          <a:xfrm>
            <a:off x="457200" y="0"/>
            <a:ext cx="8229600" cy="1143000"/>
          </a:xfrm>
        </p:spPr>
        <p:txBody>
          <a:bodyPr wrap="square" anchor="ctr">
            <a:normAutofit/>
          </a:bodyPr>
          <a:lstStyle/>
          <a:p>
            <a:r>
              <a:rPr lang="en-US" dirty="0"/>
              <a:t>PENTECOST</a:t>
            </a:r>
            <a:endParaRPr lang="en-US"/>
          </a:p>
        </p:txBody>
      </p:sp>
      <p:pic>
        <p:nvPicPr>
          <p:cNvPr id="4" name="Picture 5" descr="HolySpirit">
            <a:extLst>
              <a:ext uri="{FF2B5EF4-FFF2-40B4-BE49-F238E27FC236}">
                <a16:creationId xmlns:a16="http://schemas.microsoft.com/office/drawing/2014/main" id="{040F321E-45E7-4782-95C0-161DBA77BE3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7818" b="4443"/>
          <a:stretch/>
        </p:blipFill>
        <p:spPr>
          <a:xfrm>
            <a:off x="457200" y="1219200"/>
            <a:ext cx="8153400" cy="5292558"/>
          </a:xfrm>
          <a:noFill/>
        </p:spPr>
      </p:pic>
    </p:spTree>
    <p:extLst>
      <p:ext uri="{BB962C8B-B14F-4D97-AF65-F5344CB8AC3E}">
        <p14:creationId xmlns:p14="http://schemas.microsoft.com/office/powerpoint/2010/main" val="1649161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228600" indent="-228600">
              <a:spcBef>
                <a:spcPts val="1200"/>
              </a:spcBef>
            </a:pPr>
            <a:r>
              <a:rPr lang="en-US" sz="2000" b="1" i="1" dirty="0"/>
              <a:t>The Solemnities of the Ascension and of Pentecost:</a:t>
            </a:r>
          </a:p>
          <a:p>
            <a:pPr marL="228600" indent="-228600">
              <a:spcBef>
                <a:spcPts val="1200"/>
              </a:spcBef>
            </a:pPr>
            <a:r>
              <a:rPr lang="en-US" sz="1300" dirty="0"/>
              <a:t>For the </a:t>
            </a:r>
            <a:r>
              <a:rPr lang="en-US" sz="1300" b="1" dirty="0"/>
              <a:t>first</a:t>
            </a:r>
            <a:r>
              <a:rPr lang="en-US" sz="1300" dirty="0"/>
              <a:t> reading the Solemnity of the </a:t>
            </a:r>
            <a:r>
              <a:rPr lang="en-US" sz="1300" b="1" dirty="0"/>
              <a:t>Ascension</a:t>
            </a:r>
            <a:r>
              <a:rPr lang="en-US" sz="1300" dirty="0"/>
              <a:t> retains the account of the Ascension according to the Acts of the Apostles. </a:t>
            </a:r>
            <a:br>
              <a:rPr lang="en-US" sz="1300" dirty="0"/>
            </a:br>
            <a:r>
              <a:rPr lang="en-US" sz="1300" dirty="0"/>
              <a:t>This text is complemented by the </a:t>
            </a:r>
            <a:r>
              <a:rPr lang="en-US" sz="1300" b="1" dirty="0"/>
              <a:t>second</a:t>
            </a:r>
            <a:r>
              <a:rPr lang="en-US" sz="1300" dirty="0"/>
              <a:t> reading from the Apostle on Christ in exaltation at the right hand of the Father. </a:t>
            </a:r>
            <a:br>
              <a:rPr lang="en-US" sz="1300" dirty="0"/>
            </a:br>
            <a:r>
              <a:rPr lang="en-US" sz="1300" dirty="0"/>
              <a:t>For the </a:t>
            </a:r>
            <a:r>
              <a:rPr lang="en-US" sz="1300" b="1" dirty="0"/>
              <a:t>Gospel</a:t>
            </a:r>
            <a:r>
              <a:rPr lang="en-US" sz="1300" dirty="0"/>
              <a:t> reading, each of the three Years has its own text in accord with the differences in the Synoptic Gospels.</a:t>
            </a:r>
          </a:p>
          <a:p>
            <a:pPr marL="228600" indent="-228600">
              <a:spcBef>
                <a:spcPts val="1200"/>
              </a:spcBef>
            </a:pPr>
            <a:r>
              <a:rPr lang="en-US" sz="2000" dirty="0"/>
              <a:t>In the evening Mass celebrated on the </a:t>
            </a:r>
            <a:r>
              <a:rPr lang="en-US" sz="2000" b="1" dirty="0"/>
              <a:t>Vigil of Pentecost</a:t>
            </a:r>
            <a:r>
              <a:rPr lang="en-US" sz="2000" dirty="0"/>
              <a:t> four Old Testament texts are provided; any one of them may be used, in order to bring out the many aspects of Pentecost. The reading from the Apostles shows the actual working of the Holy Spirit in the Church. The Gospel reading recalls the promise of the Spirit made by Christ before his own glorification.</a:t>
            </a:r>
          </a:p>
          <a:p>
            <a:pPr marL="228600" indent="-228600">
              <a:spcBef>
                <a:spcPts val="1200"/>
              </a:spcBef>
            </a:pPr>
            <a:r>
              <a:rPr lang="en-US" sz="2000" dirty="0"/>
              <a:t>For the Mass on </a:t>
            </a:r>
            <a:r>
              <a:rPr lang="en-US" sz="2000" b="1" dirty="0"/>
              <a:t>Pentecost</a:t>
            </a:r>
            <a:r>
              <a:rPr lang="en-US" sz="2000" dirty="0"/>
              <a:t> day itself, in accord with received usage, the account in the Acts of the Apostles of the great occurrence on Pentecost day is taken as the first reading. The texts from the Apostle Paul bring out the effect of the action of the Spirit in the life of the Church. The Gospel reading is a remembrance of Jesus bestowing his Spirit on the disciples on the evening of Easter day; other optional texts describe the action of the Spirit on the disciples and on the Church.</a:t>
            </a:r>
          </a:p>
          <a:p>
            <a:pPr marL="228600" indent="-228600">
              <a:spcBef>
                <a:spcPts val="1200"/>
              </a:spcBef>
            </a:pPr>
            <a:r>
              <a:rPr lang="en-US" sz="1600" dirty="0"/>
              <a:t>(</a:t>
            </a:r>
            <a:r>
              <a:rPr lang="en-US" sz="1600" i="1" dirty="0"/>
              <a:t>Lectionary for Mass</a:t>
            </a:r>
            <a:r>
              <a:rPr lang="en-US" sz="1600" dirty="0"/>
              <a:t>, "Introduction," chap. 5, par. 102. – emphasis added)</a:t>
            </a:r>
            <a:endParaRPr lang="en-US" dirty="0"/>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i="1" dirty="0"/>
              <a:t>Lectionary for Mass</a:t>
            </a:r>
            <a:r>
              <a:rPr lang="en-US" dirty="0"/>
              <a:t>, Intro – </a:t>
            </a:r>
          </a:p>
        </p:txBody>
      </p:sp>
    </p:spTree>
    <p:extLst>
      <p:ext uri="{BB962C8B-B14F-4D97-AF65-F5344CB8AC3E}">
        <p14:creationId xmlns:p14="http://schemas.microsoft.com/office/powerpoint/2010/main" val="18168272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9CAF-BF35-49E5-A45C-C4AF5750C6B0}"/>
              </a:ext>
            </a:extLst>
          </p:cNvPr>
          <p:cNvSpPr>
            <a:spLocks noGrp="1"/>
          </p:cNvSpPr>
          <p:nvPr>
            <p:ph type="title"/>
          </p:nvPr>
        </p:nvSpPr>
        <p:spPr>
          <a:xfrm>
            <a:off x="457200" y="0"/>
            <a:ext cx="8229600" cy="990600"/>
          </a:xfrm>
        </p:spPr>
        <p:txBody>
          <a:bodyPr/>
          <a:lstStyle/>
          <a:p>
            <a:r>
              <a:rPr lang="en-US" sz="4400" b="1"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Vigil</a:t>
            </a:r>
            <a:r>
              <a:rPr lang="en-US" sz="4400" b="0"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 of </a:t>
            </a:r>
            <a:r>
              <a:rPr lang="en-US" sz="4400" b="1"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Pentecost </a:t>
            </a:r>
            <a:r>
              <a:rPr lang="en-US" sz="4400" b="0"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(ABC)</a:t>
            </a:r>
            <a:endParaRPr lang="en-US" dirty="0"/>
          </a:p>
        </p:txBody>
      </p:sp>
      <p:sp>
        <p:nvSpPr>
          <p:cNvPr id="3" name="Content Placeholder 2">
            <a:extLst>
              <a:ext uri="{FF2B5EF4-FFF2-40B4-BE49-F238E27FC236}">
                <a16:creationId xmlns:a16="http://schemas.microsoft.com/office/drawing/2014/main" id="{117A9F44-AE5D-494C-860D-C26EDA62E2B1}"/>
              </a:ext>
            </a:extLst>
          </p:cNvPr>
          <p:cNvSpPr>
            <a:spLocks noGrp="1"/>
          </p:cNvSpPr>
          <p:nvPr>
            <p:ph idx="1"/>
          </p:nvPr>
        </p:nvSpPr>
        <p:spPr/>
        <p:txBody>
          <a:bodyPr/>
          <a:lstStyle/>
          <a:p>
            <a:pPr marL="228600" marR="0" indent="-228600" algn="l" rtl="0" eaLnBrk="1" fontAlgn="base" latinLnBrk="0" hangingPunct="1">
              <a:spcBef>
                <a:spcPts val="300"/>
              </a:spcBef>
              <a:spcAft>
                <a:spcPts val="0"/>
              </a:spcAft>
            </a:pPr>
            <a:r>
              <a:rPr lang="en-US" sz="2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First Reading</a:t>
            </a:r>
            <a:r>
              <a:rPr lang="en-US" sz="20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2000" b="0" i="1"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four choices</a:t>
            </a:r>
            <a:r>
              <a:rPr lang="en-US" sz="20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a:t>
            </a:r>
            <a:r>
              <a:rPr lang="en-US" sz="2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a:t>
            </a:r>
          </a:p>
          <a:p>
            <a:pPr marL="400050" lvl="1" indent="0" eaLnBrk="1" hangingPunct="1">
              <a:spcBef>
                <a:spcPts val="300"/>
              </a:spcBef>
              <a:spcAft>
                <a:spcPts val="0"/>
              </a:spcAft>
            </a:pP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Gen</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11</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:1-9 – Tower of Babel</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400" b="0" i="1"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languages</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a:t>
            </a:r>
            <a:endPar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endParaRPr>
          </a:p>
          <a:p>
            <a:pPr marL="400050" lvl="1" indent="0" eaLnBrk="1" hangingPunct="1">
              <a:spcBef>
                <a:spcPts val="300"/>
              </a:spcBef>
              <a:spcAft>
                <a:spcPts val="0"/>
              </a:spcAft>
            </a:pP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err="1">
                <a:ln>
                  <a:noFill/>
                </a:ln>
                <a:solidFill>
                  <a:srgbClr val="FFFFFF"/>
                </a:solidFill>
                <a:effectLst>
                  <a:outerShdw blurRad="38100" dist="38100" dir="2700000" algn="tl" rotWithShape="0">
                    <a:srgbClr val="000000"/>
                  </a:outerShdw>
                </a:effectLst>
                <a:latin typeface="Arial Narrow" panose="020B0606020202030204" pitchFamily="34" charset="0"/>
              </a:rPr>
              <a:t>Exod</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19</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:3-8a, 16-20b – Israelites at Mount Sinai</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400" b="0" i="1"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smoke &amp; fire</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a:t>
            </a:r>
            <a:endParaRPr lang="en-US" sz="1800" b="0" i="0" u="none" strike="noStrike" dirty="0">
              <a:effectLst/>
              <a:latin typeface="Arial" panose="020B0604020202020204" pitchFamily="34" charset="0"/>
            </a:endParaRPr>
          </a:p>
          <a:p>
            <a:pPr marL="400050" lvl="1" indent="0" eaLnBrk="1" hangingPunct="1">
              <a:spcBef>
                <a:spcPts val="300"/>
              </a:spcBef>
              <a:spcAft>
                <a:spcPts val="0"/>
              </a:spcAft>
            </a:pP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err="1">
                <a:ln>
                  <a:noFill/>
                </a:ln>
                <a:solidFill>
                  <a:srgbClr val="FFFFFF"/>
                </a:solidFill>
                <a:effectLst>
                  <a:outerShdw blurRad="38100" dist="38100" dir="2700000" algn="tl" rotWithShape="0">
                    <a:srgbClr val="000000"/>
                  </a:outerShdw>
                </a:effectLst>
                <a:latin typeface="Arial Narrow" panose="020B0606020202030204" pitchFamily="34" charset="0"/>
              </a:rPr>
              <a:t>Ezek</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37</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:1-14 – Valley of Dry Bones</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400" b="0" i="1"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God’s spirit enlivens</a:t>
            </a:r>
            <a:r>
              <a:rPr lang="en-US" sz="1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a:t>
            </a:r>
            <a:endPar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endParaRPr>
          </a:p>
          <a:p>
            <a:pPr marL="400050" lvl="1" indent="0" eaLnBrk="1" hangingPunct="1">
              <a:spcBef>
                <a:spcPts val="300"/>
              </a:spcBef>
              <a:spcAft>
                <a:spcPts val="0"/>
              </a:spcAft>
            </a:pP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Joel</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a:t>
            </a:r>
            <a:r>
              <a:rPr lang="en-US" sz="18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3</a:t>
            </a:r>
            <a:r>
              <a:rPr lang="en-US" sz="18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:1-5 – “I wil</a:t>
            </a:r>
            <a:r>
              <a:rPr lang="en-US" sz="1800" kern="1200" dirty="0">
                <a:solidFill>
                  <a:srgbClr val="FFFFFF"/>
                </a:solidFill>
                <a:effectLst>
                  <a:outerShdw blurRad="38100" dist="38100" dir="2700000" algn="tl" rotWithShape="0">
                    <a:srgbClr val="000000"/>
                  </a:outerShdw>
                </a:effectLst>
                <a:latin typeface="Arial Narrow" panose="020B0606020202030204" pitchFamily="34" charset="0"/>
              </a:rPr>
              <a:t>l pour out my spirit upon the servants and handmaids.”</a:t>
            </a:r>
            <a:endParaRPr lang="en-US" sz="1800" b="0" i="0" u="none" strike="noStrike" dirty="0">
              <a:effectLst/>
              <a:latin typeface="Arial" panose="020B0604020202020204" pitchFamily="34" charset="0"/>
            </a:endParaRPr>
          </a:p>
          <a:p>
            <a:pPr marL="228600" marR="0" indent="-228600" algn="l" rtl="0" eaLnBrk="1" fontAlgn="base" latinLnBrk="0" hangingPunct="1">
              <a:spcBef>
                <a:spcPts val="1200"/>
              </a:spcBef>
              <a:spcAft>
                <a:spcPts val="0"/>
              </a:spcAft>
            </a:pPr>
            <a:r>
              <a:rPr lang="en-US" sz="2400" kern="1200" dirty="0">
                <a:solidFill>
                  <a:srgbClr val="FFFFFF"/>
                </a:solidFill>
                <a:effectLst>
                  <a:outerShdw blurRad="38100" dist="38100" dir="2700000" algn="tl" rotWithShape="0">
                    <a:srgbClr val="000000"/>
                  </a:outerShdw>
                </a:effectLst>
                <a:latin typeface="Arial Narrow" panose="020B0606020202030204" pitchFamily="34" charset="0"/>
              </a:rPr>
              <a:t>Responsorial:  </a:t>
            </a:r>
            <a:r>
              <a:rPr lang="en-US" sz="2400" b="1" kern="1200" dirty="0">
                <a:solidFill>
                  <a:srgbClr val="FFFFFF"/>
                </a:solidFill>
                <a:effectLst>
                  <a:outerShdw blurRad="38100" dist="38100" dir="2700000" algn="tl" rotWithShape="0">
                    <a:srgbClr val="000000"/>
                  </a:outerShdw>
                </a:effectLst>
                <a:latin typeface="Arial Narrow" panose="020B0606020202030204" pitchFamily="34" charset="0"/>
              </a:rPr>
              <a:t>Psalm 104</a:t>
            </a:r>
            <a:r>
              <a:rPr lang="en-US" sz="2400" kern="1200" dirty="0">
                <a:solidFill>
                  <a:srgbClr val="FFFFFF"/>
                </a:solidFill>
                <a:effectLst>
                  <a:outerShdw blurRad="38100" dist="38100" dir="2700000" algn="tl" rotWithShape="0">
                    <a:srgbClr val="000000"/>
                  </a:outerShdw>
                </a:effectLst>
                <a:latin typeface="Arial Narrow" panose="020B0606020202030204" pitchFamily="34" charset="0"/>
              </a:rPr>
              <a:t>:</a:t>
            </a:r>
            <a:r>
              <a:rPr lang="en-US" sz="2000" kern="1200" dirty="0">
                <a:solidFill>
                  <a:srgbClr val="FFFFFF"/>
                </a:solidFill>
                <a:effectLst>
                  <a:outerShdw blurRad="38100" dist="38100" dir="2700000" algn="tl" rotWithShape="0">
                    <a:srgbClr val="000000"/>
                  </a:outerShdw>
                </a:effectLst>
                <a:latin typeface="Arial Narrow" panose="020B0606020202030204" pitchFamily="34" charset="0"/>
              </a:rPr>
              <a:t>1-2, 24+35, 27-28, 29b-30</a:t>
            </a:r>
            <a:endParaRPr lang="en-US" sz="2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endParaRPr>
          </a:p>
          <a:p>
            <a:pPr marL="628650" lvl="1" indent="-228600" eaLnBrk="1" hangingPunct="1">
              <a:spcBef>
                <a:spcPts val="300"/>
              </a:spcBef>
              <a:spcAft>
                <a:spcPts val="0"/>
              </a:spcAft>
            </a:pPr>
            <a:r>
              <a:rPr lang="en-US" sz="2000" b="0" i="1"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“Lord, send out your Spirit, and renew the face of the earth.”</a:t>
            </a:r>
          </a:p>
          <a:p>
            <a:pPr marL="228600" marR="0" indent="-228600" algn="l" rtl="0" eaLnBrk="1" fontAlgn="base" latinLnBrk="0" hangingPunct="1">
              <a:spcBef>
                <a:spcPts val="1200"/>
              </a:spcBef>
              <a:spcAft>
                <a:spcPts val="0"/>
              </a:spcAft>
            </a:pPr>
            <a:r>
              <a:rPr lang="en-US" sz="2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2</a:t>
            </a:r>
            <a:r>
              <a:rPr lang="en-US" sz="2400" b="0" i="0" u="none" strike="noStrike" kern="1200" baseline="30000" dirty="0">
                <a:ln>
                  <a:noFill/>
                </a:ln>
                <a:solidFill>
                  <a:srgbClr val="FFFFFF"/>
                </a:solidFill>
                <a:effectLst>
                  <a:outerShdw blurRad="38100" dist="38100" dir="2700000" algn="tl" rotWithShape="0">
                    <a:srgbClr val="000000"/>
                  </a:outerShdw>
                </a:effectLst>
                <a:latin typeface="Arial Narrow" panose="020B0606020202030204" pitchFamily="34" charset="0"/>
              </a:rPr>
              <a:t>nd</a:t>
            </a:r>
            <a:r>
              <a:rPr lang="en-US" sz="2400" b="0"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 Reading:  </a:t>
            </a:r>
            <a:r>
              <a:rPr lang="en-US" sz="24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Rom 8:22-27</a:t>
            </a:r>
          </a:p>
          <a:p>
            <a:pPr marL="628650" lvl="1" indent="-228600" eaLnBrk="1" hangingPunct="1">
              <a:spcBef>
                <a:spcPts val="300"/>
              </a:spcBef>
              <a:spcAft>
                <a:spcPts val="0"/>
              </a:spcAft>
            </a:pPr>
            <a:r>
              <a:rPr lang="en-US" sz="2000" i="1" kern="1200" dirty="0">
                <a:solidFill>
                  <a:srgbClr val="FFFFFF"/>
                </a:solidFill>
                <a:effectLst>
                  <a:outerShdw blurRad="38100" dist="38100" dir="2700000" algn="tl" rotWithShape="0">
                    <a:srgbClr val="000000"/>
                  </a:outerShdw>
                </a:effectLst>
                <a:latin typeface="Arial Narrow" panose="020B0606020202030204" pitchFamily="34" charset="0"/>
              </a:rPr>
              <a:t>“The Spirit intercedes with inexpressible groanings.”</a:t>
            </a:r>
          </a:p>
          <a:p>
            <a:pPr marL="228600" marR="0" indent="-228600" algn="l" rtl="0" eaLnBrk="1" fontAlgn="base" latinLnBrk="0" hangingPunct="1">
              <a:spcBef>
                <a:spcPts val="1200"/>
              </a:spcBef>
              <a:spcAft>
                <a:spcPts val="0"/>
              </a:spcAft>
            </a:pPr>
            <a:r>
              <a:rPr lang="en-US" sz="2400" kern="1200" dirty="0">
                <a:solidFill>
                  <a:srgbClr val="FFFFFF"/>
                </a:solidFill>
                <a:effectLst>
                  <a:outerShdw blurRad="38100" dist="38100" dir="2700000" algn="tl" rotWithShape="0">
                    <a:srgbClr val="000000"/>
                  </a:outerShdw>
                </a:effectLst>
                <a:latin typeface="Arial Narrow" panose="020B0606020202030204" pitchFamily="34" charset="0"/>
              </a:rPr>
              <a:t>Gospel Acclamation:</a:t>
            </a:r>
          </a:p>
          <a:p>
            <a:pPr marL="628650" lvl="1" indent="-228600" eaLnBrk="1" hangingPunct="1">
              <a:spcBef>
                <a:spcPts val="300"/>
              </a:spcBef>
              <a:spcAft>
                <a:spcPts val="0"/>
              </a:spcAft>
            </a:pPr>
            <a:r>
              <a:rPr lang="en-US" sz="1900" b="0" i="1" u="none" strike="noStrike" kern="1200" dirty="0">
                <a:solidFill>
                  <a:srgbClr val="FFFFFF"/>
                </a:solidFill>
                <a:effectLst>
                  <a:outerShdw blurRad="38100" dist="38100" dir="2700000" algn="tl" rotWithShape="0">
                    <a:srgbClr val="000000"/>
                  </a:outerShdw>
                </a:effectLst>
                <a:latin typeface="Arial Narrow" panose="020B0606020202030204" pitchFamily="34" charset="0"/>
              </a:rPr>
              <a:t>“Come, Holy Spirit, fill the hearts of </a:t>
            </a:r>
            <a:r>
              <a:rPr lang="en-US" sz="1900" b="1" i="1" u="none" strike="noStrike" kern="1200" dirty="0">
                <a:solidFill>
                  <a:srgbClr val="FFFFFF"/>
                </a:solidFill>
                <a:effectLst>
                  <a:outerShdw blurRad="38100" dist="38100" dir="2700000" algn="tl" rotWithShape="0">
                    <a:srgbClr val="000000"/>
                  </a:outerShdw>
                </a:effectLst>
                <a:latin typeface="Arial Narrow" panose="020B0606020202030204" pitchFamily="34" charset="0"/>
              </a:rPr>
              <a:t>the</a:t>
            </a:r>
            <a:r>
              <a:rPr lang="en-US" sz="1900" b="0" i="1" u="none" strike="noStrike" kern="1200" dirty="0">
                <a:solidFill>
                  <a:srgbClr val="FFFFFF"/>
                </a:solidFill>
                <a:effectLst>
                  <a:outerShdw blurRad="38100" dist="38100" dir="2700000" algn="tl" rotWithShape="0">
                    <a:srgbClr val="000000"/>
                  </a:outerShdw>
                </a:effectLst>
                <a:latin typeface="Arial Narrow" panose="020B0606020202030204" pitchFamily="34" charset="0"/>
              </a:rPr>
              <a:t> faithful and kindle in them the fire of your love.”</a:t>
            </a:r>
          </a:p>
          <a:p>
            <a:pPr marL="228600" marR="0" indent="-228600" algn="l" rtl="0" eaLnBrk="1" fontAlgn="base" latinLnBrk="0" hangingPunct="1">
              <a:spcBef>
                <a:spcPts val="1200"/>
              </a:spcBef>
              <a:spcAft>
                <a:spcPts val="0"/>
              </a:spcAft>
            </a:pPr>
            <a:r>
              <a:rPr lang="en-US" sz="2400" b="0" i="0" u="none" strike="noStrike" kern="1200" dirty="0">
                <a:solidFill>
                  <a:srgbClr val="FFFFFF"/>
                </a:solidFill>
                <a:effectLst>
                  <a:outerShdw blurRad="38100" dist="38100" dir="2700000" algn="tl" rotWithShape="0">
                    <a:srgbClr val="000000"/>
                  </a:outerShdw>
                </a:effectLst>
                <a:latin typeface="Arial Narrow" panose="020B0606020202030204" pitchFamily="34" charset="0"/>
              </a:rPr>
              <a:t>Gospel:  </a:t>
            </a:r>
            <a:r>
              <a:rPr lang="en-US" sz="2400" b="1" i="0" u="none" strike="noStrike" kern="1200" baseline="0" dirty="0">
                <a:ln>
                  <a:noFill/>
                </a:ln>
                <a:solidFill>
                  <a:srgbClr val="FFFFFF"/>
                </a:solidFill>
                <a:effectLst>
                  <a:outerShdw blurRad="38100" dist="38100" dir="2700000" algn="tl" rotWithShape="0">
                    <a:srgbClr val="000000"/>
                  </a:outerShdw>
                </a:effectLst>
                <a:latin typeface="Arial Narrow" panose="020B0606020202030204" pitchFamily="34" charset="0"/>
              </a:rPr>
              <a:t>John 7:37-39</a:t>
            </a:r>
            <a:endParaRPr lang="en-US" sz="2400" b="1"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endParaRPr>
          </a:p>
          <a:p>
            <a:pPr marL="628650" lvl="1" indent="-228600" eaLnBrk="1" hangingPunct="1">
              <a:spcBef>
                <a:spcPts val="300"/>
              </a:spcBef>
              <a:spcAft>
                <a:spcPts val="0"/>
              </a:spcAft>
            </a:pPr>
            <a:r>
              <a:rPr lang="en-US" sz="2000" i="1" kern="1200" dirty="0">
                <a:solidFill>
                  <a:srgbClr val="FFFFFF"/>
                </a:solidFill>
                <a:effectLst>
                  <a:outerShdw blurRad="38100" dist="38100" dir="2700000" algn="tl" rotWithShape="0">
                    <a:srgbClr val="000000"/>
                  </a:outerShdw>
                </a:effectLst>
                <a:latin typeface="Arial Narrow" panose="020B0606020202030204" pitchFamily="34" charset="0"/>
              </a:rPr>
              <a:t>“Rivers of living water will flow.”</a:t>
            </a:r>
          </a:p>
        </p:txBody>
      </p:sp>
    </p:spTree>
    <p:extLst>
      <p:ext uri="{BB962C8B-B14F-4D97-AF65-F5344CB8AC3E}">
        <p14:creationId xmlns:p14="http://schemas.microsoft.com/office/powerpoint/2010/main" val="2825253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63C3-A75E-423B-9E46-DAAF71986772}"/>
              </a:ext>
            </a:extLst>
          </p:cNvPr>
          <p:cNvSpPr>
            <a:spLocks noGrp="1"/>
          </p:cNvSpPr>
          <p:nvPr>
            <p:ph type="title"/>
          </p:nvPr>
        </p:nvSpPr>
        <p:spPr/>
        <p:txBody>
          <a:bodyPr/>
          <a:lstStyle/>
          <a:p>
            <a:r>
              <a:rPr lang="en-US" sz="4400" b="1"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Pentecost Sunday</a:t>
            </a:r>
            <a:r>
              <a:rPr lang="en-US" sz="3600" b="1"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  </a:t>
            </a:r>
            <a:r>
              <a:rPr lang="en-US" sz="3600" b="0" i="1" u="none" strike="noStrike" kern="1200" baseline="0" dirty="0">
                <a:ln>
                  <a:noFill/>
                </a:ln>
                <a:solidFill>
                  <a:srgbClr val="FFFFFF"/>
                </a:solidFill>
                <a:effectLst>
                  <a:outerShdw blurRad="38100" dist="38100" dir="2700000" algn="tl" rotWithShape="0">
                    <a:srgbClr val="000000"/>
                  </a:outerShdw>
                </a:effectLst>
                <a:latin typeface="Arial" panose="020B0604020202020204" pitchFamily="34" charset="0"/>
              </a:rPr>
              <a:t>(ABC)</a:t>
            </a:r>
            <a:endParaRPr lang="en-US" dirty="0"/>
          </a:p>
        </p:txBody>
      </p:sp>
      <p:sp>
        <p:nvSpPr>
          <p:cNvPr id="3" name="Content Placeholder 2">
            <a:extLst>
              <a:ext uri="{FF2B5EF4-FFF2-40B4-BE49-F238E27FC236}">
                <a16:creationId xmlns:a16="http://schemas.microsoft.com/office/drawing/2014/main" id="{B1C640F2-80E5-4BC0-B143-A2DF063B64E6}"/>
              </a:ext>
            </a:extLst>
          </p:cNvPr>
          <p:cNvSpPr>
            <a:spLocks noGrp="1"/>
          </p:cNvSpPr>
          <p:nvPr>
            <p:ph idx="1"/>
          </p:nvPr>
        </p:nvSpPr>
        <p:spPr/>
        <p:txBody>
          <a:bodyPr/>
          <a:lstStyle/>
          <a:p>
            <a:pPr marL="228600" marR="0" indent="-228600" algn="l" rtl="0" eaLnBrk="1" fontAlgn="base" latinLnBrk="0" hangingPunct="1">
              <a:spcBef>
                <a:spcPts val="0"/>
              </a:spcBef>
              <a:spcAft>
                <a:spcPts val="0"/>
              </a:spcAft>
            </a:pP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First Reading</a:t>
            </a:r>
            <a:r>
              <a:rPr lang="en-US" sz="1800" kern="1200" dirty="0">
                <a:solidFill>
                  <a:srgbClr val="FFFFFF"/>
                </a:solidFill>
                <a:effectLst>
                  <a:outerShdw blurRad="38100" dist="38100" dir="2700000" algn="tl">
                    <a:srgbClr val="000000">
                      <a:alpha val="43137"/>
                    </a:srgbClr>
                  </a:outerShdw>
                </a:effectLst>
                <a:latin typeface="Arial Narrow" panose="020B0606020202030204" pitchFamily="34" charset="0"/>
              </a:rPr>
              <a:t> (ABC)</a:t>
            </a: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2400" b="1"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Acts 2:1-11</a:t>
            </a:r>
          </a:p>
          <a:p>
            <a:pPr marL="628650" lvl="1" indent="-228600" eaLnBrk="1" hangingPunct="1">
              <a:spcBef>
                <a:spcPts val="0"/>
              </a:spcBef>
              <a:spcAft>
                <a:spcPts val="0"/>
              </a:spcAft>
            </a:pPr>
            <a:r>
              <a:rPr lang="en-US" sz="1800" b="0" i="1" u="none" strike="noStrike" dirty="0">
                <a:effectLst>
                  <a:outerShdw blurRad="38100" dist="38100" dir="2700000" algn="tl">
                    <a:srgbClr val="000000">
                      <a:alpha val="43137"/>
                    </a:srgbClr>
                  </a:outerShdw>
                </a:effectLst>
                <a:latin typeface="Arial" panose="020B0604020202020204" pitchFamily="34" charset="0"/>
              </a:rPr>
              <a:t>“They were all filled with the Holy Spirit, and began to speak.”</a:t>
            </a:r>
          </a:p>
          <a:p>
            <a:pPr marL="228600" marR="0" indent="-228600" algn="l" rtl="0" eaLnBrk="1" fontAlgn="base" latinLnBrk="0" hangingPunct="1">
              <a:spcBef>
                <a:spcPts val="600"/>
              </a:spcBef>
              <a:spcAft>
                <a:spcPts val="0"/>
              </a:spcAft>
            </a:pP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Responsorial</a:t>
            </a:r>
            <a:r>
              <a:rPr lang="en-US" sz="1800" kern="1200" dirty="0">
                <a:solidFill>
                  <a:srgbClr val="FFFFFF"/>
                </a:solidFill>
                <a:effectLst>
                  <a:outerShdw blurRad="38100" dist="38100" dir="2700000" algn="tl">
                    <a:srgbClr val="000000">
                      <a:alpha val="43137"/>
                    </a:srgbClr>
                  </a:outerShdw>
                </a:effectLst>
                <a:latin typeface="Arial Narrow" panose="020B0606020202030204" pitchFamily="34" charset="0"/>
              </a:rPr>
              <a:t> (ABC)</a:t>
            </a: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2400" b="1" kern="1200" dirty="0">
                <a:solidFill>
                  <a:srgbClr val="FFFFFF"/>
                </a:solidFill>
                <a:effectLst>
                  <a:outerShdw blurRad="38100" dist="38100" dir="2700000" algn="tl">
                    <a:srgbClr val="000000">
                      <a:alpha val="43137"/>
                    </a:srgbClr>
                  </a:outerShdw>
                </a:effectLst>
                <a:latin typeface="Arial Narrow" panose="020B0606020202030204" pitchFamily="34" charset="0"/>
              </a:rPr>
              <a:t>Psalm 104</a:t>
            </a: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a:t>
            </a:r>
            <a:r>
              <a:rPr lang="en-US" sz="2000" kern="1200" dirty="0">
                <a:solidFill>
                  <a:srgbClr val="FFFFFF"/>
                </a:solidFill>
                <a:effectLst>
                  <a:outerShdw blurRad="38100" dist="38100" dir="2700000" algn="tl">
                    <a:srgbClr val="000000">
                      <a:alpha val="43137"/>
                    </a:srgbClr>
                  </a:outerShdw>
                </a:effectLst>
                <a:latin typeface="Arial Narrow" panose="020B0606020202030204" pitchFamily="34" charset="0"/>
              </a:rPr>
              <a:t>1ab+24ac, 29b-30, 31+34</a:t>
            </a:r>
            <a:endParaRPr lang="en-US" sz="24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endParaRPr>
          </a:p>
          <a:p>
            <a:pPr marL="628650" lvl="1" indent="-228600" eaLnBrk="1" hangingPunct="1">
              <a:spcBef>
                <a:spcPts val="0"/>
              </a:spcBef>
              <a:spcAft>
                <a:spcPts val="0"/>
              </a:spcAft>
            </a:pPr>
            <a:r>
              <a:rPr lang="en-US" sz="20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“Lord, send out your Spirit, and renew the face of the earth.”</a:t>
            </a:r>
          </a:p>
          <a:p>
            <a:pPr marL="228600" marR="0" indent="-228600" algn="l" rtl="0" eaLnBrk="1" fontAlgn="base" latinLnBrk="0" hangingPunct="1">
              <a:spcBef>
                <a:spcPts val="600"/>
              </a:spcBef>
              <a:spcAft>
                <a:spcPts val="0"/>
              </a:spcAft>
            </a:pPr>
            <a:r>
              <a:rPr lang="en-US" sz="24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Second Reading:</a:t>
            </a: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  </a:t>
            </a:r>
            <a:r>
              <a:rPr lang="en-US" sz="1800" b="1"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1 Cor 12:3b-7, 12-13 </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8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“In one Spirit we were all baptized into one body.”</a:t>
            </a:r>
            <a:endParaRPr lang="en-US" sz="1800" b="0" i="1" u="none" strike="noStrike" dirty="0">
              <a:effectLst>
                <a:outerShdw blurRad="38100" dist="38100" dir="2700000" algn="tl">
                  <a:srgbClr val="000000">
                    <a:alpha val="43137"/>
                  </a:srgbClr>
                </a:outerShdw>
              </a:effectLst>
              <a:latin typeface="Arial" panose="020B0604020202020204" pitchFamily="34" charset="0"/>
            </a:endParaRP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B)  Gal 5:16-25</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6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opt.</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 </a:t>
            </a:r>
            <a:r>
              <a:rPr lang="en-US" sz="18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“The fruit of the Spirit.”</a:t>
            </a:r>
            <a:endParaRPr lang="en-US" sz="1800" b="0" i="1" u="none" strike="noStrike" dirty="0">
              <a:effectLst>
                <a:outerShdw blurRad="38100" dist="38100" dir="2700000" algn="tl">
                  <a:srgbClr val="000000">
                    <a:alpha val="43137"/>
                  </a:srgbClr>
                </a:outerShdw>
              </a:effectLst>
              <a:latin typeface="Arial" panose="020B0604020202020204" pitchFamily="34" charset="0"/>
            </a:endParaRP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C)  Rom 8:8-17</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6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opt.</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8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“Those who are led by the Spirit of God are children of God.”</a:t>
            </a:r>
            <a:endParaRPr lang="en-US" sz="1800" b="0" i="1" u="none" strike="noStrike" dirty="0">
              <a:effectLst>
                <a:outerShdw blurRad="38100" dist="38100" dir="2700000" algn="tl">
                  <a:srgbClr val="000000">
                    <a:alpha val="43137"/>
                  </a:srgbClr>
                </a:outerShdw>
              </a:effectLst>
              <a:latin typeface="Arial" panose="020B0604020202020204" pitchFamily="34" charset="0"/>
            </a:endParaRPr>
          </a:p>
          <a:p>
            <a:pPr marL="228600" marR="0" indent="-228600" algn="l" rtl="0" eaLnBrk="1" fontAlgn="base" latinLnBrk="0" hangingPunct="1">
              <a:spcBef>
                <a:spcPts val="600"/>
              </a:spcBef>
              <a:spcAft>
                <a:spcPts val="0"/>
              </a:spcAft>
            </a:pP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Sequence…</a:t>
            </a:r>
          </a:p>
          <a:p>
            <a:pPr marL="228600" marR="0" indent="-228600" algn="l" rtl="0" eaLnBrk="1" fontAlgn="base" latinLnBrk="0" hangingPunct="1">
              <a:spcBef>
                <a:spcPts val="600"/>
              </a:spcBef>
              <a:spcAft>
                <a:spcPts val="0"/>
              </a:spcAft>
            </a:pP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Gospel Acclamation:</a:t>
            </a:r>
          </a:p>
          <a:p>
            <a:pPr marL="628650" lvl="1" indent="-228600" eaLnBrk="1" hangingPunct="1">
              <a:spcBef>
                <a:spcPts val="0"/>
              </a:spcBef>
              <a:spcAft>
                <a:spcPts val="0"/>
              </a:spcAft>
            </a:pPr>
            <a:r>
              <a:rPr lang="en-US" sz="1900" b="0" i="1" u="none" strike="noStrike" kern="1200" dirty="0">
                <a:solidFill>
                  <a:srgbClr val="FFFFFF"/>
                </a:solidFill>
                <a:effectLst>
                  <a:outerShdw blurRad="38100" dist="38100" dir="2700000" algn="tl">
                    <a:srgbClr val="000000">
                      <a:alpha val="43137"/>
                    </a:srgbClr>
                  </a:outerShdw>
                </a:effectLst>
                <a:latin typeface="Arial Narrow" panose="020B0606020202030204" pitchFamily="34" charset="0"/>
              </a:rPr>
              <a:t>“Come, Holy Spirit, fill the hearts of </a:t>
            </a:r>
            <a:r>
              <a:rPr lang="en-US" sz="1900" b="1" i="1" u="none" strike="noStrike" kern="1200" dirty="0">
                <a:solidFill>
                  <a:srgbClr val="FFFFFF"/>
                </a:solidFill>
                <a:effectLst>
                  <a:outerShdw blurRad="38100" dist="38100" dir="2700000" algn="tl">
                    <a:srgbClr val="000000">
                      <a:alpha val="43137"/>
                    </a:srgbClr>
                  </a:outerShdw>
                </a:effectLst>
                <a:latin typeface="Arial Narrow" panose="020B0606020202030204" pitchFamily="34" charset="0"/>
              </a:rPr>
              <a:t>your</a:t>
            </a:r>
            <a:r>
              <a:rPr lang="en-US" sz="1900" b="0" i="1" u="none" strike="noStrike" kern="1200" dirty="0">
                <a:solidFill>
                  <a:srgbClr val="FFFFFF"/>
                </a:solidFill>
                <a:effectLst>
                  <a:outerShdw blurRad="38100" dist="38100" dir="2700000" algn="tl">
                    <a:srgbClr val="000000">
                      <a:alpha val="43137"/>
                    </a:srgbClr>
                  </a:outerShdw>
                </a:effectLst>
                <a:latin typeface="Arial Narrow" panose="020B0606020202030204" pitchFamily="34" charset="0"/>
              </a:rPr>
              <a:t> faithful and kindle in them the fire of your love.”</a:t>
            </a:r>
          </a:p>
          <a:p>
            <a:pPr marL="228600" marR="0" indent="-228600" algn="l" rtl="0" eaLnBrk="1" fontAlgn="base" latinLnBrk="0" hangingPunct="1">
              <a:spcBef>
                <a:spcPts val="600"/>
              </a:spcBef>
              <a:spcAft>
                <a:spcPts val="0"/>
              </a:spcAft>
            </a:pPr>
            <a:r>
              <a:rPr lang="en-US" sz="2400" kern="1200" dirty="0">
                <a:solidFill>
                  <a:srgbClr val="FFFFFF"/>
                </a:solidFill>
                <a:effectLst>
                  <a:outerShdw blurRad="38100" dist="38100" dir="2700000" algn="tl">
                    <a:srgbClr val="000000">
                      <a:alpha val="43137"/>
                    </a:srgbClr>
                  </a:outerShdw>
                </a:effectLst>
                <a:latin typeface="Arial Narrow" panose="020B0606020202030204" pitchFamily="34" charset="0"/>
              </a:rPr>
              <a:t>Gospel:</a:t>
            </a:r>
            <a:endParaRPr lang="en-US" sz="24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endParaRP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  </a:t>
            </a:r>
            <a:r>
              <a:rPr lang="en-US" sz="1800" b="1"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John 20:19-23 </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8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“As the Father sent me, so I send you; Receive the Holy Spirit.”</a:t>
            </a: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B)  John 15:26-27; 16:12-15</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6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opt.</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 </a:t>
            </a:r>
            <a:r>
              <a:rPr lang="en-US" sz="18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“The Spirit of truth will guide you to all the truth.”</a:t>
            </a:r>
            <a:endParaRPr lang="en-US" sz="1800" b="0" i="1" u="none" strike="noStrike" dirty="0">
              <a:effectLst>
                <a:outerShdw blurRad="38100" dist="38100" dir="2700000" algn="tl">
                  <a:srgbClr val="000000">
                    <a:alpha val="43137"/>
                  </a:srgbClr>
                </a:outerShdw>
              </a:effectLst>
              <a:latin typeface="Arial" panose="020B0604020202020204" pitchFamily="34" charset="0"/>
            </a:endParaRPr>
          </a:p>
          <a:p>
            <a:pPr marL="400050" lvl="1" indent="0" eaLnBrk="1" hangingPunct="1">
              <a:spcBef>
                <a:spcPts val="0"/>
              </a:spcBef>
              <a:spcAft>
                <a:spcPts val="0"/>
              </a:spcAft>
              <a:buNone/>
            </a:pP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C)  John 14:14-16, 23b-26 </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6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opt.</a:t>
            </a:r>
            <a:r>
              <a:rPr lang="en-US" sz="16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800" b="0" i="0"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1700" b="0" i="1" u="none" strike="noStrike" kern="1200" baseline="0" dirty="0">
                <a:ln>
                  <a:noFill/>
                </a:ln>
                <a:solidFill>
                  <a:srgbClr val="FFFFFF"/>
                </a:solidFill>
                <a:effectLst>
                  <a:outerShdw blurRad="38100" dist="38100" dir="2700000" algn="tl">
                    <a:srgbClr val="000000">
                      <a:alpha val="43137"/>
                    </a:srgbClr>
                  </a:outerShdw>
                </a:effectLst>
                <a:latin typeface="Arial Narrow" panose="020B0606020202030204" pitchFamily="34" charset="0"/>
              </a:rPr>
              <a:t>“As the Father sent me, so I send you. Receive the Holy Spirit.”</a:t>
            </a:r>
            <a:endParaRPr lang="en-US" sz="1700" b="0" i="1" u="none" strike="noStrike" dirty="0">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2832595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26E3AB33-AC82-4607-B1F6-B8812B1DF15F}"/>
              </a:ext>
            </a:extLst>
          </p:cNvPr>
          <p:cNvSpPr>
            <a:spLocks noGrp="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a:lstStyle>
          <a:p>
            <a:fld id="{0DBFF311-59C7-4977-81EC-5D646CCDBAFE}" type="slidenum">
              <a:rPr lang="en-US" altLang="en-US" smtClean="0"/>
              <a:pPr/>
              <a:t>94</a:t>
            </a:fld>
            <a:endParaRPr lang="en-US" altLang="en-US">
              <a:latin typeface="Arial" panose="020B0604020202020204" pitchFamily="34" charset="0"/>
            </a:endParaRPr>
          </a:p>
        </p:txBody>
      </p:sp>
      <p:sp>
        <p:nvSpPr>
          <p:cNvPr id="50179" name="Rectangle 4">
            <a:extLst>
              <a:ext uri="{FF2B5EF4-FFF2-40B4-BE49-F238E27FC236}">
                <a16:creationId xmlns:a16="http://schemas.microsoft.com/office/drawing/2014/main" id="{A8EA935C-8138-41E2-95ED-376CF15B9E42}"/>
              </a:ext>
            </a:extLst>
          </p:cNvPr>
          <p:cNvSpPr>
            <a:spLocks noGrp="1" noChangeArrowheads="1"/>
          </p:cNvSpPr>
          <p:nvPr>
            <p:ph type="title"/>
          </p:nvPr>
        </p:nvSpPr>
        <p:spPr/>
        <p:txBody>
          <a:bodyPr/>
          <a:lstStyle/>
          <a:p>
            <a:pPr eaLnBrk="1" hangingPunct="1"/>
            <a:r>
              <a:rPr lang="en-US" altLang="en-US"/>
              <a:t>Jacques Tissot - Creation</a:t>
            </a:r>
          </a:p>
        </p:txBody>
      </p:sp>
      <p:pic>
        <p:nvPicPr>
          <p:cNvPr id="50180" name="Picture 6" descr="Creation">
            <a:extLst>
              <a:ext uri="{FF2B5EF4-FFF2-40B4-BE49-F238E27FC236}">
                <a16:creationId xmlns:a16="http://schemas.microsoft.com/office/drawing/2014/main" id="{D149A086-4016-46D0-81BC-44DF36624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69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a:t>In the Footsteps of </a:t>
            </a:r>
            <a:r>
              <a:rPr lang="en-US" sz="2800" b="1" i="1" dirty="0"/>
              <a:t>Jesus</a:t>
            </a:r>
            <a:r>
              <a:rPr lang="en-US" sz="2800" i="1" dirty="0"/>
              <a:t>:</a:t>
            </a:r>
            <a:br>
              <a:rPr lang="en-US" sz="2800" i="1" dirty="0"/>
            </a:br>
            <a:r>
              <a:rPr lang="en-US" sz="2800" dirty="0"/>
              <a:t>Pilgrimage to the Holy Land</a:t>
            </a:r>
          </a:p>
          <a:p>
            <a:pPr lvl="1"/>
            <a:r>
              <a:rPr lang="en-US" b="1" dirty="0"/>
              <a:t>Dec. 26, 2021 to Jan. 9, 2022</a:t>
            </a:r>
          </a:p>
          <a:p>
            <a:pPr>
              <a:spcBef>
                <a:spcPts val="1800"/>
              </a:spcBef>
            </a:pPr>
            <a:r>
              <a:rPr lang="en-US" sz="2600" b="1" i="1" dirty="0"/>
              <a:t>Oberammergau Passion Play</a:t>
            </a:r>
            <a:r>
              <a:rPr lang="en-US" sz="2600" i="1" dirty="0"/>
              <a:t>:</a:t>
            </a:r>
            <a:br>
              <a:rPr lang="en-US" sz="2600" i="1" dirty="0"/>
            </a:br>
            <a:r>
              <a:rPr lang="en-US" sz="2400" dirty="0"/>
              <a:t>Pilgrimage to Austria and Germany</a:t>
            </a:r>
            <a:endParaRPr lang="en-US" sz="2800" dirty="0"/>
          </a:p>
          <a:p>
            <a:pPr lvl="1"/>
            <a:r>
              <a:rPr lang="en-US" b="1" dirty="0"/>
              <a:t>May 14-22, 2022</a:t>
            </a:r>
          </a:p>
          <a:p>
            <a:pPr>
              <a:lnSpc>
                <a:spcPct val="90000"/>
              </a:lnSpc>
              <a:spcBef>
                <a:spcPts val="1800"/>
              </a:spcBef>
            </a:pPr>
            <a:r>
              <a:rPr lang="en-US" sz="2200" b="1" dirty="0"/>
              <a:t>May 2023</a:t>
            </a:r>
          </a:p>
          <a:p>
            <a:pPr lvl="1">
              <a:lnSpc>
                <a:spcPct val="90000"/>
              </a:lnSpc>
            </a:pPr>
            <a:r>
              <a:rPr lang="en-US" sz="1800" b="1" i="1" dirty="0"/>
              <a:t>In the Footsteps of St. Paul:</a:t>
            </a:r>
            <a:br>
              <a:rPr lang="en-US" sz="1800" b="1" i="1" dirty="0"/>
            </a:br>
            <a:r>
              <a:rPr lang="en-US" sz="1800" b="1" i="1" dirty="0"/>
              <a:t>Pilgrimage to Turkey</a:t>
            </a:r>
            <a:endParaRPr lang="en-US" sz="1800" dirty="0"/>
          </a:p>
          <a:p>
            <a:pPr>
              <a:lnSpc>
                <a:spcPct val="90000"/>
              </a:lnSpc>
              <a:spcBef>
                <a:spcPts val="0"/>
              </a:spcBef>
            </a:pPr>
            <a:r>
              <a:rPr lang="en-US" sz="2200" b="1" dirty="0"/>
              <a:t>May 2024</a:t>
            </a:r>
          </a:p>
          <a:p>
            <a:pPr lvl="1">
              <a:lnSpc>
                <a:spcPct val="90000"/>
              </a:lnSpc>
            </a:pPr>
            <a:r>
              <a:rPr lang="en-US" sz="1800" b="1" i="1" dirty="0"/>
              <a:t>In the Footsteps of Jesus:</a:t>
            </a:r>
            <a:br>
              <a:rPr lang="en-US" sz="1800" b="1" i="1" dirty="0"/>
            </a:br>
            <a:r>
              <a:rPr lang="en-US" sz="1800" b="1" i="1" dirty="0"/>
              <a:t>Pilgrimage to the Holy Land </a:t>
            </a:r>
            <a:endParaRPr lang="en-US" sz="1800" dirty="0"/>
          </a:p>
          <a:p>
            <a:pPr>
              <a:lnSpc>
                <a:spcPct val="90000"/>
              </a:lnSpc>
              <a:spcBef>
                <a:spcPts val="0"/>
              </a:spcBef>
            </a:pPr>
            <a:r>
              <a:rPr lang="en-US" sz="2200" b="1" dirty="0"/>
              <a:t>May 2025</a:t>
            </a:r>
          </a:p>
          <a:p>
            <a:pPr lvl="1">
              <a:lnSpc>
                <a:spcPct val="90000"/>
              </a:lnSpc>
            </a:pPr>
            <a:r>
              <a:rPr lang="en-US" sz="1800" b="1" i="1" dirty="0"/>
              <a:t>In the Footsteps of St. Paul:</a:t>
            </a:r>
            <a:br>
              <a:rPr lang="en-US" sz="1800" b="1" i="1" dirty="0"/>
            </a:br>
            <a:r>
              <a:rPr lang="en-US" sz="1800" b="1" i="1" dirty="0"/>
              <a:t>Pilgrimage to Greece</a:t>
            </a:r>
            <a:endParaRPr lang="en-US" sz="1800" dirty="0"/>
          </a:p>
        </p:txBody>
      </p:sp>
      <p:sp>
        <p:nvSpPr>
          <p:cNvPr id="3" name="Title 2"/>
          <p:cNvSpPr>
            <a:spLocks noGrp="1"/>
          </p:cNvSpPr>
          <p:nvPr>
            <p:ph type="title"/>
          </p:nvPr>
        </p:nvSpPr>
        <p:spPr/>
        <p:txBody>
          <a:bodyPr/>
          <a:lstStyle/>
          <a:p>
            <a:r>
              <a:rPr lang="en-US" dirty="0"/>
              <a:t>Upcoming Pilgrimages</a:t>
            </a:r>
          </a:p>
        </p:txBody>
      </p:sp>
      <p:pic>
        <p:nvPicPr>
          <p:cNvPr id="5" name="Picture 4" descr="A picture containing text, newspaper, screenshot&#10;&#10;Description automatically generated">
            <a:extLst>
              <a:ext uri="{FF2B5EF4-FFF2-40B4-BE49-F238E27FC236}">
                <a16:creationId xmlns:a16="http://schemas.microsoft.com/office/drawing/2014/main" id="{8DE6BDE0-F62D-4C03-ADDA-E46DE1C4B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1219200"/>
            <a:ext cx="3827318" cy="4953000"/>
          </a:xfrm>
          <a:prstGeom prst="rect">
            <a:avLst/>
          </a:prstGeom>
        </p:spPr>
      </p:pic>
    </p:spTree>
    <p:extLst>
      <p:ext uri="{BB962C8B-B14F-4D97-AF65-F5344CB8AC3E}">
        <p14:creationId xmlns:p14="http://schemas.microsoft.com/office/powerpoint/2010/main" val="30365088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05800" cy="5638800"/>
          </a:xfrm>
        </p:spPr>
        <p:txBody>
          <a:bodyPr>
            <a:normAutofit/>
          </a:bodyPr>
          <a:lstStyle/>
          <a:p>
            <a:r>
              <a:rPr lang="en-US" sz="2200" dirty="0"/>
              <a:t>Please support MSMU’s Ecclesia program and Living Word Catholic Biblical Ministries.  Make a tax-deductible donation,  so we can offer more webinars and other programs to anyone, regardless of their financial circumstances.</a:t>
            </a:r>
          </a:p>
          <a:p>
            <a:r>
              <a:rPr lang="en-US" sz="2400" dirty="0">
                <a:latin typeface="Arial Narrow" panose="020B0606020202030204" pitchFamily="34" charset="0"/>
              </a:rPr>
              <a:t>Online donations can be made through </a:t>
            </a:r>
            <a:r>
              <a:rPr lang="en-US" sz="2800" dirty="0" err="1">
                <a:latin typeface="Arial Narrow" panose="020B0606020202030204" pitchFamily="34" charset="0"/>
              </a:rPr>
              <a:t>VenMo</a:t>
            </a:r>
            <a:r>
              <a:rPr lang="en-US" sz="2800" dirty="0">
                <a:latin typeface="Arial Narrow" panose="020B0606020202030204" pitchFamily="34" charset="0"/>
              </a:rPr>
              <a:t>:  </a:t>
            </a:r>
            <a:r>
              <a:rPr lang="en-US" sz="2800" b="1" dirty="0">
                <a:latin typeface="Arial Narrow" panose="020B0606020202030204" pitchFamily="34" charset="0"/>
              </a:rPr>
              <a:t>@Jesuits-LMU</a:t>
            </a:r>
            <a:endParaRPr lang="en-US" sz="2400" b="1" dirty="0">
              <a:latin typeface="Arial Narrow" panose="020B0606020202030204" pitchFamily="34" charset="0"/>
            </a:endParaRPr>
          </a:p>
          <a:p>
            <a:pPr lvl="1"/>
            <a:r>
              <a:rPr lang="en-US" sz="2000" dirty="0">
                <a:latin typeface="Arial Narrow" panose="020B0606020202030204" pitchFamily="34" charset="0"/>
              </a:rPr>
              <a:t>and soon hope to accept donations through PayPal also.</a:t>
            </a:r>
          </a:p>
          <a:p>
            <a:pPr>
              <a:spcBef>
                <a:spcPts val="1800"/>
              </a:spcBef>
            </a:pPr>
            <a:r>
              <a:rPr lang="en-US" sz="2300" dirty="0"/>
              <a:t>Or, make your check payable to "LMU Jesuit Community."</a:t>
            </a:r>
          </a:p>
          <a:p>
            <a:pPr lvl="1"/>
            <a:r>
              <a:rPr lang="en-US" sz="1900" dirty="0">
                <a:latin typeface="Arial Narrow" panose="020B0606020202030204" pitchFamily="34" charset="0"/>
              </a:rPr>
              <a:t>Please write "Ecclesia Webinars" or "Living Word Series" in the memo field.</a:t>
            </a:r>
          </a:p>
          <a:p>
            <a:r>
              <a:rPr lang="en-US" sz="2400" dirty="0"/>
              <a:t>Then mail your check to:</a:t>
            </a:r>
          </a:p>
          <a:p>
            <a:pPr lvl="1"/>
            <a:r>
              <a:rPr lang="en-US" sz="2000" dirty="0"/>
              <a:t>Fr. Felix Just, SJ</a:t>
            </a:r>
            <a:br>
              <a:rPr lang="en-US" sz="2000" dirty="0"/>
            </a:br>
            <a:r>
              <a:rPr lang="en-US" sz="2000" dirty="0"/>
              <a:t>LMU Jesuit Community</a:t>
            </a:r>
            <a:br>
              <a:rPr lang="en-US" sz="2000" dirty="0"/>
            </a:br>
            <a:r>
              <a:rPr lang="en-US" sz="2000" dirty="0"/>
              <a:t>PO Box 45041</a:t>
            </a:r>
            <a:br>
              <a:rPr lang="en-US" sz="2000" dirty="0"/>
            </a:br>
            <a:r>
              <a:rPr lang="en-US" sz="2000" dirty="0"/>
              <a:t>Los Angeles, CA 90045</a:t>
            </a:r>
          </a:p>
          <a:p>
            <a:pPr marL="0" indent="0" algn="r">
              <a:spcBef>
                <a:spcPts val="0"/>
              </a:spcBef>
              <a:buNone/>
            </a:pPr>
            <a:r>
              <a:rPr lang="en-US" sz="4800" b="1" dirty="0"/>
              <a:t>THANKS</a:t>
            </a:r>
            <a:r>
              <a:rPr lang="en-US" sz="4000" b="1" dirty="0"/>
              <a:t>!</a:t>
            </a:r>
          </a:p>
        </p:txBody>
      </p:sp>
      <p:sp>
        <p:nvSpPr>
          <p:cNvPr id="5" name="Title 4"/>
          <p:cNvSpPr>
            <a:spLocks noGrp="1"/>
          </p:cNvSpPr>
          <p:nvPr>
            <p:ph type="title"/>
          </p:nvPr>
        </p:nvSpPr>
        <p:spPr/>
        <p:txBody>
          <a:bodyPr/>
          <a:lstStyle/>
          <a:p>
            <a:r>
              <a:rPr lang="en-US" dirty="0"/>
              <a:t>DONATIONS</a:t>
            </a:r>
          </a:p>
        </p:txBody>
      </p:sp>
    </p:spTree>
    <p:extLst>
      <p:ext uri="{BB962C8B-B14F-4D97-AF65-F5344CB8AC3E}">
        <p14:creationId xmlns:p14="http://schemas.microsoft.com/office/powerpoint/2010/main" val="3338620392"/>
      </p:ext>
    </p:extLst>
  </p:cSld>
  <p:clrMapOvr>
    <a:overrideClrMapping bg1="dk1" tx1="lt1" bg2="dk2" tx2="lt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a:latin typeface="Arial Narrow" panose="020B0606020202030204" pitchFamily="34" charset="0"/>
              </a:rPr>
              <a:t>Zoom Webinars on the Catholic </a:t>
            </a:r>
            <a:r>
              <a:rPr lang="en-US" sz="2800" i="1" dirty="0">
                <a:latin typeface="Arial Narrow" panose="020B0606020202030204" pitchFamily="34" charset="0"/>
              </a:rPr>
              <a:t>Lectionary for Mass</a:t>
            </a:r>
          </a:p>
          <a:p>
            <a:pPr lvl="1"/>
            <a:r>
              <a:rPr lang="en-US" sz="2400" dirty="0">
                <a:solidFill>
                  <a:schemeClr val="tx1">
                    <a:lumMod val="85000"/>
                  </a:schemeClr>
                </a:solidFill>
                <a:latin typeface="Arial Narrow" panose="020B0606020202030204" pitchFamily="34" charset="0"/>
              </a:rPr>
              <a:t>Saturdays, 9:00 a.m. – 12:30 p.m.</a:t>
            </a:r>
            <a:r>
              <a:rPr lang="en-US" sz="1800" dirty="0">
                <a:solidFill>
                  <a:schemeClr val="tx1">
                    <a:lumMod val="85000"/>
                  </a:schemeClr>
                </a:solidFill>
                <a:latin typeface="Arial Narrow" panose="020B0606020202030204" pitchFamily="34" charset="0"/>
              </a:rPr>
              <a:t> (</a:t>
            </a:r>
            <a:r>
              <a:rPr lang="en-US" sz="1800" b="1" i="1" dirty="0">
                <a:solidFill>
                  <a:schemeClr val="tx1">
                    <a:lumMod val="85000"/>
                  </a:schemeClr>
                </a:solidFill>
                <a:latin typeface="Arial Narrow" panose="020B0606020202030204" pitchFamily="34" charset="0"/>
              </a:rPr>
              <a:t>Pacific Time</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Open to the Public </a:t>
            </a:r>
            <a:r>
              <a:rPr lang="en-US" sz="1800" dirty="0">
                <a:solidFill>
                  <a:schemeClr val="tx1">
                    <a:lumMod val="85000"/>
                  </a:schemeClr>
                </a:solidFill>
                <a:latin typeface="Arial Narrow" panose="020B0606020202030204" pitchFamily="34" charset="0"/>
              </a:rPr>
              <a:t>(</a:t>
            </a:r>
            <a:r>
              <a:rPr lang="en-US" sz="1800" i="1" dirty="0">
                <a:solidFill>
                  <a:schemeClr val="tx1">
                    <a:lumMod val="85000"/>
                  </a:schemeClr>
                </a:solidFill>
                <a:latin typeface="Arial Narrow" panose="020B0606020202030204" pitchFamily="34" charset="0"/>
              </a:rPr>
              <a:t>feel free to invite others</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FREE</a:t>
            </a:r>
            <a:r>
              <a:rPr lang="en-US" sz="1800" dirty="0">
                <a:solidFill>
                  <a:schemeClr val="tx1">
                    <a:lumMod val="85000"/>
                  </a:schemeClr>
                </a:solidFill>
                <a:latin typeface="Arial Narrow" panose="020B0606020202030204" pitchFamily="34" charset="0"/>
              </a:rPr>
              <a:t> (</a:t>
            </a:r>
            <a:r>
              <a:rPr lang="en-US" sz="1800" i="1" dirty="0">
                <a:solidFill>
                  <a:schemeClr val="tx1">
                    <a:lumMod val="85000"/>
                  </a:schemeClr>
                </a:solidFill>
                <a:latin typeface="Arial Narrow" panose="020B0606020202030204" pitchFamily="34" charset="0"/>
              </a:rPr>
              <a:t>but donations appreciated</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a:spcBef>
                <a:spcPts val="2400"/>
              </a:spcBef>
            </a:pPr>
            <a:r>
              <a:rPr lang="en-US" sz="2800" dirty="0">
                <a:latin typeface="Arial Narrow" panose="020B0606020202030204" pitchFamily="34" charset="0"/>
              </a:rPr>
              <a:t>Monthly, from Nov. 2020 to April 2021</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Nov. 21, 2020</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Advent</a:t>
            </a:r>
            <a:endParaRPr lang="en-US" sz="2000" dirty="0">
              <a:solidFill>
                <a:schemeClr val="tx1">
                  <a:lumMod val="85000"/>
                </a:schemeClr>
              </a:solidFill>
              <a:latin typeface="Arial Narrow" panose="020B0606020202030204" pitchFamily="34" charset="0"/>
            </a:endParaRP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Dec. 19, 2020</a:t>
            </a:r>
            <a:r>
              <a:rPr lang="en-US" sz="2000" dirty="0">
                <a:solidFill>
                  <a:schemeClr val="tx1">
                    <a:lumMod val="85000"/>
                  </a:schemeClr>
                </a:solidFill>
                <a:latin typeface="Arial Narrow" panose="020B0606020202030204" pitchFamily="34" charset="0"/>
              </a:rPr>
              <a:t> – Readings of the </a:t>
            </a:r>
            <a:r>
              <a:rPr lang="en-US" sz="2000" u="sng" dirty="0">
                <a:solidFill>
                  <a:schemeClr val="tx1">
                    <a:lumMod val="85000"/>
                  </a:schemeClr>
                </a:solidFill>
                <a:latin typeface="Arial Narrow" panose="020B0606020202030204" pitchFamily="34" charset="0"/>
              </a:rPr>
              <a:t>Christmas Season</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Jan. 9, 2021</a:t>
            </a:r>
            <a:r>
              <a:rPr lang="en-US" sz="2000" dirty="0">
                <a:solidFill>
                  <a:schemeClr val="tx1">
                    <a:lumMod val="85000"/>
                  </a:schemeClr>
                </a:solidFill>
                <a:latin typeface="Arial Narrow" panose="020B0606020202030204" pitchFamily="34" charset="0"/>
              </a:rPr>
              <a:t> – Gospel of </a:t>
            </a:r>
            <a:r>
              <a:rPr lang="en-US" sz="2000" u="sng" dirty="0">
                <a:solidFill>
                  <a:schemeClr val="tx1">
                    <a:lumMod val="85000"/>
                  </a:schemeClr>
                </a:solidFill>
                <a:latin typeface="Arial Narrow" panose="020B0606020202030204" pitchFamily="34" charset="0"/>
              </a:rPr>
              <a:t>Mark</a:t>
            </a:r>
            <a:r>
              <a:rPr lang="en-US" sz="2000" dirty="0">
                <a:solidFill>
                  <a:schemeClr val="tx1">
                    <a:lumMod val="85000"/>
                  </a:schemeClr>
                </a:solidFill>
                <a:latin typeface="Arial Narrow" panose="020B0606020202030204" pitchFamily="34" charset="0"/>
              </a:rPr>
              <a:t>  (Liturgical Year B) </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Feb. 13, 2021</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Lent</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March 27, 2021</a:t>
            </a:r>
            <a:r>
              <a:rPr lang="en-US" sz="2000" dirty="0">
                <a:solidFill>
                  <a:schemeClr val="tx1">
                    <a:lumMod val="85000"/>
                  </a:schemeClr>
                </a:solidFill>
                <a:latin typeface="Arial Narrow" panose="020B0606020202030204" pitchFamily="34" charset="0"/>
              </a:rPr>
              <a:t> – Readings</a:t>
            </a:r>
            <a:r>
              <a:rPr lang="en-US" sz="1800" dirty="0">
                <a:solidFill>
                  <a:schemeClr val="tx1">
                    <a:lumMod val="85000"/>
                  </a:schemeClr>
                </a:solidFill>
                <a:latin typeface="Arial Narrow" panose="020B0606020202030204" pitchFamily="34" charset="0"/>
              </a:rPr>
              <a:t> of </a:t>
            </a:r>
            <a:r>
              <a:rPr lang="en-US" sz="2000" u="sng" dirty="0">
                <a:solidFill>
                  <a:schemeClr val="tx1">
                    <a:lumMod val="85000"/>
                  </a:schemeClr>
                </a:solidFill>
                <a:latin typeface="Arial Narrow" panose="020B0606020202030204" pitchFamily="34" charset="0"/>
              </a:rPr>
              <a:t>Holy Week</a:t>
            </a:r>
            <a:r>
              <a:rPr lang="en-US" sz="2000" dirty="0">
                <a:solidFill>
                  <a:schemeClr val="tx1">
                    <a:lumMod val="85000"/>
                  </a:schemeClr>
                </a:solidFill>
                <a:latin typeface="Arial Narrow" panose="020B0606020202030204" pitchFamily="34" charset="0"/>
              </a:rPr>
              <a:t> &amp; </a:t>
            </a:r>
            <a:r>
              <a:rPr lang="en-US" sz="2000" u="sng" dirty="0">
                <a:solidFill>
                  <a:schemeClr val="tx1">
                    <a:lumMod val="85000"/>
                  </a:schemeClr>
                </a:solidFill>
                <a:latin typeface="Arial Narrow" panose="020B0606020202030204" pitchFamily="34" charset="0"/>
              </a:rPr>
              <a:t>Easter Triduum</a:t>
            </a:r>
          </a:p>
          <a:p>
            <a:pPr marL="742950" lvl="1" indent="-377825">
              <a:spcBef>
                <a:spcPts val="1200"/>
              </a:spcBef>
              <a:buSzPct val="95000"/>
              <a:buFont typeface="+mj-lt"/>
              <a:buAutoNum type="arabicPeriod"/>
            </a:pPr>
            <a:r>
              <a:rPr lang="en-US" sz="2000" b="1" dirty="0">
                <a:solidFill>
                  <a:schemeClr val="tx1">
                    <a:lumMod val="85000"/>
                  </a:schemeClr>
                </a:solidFill>
                <a:latin typeface="Arial Narrow" panose="020B0606020202030204" pitchFamily="34" charset="0"/>
              </a:rPr>
              <a:t>April 17, 2021</a:t>
            </a:r>
            <a:r>
              <a:rPr lang="en-US" sz="2000" dirty="0">
                <a:solidFill>
                  <a:schemeClr val="tx1">
                    <a:lumMod val="85000"/>
                  </a:schemeClr>
                </a:solidFill>
                <a:latin typeface="Arial Narrow" panose="020B0606020202030204" pitchFamily="34" charset="0"/>
              </a:rPr>
              <a:t> – Readings </a:t>
            </a:r>
            <a:r>
              <a:rPr lang="en-US" sz="1800" dirty="0">
                <a:solidFill>
                  <a:schemeClr val="tx1">
                    <a:lumMod val="85000"/>
                  </a:schemeClr>
                </a:solidFill>
                <a:latin typeface="Arial Narrow" panose="020B0606020202030204" pitchFamily="34" charset="0"/>
              </a:rPr>
              <a:t>of the </a:t>
            </a:r>
            <a:r>
              <a:rPr lang="en-US" sz="2000" u="sng" dirty="0">
                <a:solidFill>
                  <a:schemeClr val="tx1">
                    <a:lumMod val="85000"/>
                  </a:schemeClr>
                </a:solidFill>
                <a:latin typeface="Arial Narrow" panose="020B0606020202030204" pitchFamily="34" charset="0"/>
              </a:rPr>
              <a:t>Easter Season</a:t>
            </a:r>
          </a:p>
          <a:p>
            <a:pPr marL="447358" indent="-377825">
              <a:buSzPct val="95000"/>
            </a:pPr>
            <a:r>
              <a:rPr lang="en-US" sz="2400" dirty="0">
                <a:solidFill>
                  <a:schemeClr val="tx1">
                    <a:lumMod val="85000"/>
                  </a:schemeClr>
                </a:solidFill>
                <a:latin typeface="Arial Narrow" panose="020B0606020202030204" pitchFamily="34" charset="0"/>
              </a:rPr>
              <a:t>Recordings available at  https://catholic-resources.org </a:t>
            </a:r>
          </a:p>
        </p:txBody>
      </p:sp>
      <p:sp>
        <p:nvSpPr>
          <p:cNvPr id="3" name="Title 2"/>
          <p:cNvSpPr>
            <a:spLocks noGrp="1"/>
          </p:cNvSpPr>
          <p:nvPr>
            <p:ph type="title"/>
          </p:nvPr>
        </p:nvSpPr>
        <p:spPr/>
        <p:txBody>
          <a:bodyPr/>
          <a:lstStyle/>
          <a:p>
            <a:r>
              <a:rPr lang="en-US" dirty="0"/>
              <a:t>“Living Word” Webinar Series</a:t>
            </a:r>
          </a:p>
        </p:txBody>
      </p:sp>
    </p:spTree>
    <p:extLst>
      <p:ext uri="{BB962C8B-B14F-4D97-AF65-F5344CB8AC3E}">
        <p14:creationId xmlns:p14="http://schemas.microsoft.com/office/powerpoint/2010/main" val="2338151373"/>
      </p:ext>
    </p:extLst>
  </p:cSld>
  <p:clrMapOvr>
    <a:overrideClrMapping bg1="dk1" tx1="lt1" bg2="dk2" tx2="lt2" accent1="accent1" accent2="accent2" accent3="accent3" accent4="accent4" accent5="accent5" accent6="accent6" hlink="hlink" folHlink="folHlink"/>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458200" cy="1219200"/>
          </a:xfrm>
        </p:spPr>
        <p:txBody>
          <a:bodyPr>
            <a:normAutofit fontScale="90000"/>
          </a:bodyPr>
          <a:lstStyle/>
          <a:p>
            <a:pPr algn="ctr"/>
            <a:r>
              <a:rPr lang="en-US" sz="4000" dirty="0"/>
              <a:t>Closing Prayer:  Pentecost Sequence</a:t>
            </a:r>
            <a:br>
              <a:rPr lang="en-US" sz="4000" dirty="0"/>
            </a:br>
            <a:r>
              <a:rPr lang="en-US" sz="4000" b="1" i="1" dirty="0" err="1"/>
              <a:t>Veni</a:t>
            </a:r>
            <a:r>
              <a:rPr lang="en-US" sz="4000" b="1" i="1" dirty="0"/>
              <a:t>, </a:t>
            </a:r>
            <a:r>
              <a:rPr lang="en-US" sz="4000" b="1" i="1" dirty="0" err="1"/>
              <a:t>Sancte</a:t>
            </a:r>
            <a:r>
              <a:rPr lang="en-US" sz="4000" b="1" i="1" dirty="0"/>
              <a:t> Spiritus</a:t>
            </a:r>
            <a:endParaRPr lang="en-US" sz="4000" i="1" dirty="0"/>
          </a:p>
        </p:txBody>
      </p:sp>
      <p:sp>
        <p:nvSpPr>
          <p:cNvPr id="2" name="Content Placeholder 1"/>
          <p:cNvSpPr>
            <a:spLocks noGrp="1"/>
          </p:cNvSpPr>
          <p:nvPr>
            <p:ph sz="half" idx="1"/>
          </p:nvPr>
        </p:nvSpPr>
        <p:spPr>
          <a:xfrm>
            <a:off x="457200" y="1524000"/>
            <a:ext cx="4059936" cy="4953000"/>
          </a:xfrm>
        </p:spPr>
        <p:txBody>
          <a:bodyPr>
            <a:noAutofit/>
          </a:bodyPr>
          <a:lstStyle/>
          <a:p>
            <a:pPr marL="0" indent="0">
              <a:buNone/>
            </a:pPr>
            <a:r>
              <a:rPr lang="en-US" sz="2000" dirty="0"/>
              <a:t>Come, Holy Spirit, come!</a:t>
            </a:r>
            <a:br>
              <a:rPr lang="en-US" sz="2000" dirty="0"/>
            </a:br>
            <a:r>
              <a:rPr lang="en-US" sz="2000" dirty="0"/>
              <a:t>And from your celestial home</a:t>
            </a:r>
            <a:br>
              <a:rPr lang="en-US" sz="2000" dirty="0"/>
            </a:br>
            <a:r>
              <a:rPr lang="en-US" sz="2000" dirty="0"/>
              <a:t>   Shed a ray of light divine!</a:t>
            </a:r>
          </a:p>
          <a:p>
            <a:pPr marL="0" indent="0">
              <a:buNone/>
            </a:pPr>
            <a:r>
              <a:rPr lang="en-US" sz="2000" dirty="0"/>
              <a:t>Come, Father of the poor!</a:t>
            </a:r>
            <a:br>
              <a:rPr lang="en-US" sz="2000" dirty="0"/>
            </a:br>
            <a:r>
              <a:rPr lang="en-US" sz="2000" dirty="0"/>
              <a:t>Come, source of all our store!</a:t>
            </a:r>
            <a:br>
              <a:rPr lang="en-US" sz="2000" dirty="0"/>
            </a:br>
            <a:r>
              <a:rPr lang="en-US" sz="2000" dirty="0"/>
              <a:t>   Come, within our bosoms shine.</a:t>
            </a:r>
          </a:p>
          <a:p>
            <a:pPr marL="0" indent="0">
              <a:buNone/>
            </a:pPr>
            <a:r>
              <a:rPr lang="en-US" sz="2000" dirty="0"/>
              <a:t>You, of comforters the best;</a:t>
            </a:r>
            <a:br>
              <a:rPr lang="en-US" sz="2000" dirty="0"/>
            </a:br>
            <a:r>
              <a:rPr lang="en-US" sz="2000" dirty="0"/>
              <a:t>You, the soul's most welcome guest;</a:t>
            </a:r>
            <a:br>
              <a:rPr lang="en-US" sz="2000" dirty="0"/>
            </a:br>
            <a:r>
              <a:rPr lang="en-US" sz="2000" dirty="0"/>
              <a:t>   Sweet refreshment here below;</a:t>
            </a:r>
          </a:p>
          <a:p>
            <a:pPr marL="0" indent="0">
              <a:buNone/>
            </a:pPr>
            <a:r>
              <a:rPr lang="en-US" sz="2000" dirty="0"/>
              <a:t>In our labor, rest most sweet;</a:t>
            </a:r>
            <a:br>
              <a:rPr lang="en-US" sz="2000" dirty="0"/>
            </a:br>
            <a:r>
              <a:rPr lang="en-US" sz="2000" dirty="0"/>
              <a:t>Grateful coolness in the heat;</a:t>
            </a:r>
            <a:br>
              <a:rPr lang="en-US" sz="2000" dirty="0"/>
            </a:br>
            <a:r>
              <a:rPr lang="en-US" sz="2000" dirty="0"/>
              <a:t>   Solace in the midst of woe.</a:t>
            </a:r>
          </a:p>
          <a:p>
            <a:pPr marL="0" indent="0">
              <a:buNone/>
            </a:pPr>
            <a:r>
              <a:rPr lang="en-US" sz="2000" dirty="0"/>
              <a:t>O most blessed Light divine,</a:t>
            </a:r>
            <a:br>
              <a:rPr lang="en-US" sz="2000" dirty="0"/>
            </a:br>
            <a:r>
              <a:rPr lang="en-US" sz="2000" dirty="0"/>
              <a:t>Shine within these hearts of yours,</a:t>
            </a:r>
            <a:br>
              <a:rPr lang="en-US" sz="2000" dirty="0"/>
            </a:br>
            <a:r>
              <a:rPr lang="en-US" sz="2000" dirty="0"/>
              <a:t>   And our inmost being fill!</a:t>
            </a:r>
            <a:br>
              <a:rPr lang="en-US" sz="2000" dirty="0"/>
            </a:br>
            <a:endParaRPr lang="en-US" sz="2000" dirty="0"/>
          </a:p>
        </p:txBody>
      </p:sp>
      <p:sp>
        <p:nvSpPr>
          <p:cNvPr id="5" name="Content Placeholder 4">
            <a:extLst>
              <a:ext uri="{FF2B5EF4-FFF2-40B4-BE49-F238E27FC236}">
                <a16:creationId xmlns:a16="http://schemas.microsoft.com/office/drawing/2014/main" id="{526C293D-CAC9-45AB-B854-CE2009C62F03}"/>
              </a:ext>
            </a:extLst>
          </p:cNvPr>
          <p:cNvSpPr>
            <a:spLocks noGrp="1"/>
          </p:cNvSpPr>
          <p:nvPr>
            <p:ph sz="half" idx="2"/>
          </p:nvPr>
        </p:nvSpPr>
        <p:spPr>
          <a:xfrm>
            <a:off x="4648200" y="1524000"/>
            <a:ext cx="4059936" cy="5334000"/>
          </a:xfrm>
        </p:spPr>
        <p:txBody>
          <a:bodyPr>
            <a:normAutofit fontScale="92500" lnSpcReduction="10000"/>
          </a:bodyPr>
          <a:lstStyle/>
          <a:p>
            <a:pPr marL="0" indent="0">
              <a:lnSpc>
                <a:spcPct val="110000"/>
              </a:lnSpc>
              <a:buNone/>
            </a:pPr>
            <a:r>
              <a:rPr lang="en-US" sz="2000" dirty="0"/>
              <a:t>Where you are not, we have naught,</a:t>
            </a:r>
            <a:br>
              <a:rPr lang="en-US" sz="2000" dirty="0"/>
            </a:br>
            <a:r>
              <a:rPr lang="en-US" sz="2000" dirty="0"/>
              <a:t>Nothing good in deed or thought,</a:t>
            </a:r>
            <a:br>
              <a:rPr lang="en-US" sz="2000" dirty="0"/>
            </a:br>
            <a:r>
              <a:rPr lang="en-US" sz="2000" dirty="0"/>
              <a:t>   Nothing free from taint of ill.</a:t>
            </a:r>
          </a:p>
          <a:p>
            <a:pPr marL="0" indent="0">
              <a:lnSpc>
                <a:spcPct val="110000"/>
              </a:lnSpc>
              <a:buNone/>
            </a:pPr>
            <a:r>
              <a:rPr lang="en-US" sz="2000" dirty="0"/>
              <a:t>Heal our wounds, our strength renew;</a:t>
            </a:r>
            <a:br>
              <a:rPr lang="en-US" sz="2000" dirty="0"/>
            </a:br>
            <a:r>
              <a:rPr lang="en-US" sz="2000" dirty="0"/>
              <a:t>On our dryness pour your dew;</a:t>
            </a:r>
            <a:br>
              <a:rPr lang="en-US" sz="2000" dirty="0"/>
            </a:br>
            <a:r>
              <a:rPr lang="en-US" sz="2000" dirty="0"/>
              <a:t>   Wash the stains of guilt away:</a:t>
            </a:r>
          </a:p>
          <a:p>
            <a:pPr marL="0" indent="0">
              <a:lnSpc>
                <a:spcPct val="110000"/>
              </a:lnSpc>
              <a:buNone/>
            </a:pPr>
            <a:r>
              <a:rPr lang="en-US" sz="2000" dirty="0"/>
              <a:t>Bend the stubborn heart and will;</a:t>
            </a:r>
            <a:br>
              <a:rPr lang="en-US" sz="2000" dirty="0"/>
            </a:br>
            <a:r>
              <a:rPr lang="en-US" sz="2000" dirty="0"/>
              <a:t>Melt the frozen, warm the chill;</a:t>
            </a:r>
            <a:br>
              <a:rPr lang="en-US" sz="2000" dirty="0"/>
            </a:br>
            <a:r>
              <a:rPr lang="en-US" sz="2000" dirty="0"/>
              <a:t>   Guide the steps that go astray.</a:t>
            </a:r>
          </a:p>
          <a:p>
            <a:pPr marL="0" indent="0">
              <a:lnSpc>
                <a:spcPct val="110000"/>
              </a:lnSpc>
              <a:buNone/>
            </a:pPr>
            <a:r>
              <a:rPr lang="en-US" sz="2000" dirty="0"/>
              <a:t>On the faithful, who adore</a:t>
            </a:r>
            <a:br>
              <a:rPr lang="en-US" sz="2000" dirty="0"/>
            </a:br>
            <a:r>
              <a:rPr lang="en-US" sz="2000" dirty="0"/>
              <a:t>And confess you, evermore</a:t>
            </a:r>
            <a:br>
              <a:rPr lang="en-US" sz="2000" dirty="0"/>
            </a:br>
            <a:r>
              <a:rPr lang="en-US" sz="2000" dirty="0"/>
              <a:t>   In your sevenfold gift descend;</a:t>
            </a:r>
          </a:p>
          <a:p>
            <a:pPr marL="0" indent="0">
              <a:lnSpc>
                <a:spcPct val="110000"/>
              </a:lnSpc>
              <a:buNone/>
            </a:pPr>
            <a:r>
              <a:rPr lang="en-US" sz="2000" dirty="0"/>
              <a:t>Give them virtue's sure reward;</a:t>
            </a:r>
            <a:br>
              <a:rPr lang="en-US" sz="2000" dirty="0"/>
            </a:br>
            <a:r>
              <a:rPr lang="en-US" sz="2000" dirty="0"/>
              <a:t>Give them your salvation, Lord;</a:t>
            </a:r>
            <a:br>
              <a:rPr lang="en-US" sz="2000" dirty="0"/>
            </a:br>
            <a:r>
              <a:rPr lang="en-US" sz="2000" dirty="0"/>
              <a:t>   Give them joys that never end. </a:t>
            </a:r>
          </a:p>
          <a:p>
            <a:pPr marL="0" indent="0">
              <a:lnSpc>
                <a:spcPct val="110000"/>
              </a:lnSpc>
              <a:buNone/>
            </a:pPr>
            <a:r>
              <a:rPr lang="en-US" sz="2000" dirty="0"/>
              <a:t>Amen. Alleluia.</a:t>
            </a:r>
          </a:p>
        </p:txBody>
      </p:sp>
    </p:spTree>
    <p:extLst>
      <p:ext uri="{BB962C8B-B14F-4D97-AF65-F5344CB8AC3E}">
        <p14:creationId xmlns:p14="http://schemas.microsoft.com/office/powerpoint/2010/main" val="29018482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5029200"/>
            <a:ext cx="8458200" cy="1676400"/>
          </a:xfrm>
        </p:spPr>
        <p:txBody>
          <a:bodyPr/>
          <a:lstStyle/>
          <a:p>
            <a:pPr marL="0" indent="0" algn="ctr">
              <a:buNone/>
            </a:pPr>
            <a:r>
              <a:rPr lang="en-US" sz="4000" b="1" i="1" dirty="0"/>
              <a:t>Thanks for participating today!</a:t>
            </a:r>
          </a:p>
          <a:p>
            <a:pPr marL="365760" lvl="1" indent="0" algn="ctr">
              <a:buNone/>
            </a:pPr>
            <a:r>
              <a:rPr lang="en-US" dirty="0"/>
              <a:t>More Questions or Comments? – Feel Free to Stay Online</a:t>
            </a:r>
          </a:p>
        </p:txBody>
      </p:sp>
      <p:sp>
        <p:nvSpPr>
          <p:cNvPr id="3" name="Title 2"/>
          <p:cNvSpPr>
            <a:spLocks noGrp="1"/>
          </p:cNvSpPr>
          <p:nvPr>
            <p:ph type="title"/>
          </p:nvPr>
        </p:nvSpPr>
        <p:spPr>
          <a:xfrm>
            <a:off x="381000" y="0"/>
            <a:ext cx="8458200" cy="1752600"/>
          </a:xfrm>
        </p:spPr>
        <p:txBody>
          <a:bodyPr>
            <a:normAutofit/>
          </a:bodyPr>
          <a:lstStyle/>
          <a:p>
            <a:pPr algn="ctr"/>
            <a:r>
              <a:rPr lang="en-US" sz="4800" dirty="0"/>
              <a:t>HAPPY  EASTER!</a:t>
            </a:r>
            <a:br>
              <a:rPr lang="en-US" sz="4800" dirty="0"/>
            </a:br>
            <a:r>
              <a:rPr lang="en-US" sz="4800" dirty="0"/>
              <a:t>BLESSED  PENTECOST!</a:t>
            </a:r>
          </a:p>
        </p:txBody>
      </p:sp>
      <p:pic>
        <p:nvPicPr>
          <p:cNvPr id="5" name="Picture 4" descr="Logo&#10;&#10;Description automatically generated">
            <a:extLst>
              <a:ext uri="{FF2B5EF4-FFF2-40B4-BE49-F238E27FC236}">
                <a16:creationId xmlns:a16="http://schemas.microsoft.com/office/drawing/2014/main" id="{A4C1053C-0128-4A6F-A6E0-2508B43E8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325" y="1905000"/>
            <a:ext cx="2419350" cy="3048000"/>
          </a:xfrm>
          <a:prstGeom prst="rect">
            <a:avLst/>
          </a:prstGeom>
        </p:spPr>
      </p:pic>
    </p:spTree>
    <p:extLst>
      <p:ext uri="{BB962C8B-B14F-4D97-AF65-F5344CB8AC3E}">
        <p14:creationId xmlns:p14="http://schemas.microsoft.com/office/powerpoint/2010/main" val="40471352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Paper">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aper">
  <a:themeElements>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1_Level">
  <a:themeElements>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Shimmer">
  <a:themeElements>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themeOverride>
</file>

<file path=ppt/theme/themeOverride2.xml><?xml version="1.0" encoding="utf-8"?>
<a:themeOverride xmlns:a="http://schemas.openxmlformats.org/drawingml/2006/main">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themeOverride>
</file>

<file path=ppt/theme/themeOverride3.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4.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5.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6.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7.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8.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9.xml><?xml version="1.0" encoding="utf-8"?>
<a:themeOverride xmlns:a="http://schemas.openxmlformats.org/drawingml/2006/main">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themeOverride>
</file>

<file path=ppt/theme/themeOverride10.xml><?xml version="1.0" encoding="utf-8"?>
<a:themeOverride xmlns:a="http://schemas.openxmlformats.org/drawingml/2006/main">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themeOverride>
</file>

<file path=ppt/theme/themeOverride1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12.xml><?xml version="1.0" encoding="utf-8"?>
<a:themeOverride xmlns:a="http://schemas.openxmlformats.org/drawingml/2006/main">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themeOverride>
</file>

<file path=ppt/theme/themeOverride1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14.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5.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6.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7.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8.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9.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0.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1.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2.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3.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4.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5.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6.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7.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8.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9.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30.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3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emplate/>
  <TotalTime>36927</TotalTime>
  <Words>11670</Words>
  <Application>Microsoft Office PowerPoint</Application>
  <PresentationFormat>On-screen Show (4:3)</PresentationFormat>
  <Paragraphs>737</Paragraphs>
  <Slides>99</Slides>
  <Notes>0</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99</vt:i4>
      </vt:variant>
    </vt:vector>
  </HeadingPairs>
  <TitlesOfParts>
    <vt:vector size="118" baseType="lpstr">
      <vt:lpstr>Andalus</vt:lpstr>
      <vt:lpstr>Arial</vt:lpstr>
      <vt:lpstr>Arial Black</vt:lpstr>
      <vt:lpstr>Arial Narrow</vt:lpstr>
      <vt:lpstr>Calibri</vt:lpstr>
      <vt:lpstr>Constantia</vt:lpstr>
      <vt:lpstr>Garamond</vt:lpstr>
      <vt:lpstr>Tahoma</vt:lpstr>
      <vt:lpstr>Times New Roman</vt:lpstr>
      <vt:lpstr>Verdana</vt:lpstr>
      <vt:lpstr>Wingdings</vt:lpstr>
      <vt:lpstr>Wingdings 2</vt:lpstr>
      <vt:lpstr>Paper</vt:lpstr>
      <vt:lpstr>Slit</vt:lpstr>
      <vt:lpstr>1_Paper</vt:lpstr>
      <vt:lpstr>1_Level</vt:lpstr>
      <vt:lpstr>Pixel</vt:lpstr>
      <vt:lpstr>Clarity</vt:lpstr>
      <vt:lpstr>Shimmer</vt:lpstr>
      <vt:lpstr>Mount Saint Mary’s University “Ecclesia” Program Presents: Living Word: Scriptures of the 2021 Liturgical Year  Lectionary Readings  for the Easter Season</vt:lpstr>
      <vt:lpstr>Welcome to “Living Word”!</vt:lpstr>
      <vt:lpstr>Easter SEQUENCE:   Victimae paschali laudes </vt:lpstr>
      <vt:lpstr>“Living Word” Webinar Series</vt:lpstr>
      <vt:lpstr>Lectionary Readings</vt:lpstr>
      <vt:lpstr>Catholic  Lectionary for Mass</vt:lpstr>
      <vt:lpstr>Outline of Today’s Webinar:</vt:lpstr>
      <vt:lpstr>Lectionary Structure: Sundays</vt:lpstr>
      <vt:lpstr>Lectionary Structure: Weekdays</vt:lpstr>
      <vt:lpstr>Readings for Liturgical Seasons</vt:lpstr>
      <vt:lpstr>E A S T E R</vt:lpstr>
      <vt:lpstr>Christian Liturgical Year</vt:lpstr>
      <vt:lpstr>Lent, EASTER, Pentecost</vt:lpstr>
      <vt:lpstr>General Intro to the Lectionary  (2nd Edition, 1981)</vt:lpstr>
      <vt:lpstr>Lectionary for Mass, Intro – </vt:lpstr>
      <vt:lpstr>Lectionary for Mass, Intro – </vt:lpstr>
      <vt:lpstr>Lectionary for Mass, Intro – </vt:lpstr>
      <vt:lpstr>Readings for the Easter Triduum</vt:lpstr>
      <vt:lpstr>Readings for the Easter Season</vt:lpstr>
      <vt:lpstr>Readings for the Easter Season (cont.)</vt:lpstr>
      <vt:lpstr>Easter Sunday: Vigil (ABC)</vt:lpstr>
      <vt:lpstr>Easter Sunday  (ABC)</vt:lpstr>
      <vt:lpstr>Easter Sunday: Gospel Options</vt:lpstr>
      <vt:lpstr>Easter Sunday Gospel:  John 20:1-9</vt:lpstr>
      <vt:lpstr>Easter Sunday – also John 20:10-18?</vt:lpstr>
      <vt:lpstr>HAPPY  EASTER !</vt:lpstr>
      <vt:lpstr>Lectionary Intro – Easter Octave</vt:lpstr>
      <vt:lpstr>Easter Octave:  1st Readings</vt:lpstr>
      <vt:lpstr>Easter Octave:  Gospel Readings</vt:lpstr>
      <vt:lpstr>Appearances of the Risen Jesus</vt:lpstr>
      <vt:lpstr>Appearance Stories in the Lectionary</vt:lpstr>
      <vt:lpstr>John 20: Resurrection Appearances</vt:lpstr>
      <vt:lpstr>Epilogue  (John 21:1-25)</vt:lpstr>
      <vt:lpstr>Easter Season Gospels:  Overview</vt:lpstr>
      <vt:lpstr>PowerPoint Presentation</vt:lpstr>
      <vt:lpstr>Easter 2ABC – John 20:19-31</vt:lpstr>
      <vt:lpstr>Easter 2ABC – John 20:19-31 (cont.)</vt:lpstr>
      <vt:lpstr>Relationship of Seeing &amp; Believing</vt:lpstr>
      <vt:lpstr>PowerPoint Presentation</vt:lpstr>
      <vt:lpstr>Easter 3A – Luke 24:13-35</vt:lpstr>
      <vt:lpstr>Easter 3B – Luke 24:35-48</vt:lpstr>
      <vt:lpstr>Easter 3C – John 21:1-19   (or 1-14)</vt:lpstr>
      <vt:lpstr>Easter Gospels – Sundays &amp; Weekdays</vt:lpstr>
      <vt:lpstr>Questions &amp; Break</vt:lpstr>
      <vt:lpstr>Mount Saint Mary’s University “Ecclesia” Program Presents: Living Word: Scriptures of the 2021 Liturgical Year  Lectionary Readings  for the Easter Season</vt:lpstr>
      <vt:lpstr>Outline of Today’s Webinar:</vt:lpstr>
      <vt:lpstr>Easter Gospels – Sundays &amp; Weekdays</vt:lpstr>
      <vt:lpstr>ACTS  of  the  APOSTLES</vt:lpstr>
      <vt:lpstr>Holy Spirit in ACTS</vt:lpstr>
      <vt:lpstr>“Acts of the Holy Spirit”</vt:lpstr>
      <vt:lpstr>Holy Spirit in ACTS (cont.)</vt:lpstr>
      <vt:lpstr>Pentecost (Acts 2)  Gustave Doré</vt:lpstr>
      <vt:lpstr>Pentecost Event in ACTS 2</vt:lpstr>
      <vt:lpstr>Pentecost: Spirit, Wind, Fire</vt:lpstr>
      <vt:lpstr>Holy Spirit in ACTS (cont.)</vt:lpstr>
      <vt:lpstr>Holy Spirit in ACTS (cont.)</vt:lpstr>
      <vt:lpstr>Peter &amp; Cornelius (Acts 10)</vt:lpstr>
      <vt:lpstr>Holy Spirit in ACTS 10</vt:lpstr>
      <vt:lpstr>Holy Spirit in ACTS (cont.)</vt:lpstr>
      <vt:lpstr>Questions &amp; Break</vt:lpstr>
      <vt:lpstr>Mount Saint Mary’s University “Ecclesia” Program Presents: Living Word: Scriptures of the 2021 Liturgical Year  Lectionary Readings  for the Easter Season</vt:lpstr>
      <vt:lpstr>Outline of Today’s Webinar:</vt:lpstr>
      <vt:lpstr>Lectionary for Mass, Intro – </vt:lpstr>
      <vt:lpstr>Easter Sundays, Year A – 2nd Rdgs</vt:lpstr>
      <vt:lpstr>Easter Sundays, Year C – 2nd Rdgs</vt:lpstr>
      <vt:lpstr>Easter Sundays, Year B – 2nd Rdgs</vt:lpstr>
      <vt:lpstr>Study Material  on  1 John</vt:lpstr>
      <vt:lpstr>Easter 2B – 1 John 5:1-6</vt:lpstr>
      <vt:lpstr>Easter 3B – 1 John 2:1-5a</vt:lpstr>
      <vt:lpstr>Easter 4B – 1 John 3:1-2</vt:lpstr>
      <vt:lpstr>Easter 5B – 1 John 3:18-24</vt:lpstr>
      <vt:lpstr>Easter 6B – 1 John 4:7-10</vt:lpstr>
      <vt:lpstr>Easter 7B – 1 John 4:11-16</vt:lpstr>
      <vt:lpstr>Lectionary for Mass, Intro – </vt:lpstr>
      <vt:lpstr>Ascension:  Thursday or Sunday?</vt:lpstr>
      <vt:lpstr>Ascension, Years ABC</vt:lpstr>
      <vt:lpstr>Ascension, Years ABC – Gospels</vt:lpstr>
      <vt:lpstr>Ascension (ABC) – Acts 1:1-11</vt:lpstr>
      <vt:lpstr>Ascension (ABC) – Acts 1:1-11, cont.</vt:lpstr>
      <vt:lpstr>Ascension (ABC) – Psalm 47</vt:lpstr>
      <vt:lpstr>Ascension, A – Eph 1:17-23</vt:lpstr>
      <vt:lpstr>Ascension, B – Eph 4:1-13 </vt:lpstr>
      <vt:lpstr>Ascension, C – Heb 9:24-28; 10:19-23</vt:lpstr>
      <vt:lpstr>Ascension, A – Matt 28:16-20</vt:lpstr>
      <vt:lpstr>Ascension, A – Matt 28:16-20</vt:lpstr>
      <vt:lpstr>Ascension, B – Mark 16:15-20</vt:lpstr>
      <vt:lpstr>Ascension, C – Luke 24:46-53</vt:lpstr>
      <vt:lpstr>Is Jesus Still With Us?</vt:lpstr>
      <vt:lpstr>PowerPoint Presentation</vt:lpstr>
      <vt:lpstr>PENTECOST</vt:lpstr>
      <vt:lpstr>Lectionary for Mass, Intro – </vt:lpstr>
      <vt:lpstr>Vigil of Pentecost (ABC)</vt:lpstr>
      <vt:lpstr>Pentecost Sunday  (ABC)</vt:lpstr>
      <vt:lpstr>Jacques Tissot - Creation</vt:lpstr>
      <vt:lpstr>Upcoming Pilgrimages</vt:lpstr>
      <vt:lpstr>DONATIONS</vt:lpstr>
      <vt:lpstr>“Living Word” Webinar Series</vt:lpstr>
      <vt:lpstr>Closing Prayer:  Pentecost Sequence Veni, Sancte Spiritus</vt:lpstr>
      <vt:lpstr>HAPPY  EASTER! BLESSED  PENTECOST!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Homily Preparation Webinar Dioceses of San Bernardino</dc:title>
  <dc:creator>Felix Just</dc:creator>
  <cp:lastModifiedBy>Just, Felix</cp:lastModifiedBy>
  <cp:revision>400</cp:revision>
  <cp:lastPrinted>2014-05-13T17:34:16Z</cp:lastPrinted>
  <dcterms:created xsi:type="dcterms:W3CDTF">2014-02-10T00:43:13Z</dcterms:created>
  <dcterms:modified xsi:type="dcterms:W3CDTF">2021-04-20T03:13:55Z</dcterms:modified>
</cp:coreProperties>
</file>